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07" r:id="rId33"/>
  </p:sldIdLst>
  <p:sldSz cx="9144000" cy="5143500" type="screen16x9"/>
  <p:notesSz cx="6858000" cy="9144000"/>
  <p:embeddedFontLst>
    <p:embeddedFont>
      <p:font typeface="Fira Sans" panose="02010600030101010101" charset="0"/>
      <p:regular r:id="rId35"/>
      <p:bold r:id="rId36"/>
      <p:italic r:id="rId37"/>
      <p:boldItalic r:id="rId38"/>
    </p:embeddedFont>
    <p:embeddedFont>
      <p:font typeface="Fira Sans Extra Condensed" panose="02010600030101010101" charset="0"/>
      <p:regular r:id="rId39"/>
      <p:bold r:id="rId40"/>
      <p:italic r:id="rId41"/>
      <p:bold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558282-EF1E-4623-BDF7-078FF74C715A}">
  <a:tblStyle styleId="{C1558282-EF1E-4623-BDF7-078FF74C71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6563d22d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6563d22d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9814e83ca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9814e83ca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9814e83ca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9814e83ca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9814e83ca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9814e83ca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9814e83caa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9814e83caa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9814e83ca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9814e83ca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9814e83ca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9814e83caa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9814e83ca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9814e83ca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9814e83ca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9814e83ca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9814e83ca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9814e83ca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9814e83caa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9814e83caa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6563d22d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6563d22d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9814e83ca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9814e83caa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9814e83ca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9814e83ca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9814e83ca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9814e83ca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9814e83caa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9814e83caa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9814e83caa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9814e83caa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9814e83caa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7" name="Google Shape;1657;g9814e83caa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9814e83ca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9814e83caa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9814e83caa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9" name="Google Shape;1729;g9814e83caa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9814e83ca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9814e83ca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g9814e83caa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8" name="Google Shape;2018;g9814e83caa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9814e83ca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9814e83caa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6563d22d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96563d22d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96563d22d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96563d22d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6563d22d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96563d22d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96563d22d2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96563d22d2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9814e83ca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9814e83ca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9814e83ca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9814e83ca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376825" y="221025"/>
            <a:ext cx="49023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Weekly Planner Infographics</a:t>
            </a:r>
            <a:endParaRPr sz="28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A7B17"/>
          </p15:clr>
        </p15:guide>
        <p15:guide id="2" orient="horz" pos="259">
          <p15:clr>
            <a:srgbClr val="FA7B17"/>
          </p15:clr>
        </p15:guide>
        <p15:guide id="3" pos="5472">
          <p15:clr>
            <a:srgbClr val="FA7B17"/>
          </p15:clr>
        </p15:guide>
        <p15:guide id="4" orient="horz" pos="2992">
          <p15:clr>
            <a:srgbClr val="FA7B17"/>
          </p15:clr>
        </p15:guide>
        <p15:guide id="5" pos="2880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93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496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/>
        </p:nvSpPr>
        <p:spPr>
          <a:xfrm>
            <a:off x="5847450" y="1563250"/>
            <a:ext cx="2982300" cy="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Weekly Planner </a:t>
            </a:r>
            <a:endParaRPr sz="30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Infographics</a:t>
            </a:r>
            <a:endParaRPr sz="30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9" name="Google Shape;99;p25"/>
          <p:cNvSpPr txBox="1"/>
          <p:nvPr/>
        </p:nvSpPr>
        <p:spPr>
          <a:xfrm>
            <a:off x="5830350" y="2549800"/>
            <a:ext cx="23994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Here is where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this template</a:t>
            </a: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begins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25"/>
          <p:cNvSpPr/>
          <p:nvPr/>
        </p:nvSpPr>
        <p:spPr>
          <a:xfrm>
            <a:off x="349613" y="1207399"/>
            <a:ext cx="4799634" cy="2768602"/>
          </a:xfrm>
          <a:custGeom>
            <a:avLst/>
            <a:gdLst/>
            <a:ahLst/>
            <a:cxnLst/>
            <a:rect l="l" t="t" r="r" b="b"/>
            <a:pathLst>
              <a:path w="118590" h="68407" extrusionOk="0">
                <a:moveTo>
                  <a:pt x="2375" y="0"/>
                </a:moveTo>
                <a:cubicBezTo>
                  <a:pt x="1001" y="0"/>
                  <a:pt x="0" y="1016"/>
                  <a:pt x="135" y="2256"/>
                </a:cubicBezTo>
                <a:lnTo>
                  <a:pt x="6856" y="66151"/>
                </a:lnTo>
                <a:cubicBezTo>
                  <a:pt x="6990" y="67406"/>
                  <a:pt x="8215" y="68407"/>
                  <a:pt x="9574" y="68407"/>
                </a:cubicBezTo>
                <a:lnTo>
                  <a:pt x="116230" y="68407"/>
                </a:lnTo>
                <a:cubicBezTo>
                  <a:pt x="117589" y="68407"/>
                  <a:pt x="118590" y="67406"/>
                  <a:pt x="118471" y="66151"/>
                </a:cubicBezTo>
                <a:lnTo>
                  <a:pt x="111734" y="2256"/>
                </a:lnTo>
                <a:cubicBezTo>
                  <a:pt x="111615" y="1016"/>
                  <a:pt x="110390" y="0"/>
                  <a:pt x="109031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4369362" y="1207399"/>
            <a:ext cx="593651" cy="2041392"/>
          </a:xfrm>
          <a:custGeom>
            <a:avLst/>
            <a:gdLst/>
            <a:ahLst/>
            <a:cxnLst/>
            <a:rect l="l" t="t" r="r" b="b"/>
            <a:pathLst>
              <a:path w="14668" h="50439" extrusionOk="0">
                <a:moveTo>
                  <a:pt x="837" y="0"/>
                </a:moveTo>
                <a:lnTo>
                  <a:pt x="1" y="50439"/>
                </a:lnTo>
                <a:lnTo>
                  <a:pt x="14668" y="23689"/>
                </a:lnTo>
                <a:lnTo>
                  <a:pt x="12412" y="2256"/>
                </a:lnTo>
                <a:cubicBezTo>
                  <a:pt x="12278" y="1016"/>
                  <a:pt x="11068" y="0"/>
                  <a:pt x="9694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5"/>
          <p:cNvSpPr/>
          <p:nvPr/>
        </p:nvSpPr>
        <p:spPr>
          <a:xfrm>
            <a:off x="-100151" y="1207399"/>
            <a:ext cx="4964721" cy="3047863"/>
          </a:xfrm>
          <a:custGeom>
            <a:avLst/>
            <a:gdLst/>
            <a:ahLst/>
            <a:cxnLst/>
            <a:rect l="l" t="t" r="r" b="b"/>
            <a:pathLst>
              <a:path w="122669" h="75307" extrusionOk="0">
                <a:moveTo>
                  <a:pt x="13712" y="0"/>
                </a:moveTo>
                <a:cubicBezTo>
                  <a:pt x="12353" y="0"/>
                  <a:pt x="11068" y="1106"/>
                  <a:pt x="10859" y="2480"/>
                </a:cubicBezTo>
                <a:lnTo>
                  <a:pt x="210" y="72828"/>
                </a:lnTo>
                <a:cubicBezTo>
                  <a:pt x="1" y="74202"/>
                  <a:pt x="942" y="75307"/>
                  <a:pt x="2301" y="75307"/>
                </a:cubicBezTo>
                <a:lnTo>
                  <a:pt x="108957" y="75307"/>
                </a:lnTo>
                <a:cubicBezTo>
                  <a:pt x="110316" y="75307"/>
                  <a:pt x="111601" y="74202"/>
                  <a:pt x="111810" y="72828"/>
                </a:cubicBezTo>
                <a:lnTo>
                  <a:pt x="122474" y="2480"/>
                </a:lnTo>
                <a:cubicBezTo>
                  <a:pt x="122668" y="1120"/>
                  <a:pt x="121727" y="0"/>
                  <a:pt x="120368" y="0"/>
                </a:cubicBezTo>
                <a:close/>
              </a:path>
            </a:pathLst>
          </a:custGeom>
          <a:solidFill>
            <a:srgbClr val="1DA9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5"/>
          <p:cNvSpPr/>
          <p:nvPr/>
        </p:nvSpPr>
        <p:spPr>
          <a:xfrm>
            <a:off x="-179921" y="1207399"/>
            <a:ext cx="4965288" cy="3047863"/>
          </a:xfrm>
          <a:custGeom>
            <a:avLst/>
            <a:gdLst/>
            <a:ahLst/>
            <a:cxnLst/>
            <a:rect l="l" t="t" r="r" b="b"/>
            <a:pathLst>
              <a:path w="122683" h="75307" extrusionOk="0">
                <a:moveTo>
                  <a:pt x="13726" y="0"/>
                </a:moveTo>
                <a:cubicBezTo>
                  <a:pt x="12352" y="0"/>
                  <a:pt x="11068" y="1106"/>
                  <a:pt x="10874" y="2480"/>
                </a:cubicBezTo>
                <a:lnTo>
                  <a:pt x="210" y="72828"/>
                </a:lnTo>
                <a:cubicBezTo>
                  <a:pt x="0" y="74202"/>
                  <a:pt x="941" y="75307"/>
                  <a:pt x="2315" y="75307"/>
                </a:cubicBezTo>
                <a:lnTo>
                  <a:pt x="108957" y="75307"/>
                </a:lnTo>
                <a:cubicBezTo>
                  <a:pt x="110331" y="75307"/>
                  <a:pt x="111600" y="74202"/>
                  <a:pt x="111809" y="72828"/>
                </a:cubicBezTo>
                <a:lnTo>
                  <a:pt x="122474" y="2480"/>
                </a:lnTo>
                <a:cubicBezTo>
                  <a:pt x="122683" y="1120"/>
                  <a:pt x="121742" y="0"/>
                  <a:pt x="120368" y="0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5"/>
          <p:cNvSpPr/>
          <p:nvPr/>
        </p:nvSpPr>
        <p:spPr>
          <a:xfrm>
            <a:off x="-259125" y="1823948"/>
            <a:ext cx="4878272" cy="2431304"/>
          </a:xfrm>
          <a:custGeom>
            <a:avLst/>
            <a:gdLst/>
            <a:ahLst/>
            <a:cxnLst/>
            <a:rect l="l" t="t" r="r" b="b"/>
            <a:pathLst>
              <a:path w="120533" h="60073" extrusionOk="0">
                <a:moveTo>
                  <a:pt x="8932" y="1"/>
                </a:moveTo>
                <a:lnTo>
                  <a:pt x="195" y="57594"/>
                </a:lnTo>
                <a:cubicBezTo>
                  <a:pt x="1" y="58968"/>
                  <a:pt x="942" y="60073"/>
                  <a:pt x="2301" y="60073"/>
                </a:cubicBezTo>
                <a:lnTo>
                  <a:pt x="108957" y="60073"/>
                </a:lnTo>
                <a:cubicBezTo>
                  <a:pt x="110316" y="60073"/>
                  <a:pt x="111601" y="58968"/>
                  <a:pt x="111810" y="57594"/>
                </a:cubicBezTo>
                <a:lnTo>
                  <a:pt x="1205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3417909" y="1409799"/>
            <a:ext cx="136069" cy="162983"/>
          </a:xfrm>
          <a:custGeom>
            <a:avLst/>
            <a:gdLst/>
            <a:ahLst/>
            <a:cxnLst/>
            <a:rect l="l" t="t" r="r" b="b"/>
            <a:pathLst>
              <a:path w="3362" h="4027" extrusionOk="0">
                <a:moveTo>
                  <a:pt x="1957" y="1"/>
                </a:moveTo>
                <a:cubicBezTo>
                  <a:pt x="1269" y="1"/>
                  <a:pt x="566" y="676"/>
                  <a:pt x="300" y="1646"/>
                </a:cubicBezTo>
                <a:cubicBezTo>
                  <a:pt x="1" y="2736"/>
                  <a:pt x="389" y="3782"/>
                  <a:pt x="1151" y="3991"/>
                </a:cubicBezTo>
                <a:cubicBezTo>
                  <a:pt x="1240" y="4015"/>
                  <a:pt x="1331" y="4027"/>
                  <a:pt x="1421" y="4027"/>
                </a:cubicBezTo>
                <a:cubicBezTo>
                  <a:pt x="2104" y="4027"/>
                  <a:pt x="2799" y="3355"/>
                  <a:pt x="3063" y="2393"/>
                </a:cubicBezTo>
                <a:cubicBezTo>
                  <a:pt x="3362" y="1302"/>
                  <a:pt x="2973" y="242"/>
                  <a:pt x="2211" y="33"/>
                </a:cubicBezTo>
                <a:cubicBezTo>
                  <a:pt x="2128" y="11"/>
                  <a:pt x="2043" y="1"/>
                  <a:pt x="1957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5"/>
          <p:cNvSpPr/>
          <p:nvPr/>
        </p:nvSpPr>
        <p:spPr>
          <a:xfrm>
            <a:off x="3226922" y="888238"/>
            <a:ext cx="638373" cy="638373"/>
          </a:xfrm>
          <a:custGeom>
            <a:avLst/>
            <a:gdLst/>
            <a:ahLst/>
            <a:cxnLst/>
            <a:rect l="l" t="t" r="r" b="b"/>
            <a:pathLst>
              <a:path w="15773" h="15773" extrusionOk="0">
                <a:moveTo>
                  <a:pt x="7886" y="0"/>
                </a:moveTo>
                <a:cubicBezTo>
                  <a:pt x="3540" y="0"/>
                  <a:pt x="0" y="3540"/>
                  <a:pt x="0" y="7886"/>
                </a:cubicBezTo>
                <a:cubicBezTo>
                  <a:pt x="0" y="12143"/>
                  <a:pt x="3376" y="15623"/>
                  <a:pt x="7603" y="15772"/>
                </a:cubicBezTo>
                <a:cubicBezTo>
                  <a:pt x="7677" y="15608"/>
                  <a:pt x="7737" y="15444"/>
                  <a:pt x="7782" y="15280"/>
                </a:cubicBezTo>
                <a:cubicBezTo>
                  <a:pt x="7931" y="14742"/>
                  <a:pt x="7916" y="14219"/>
                  <a:pt x="7767" y="13801"/>
                </a:cubicBezTo>
                <a:cubicBezTo>
                  <a:pt x="4556" y="13741"/>
                  <a:pt x="1957" y="11112"/>
                  <a:pt x="1957" y="7886"/>
                </a:cubicBezTo>
                <a:cubicBezTo>
                  <a:pt x="1957" y="4630"/>
                  <a:pt x="4615" y="1972"/>
                  <a:pt x="7886" y="1972"/>
                </a:cubicBezTo>
                <a:cubicBezTo>
                  <a:pt x="11157" y="1972"/>
                  <a:pt x="13801" y="4630"/>
                  <a:pt x="13801" y="7886"/>
                </a:cubicBezTo>
                <a:lnTo>
                  <a:pt x="15772" y="7886"/>
                </a:lnTo>
                <a:cubicBezTo>
                  <a:pt x="15772" y="3540"/>
                  <a:pt x="12233" y="0"/>
                  <a:pt x="78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5"/>
          <p:cNvSpPr/>
          <p:nvPr/>
        </p:nvSpPr>
        <p:spPr>
          <a:xfrm>
            <a:off x="3797535" y="1409799"/>
            <a:ext cx="135461" cy="162983"/>
          </a:xfrm>
          <a:custGeom>
            <a:avLst/>
            <a:gdLst/>
            <a:ahLst/>
            <a:cxnLst/>
            <a:rect l="l" t="t" r="r" b="b"/>
            <a:pathLst>
              <a:path w="3347" h="4027" extrusionOk="0">
                <a:moveTo>
                  <a:pt x="1953" y="1"/>
                </a:moveTo>
                <a:cubicBezTo>
                  <a:pt x="1254" y="1"/>
                  <a:pt x="550" y="676"/>
                  <a:pt x="284" y="1646"/>
                </a:cubicBezTo>
                <a:cubicBezTo>
                  <a:pt x="1" y="2736"/>
                  <a:pt x="374" y="3782"/>
                  <a:pt x="1136" y="3991"/>
                </a:cubicBezTo>
                <a:cubicBezTo>
                  <a:pt x="1225" y="4015"/>
                  <a:pt x="1315" y="4027"/>
                  <a:pt x="1406" y="4027"/>
                </a:cubicBezTo>
                <a:cubicBezTo>
                  <a:pt x="2092" y="4027"/>
                  <a:pt x="2797" y="3355"/>
                  <a:pt x="3048" y="2393"/>
                </a:cubicBezTo>
                <a:cubicBezTo>
                  <a:pt x="3346" y="1302"/>
                  <a:pt x="2973" y="242"/>
                  <a:pt x="2211" y="33"/>
                </a:cubicBezTo>
                <a:cubicBezTo>
                  <a:pt x="2126" y="11"/>
                  <a:pt x="2039" y="1"/>
                  <a:pt x="1953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5"/>
          <p:cNvSpPr/>
          <p:nvPr/>
        </p:nvSpPr>
        <p:spPr>
          <a:xfrm>
            <a:off x="3605941" y="888238"/>
            <a:ext cx="638373" cy="638373"/>
          </a:xfrm>
          <a:custGeom>
            <a:avLst/>
            <a:gdLst/>
            <a:ahLst/>
            <a:cxnLst/>
            <a:rect l="l" t="t" r="r" b="b"/>
            <a:pathLst>
              <a:path w="15773" h="15773" extrusionOk="0">
                <a:moveTo>
                  <a:pt x="7886" y="0"/>
                </a:moveTo>
                <a:cubicBezTo>
                  <a:pt x="3540" y="0"/>
                  <a:pt x="0" y="3540"/>
                  <a:pt x="0" y="7886"/>
                </a:cubicBezTo>
                <a:cubicBezTo>
                  <a:pt x="0" y="12143"/>
                  <a:pt x="3390" y="15623"/>
                  <a:pt x="7602" y="15772"/>
                </a:cubicBezTo>
                <a:cubicBezTo>
                  <a:pt x="7677" y="15608"/>
                  <a:pt x="7737" y="15444"/>
                  <a:pt x="7782" y="15280"/>
                </a:cubicBezTo>
                <a:cubicBezTo>
                  <a:pt x="7931" y="14742"/>
                  <a:pt x="7916" y="14219"/>
                  <a:pt x="7767" y="13801"/>
                </a:cubicBezTo>
                <a:cubicBezTo>
                  <a:pt x="4555" y="13741"/>
                  <a:pt x="1972" y="11112"/>
                  <a:pt x="1972" y="7886"/>
                </a:cubicBezTo>
                <a:cubicBezTo>
                  <a:pt x="1972" y="4630"/>
                  <a:pt x="4630" y="1972"/>
                  <a:pt x="7886" y="1972"/>
                </a:cubicBezTo>
                <a:cubicBezTo>
                  <a:pt x="11157" y="1972"/>
                  <a:pt x="13816" y="4630"/>
                  <a:pt x="13816" y="7886"/>
                </a:cubicBezTo>
                <a:lnTo>
                  <a:pt x="15772" y="7886"/>
                </a:lnTo>
                <a:cubicBezTo>
                  <a:pt x="15772" y="3540"/>
                  <a:pt x="12232" y="0"/>
                  <a:pt x="78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5"/>
          <p:cNvSpPr/>
          <p:nvPr/>
        </p:nvSpPr>
        <p:spPr>
          <a:xfrm>
            <a:off x="906911" y="1409799"/>
            <a:ext cx="135461" cy="162983"/>
          </a:xfrm>
          <a:custGeom>
            <a:avLst/>
            <a:gdLst/>
            <a:ahLst/>
            <a:cxnLst/>
            <a:rect l="l" t="t" r="r" b="b"/>
            <a:pathLst>
              <a:path w="3347" h="4027" extrusionOk="0">
                <a:moveTo>
                  <a:pt x="1942" y="1"/>
                </a:moveTo>
                <a:cubicBezTo>
                  <a:pt x="1254" y="1"/>
                  <a:pt x="550" y="676"/>
                  <a:pt x="285" y="1646"/>
                </a:cubicBezTo>
                <a:cubicBezTo>
                  <a:pt x="1" y="2736"/>
                  <a:pt x="374" y="3782"/>
                  <a:pt x="1136" y="3991"/>
                </a:cubicBezTo>
                <a:cubicBezTo>
                  <a:pt x="1225" y="4015"/>
                  <a:pt x="1316" y="4027"/>
                  <a:pt x="1407" y="4027"/>
                </a:cubicBezTo>
                <a:cubicBezTo>
                  <a:pt x="2092" y="4027"/>
                  <a:pt x="2797" y="3355"/>
                  <a:pt x="3048" y="2393"/>
                </a:cubicBezTo>
                <a:cubicBezTo>
                  <a:pt x="3346" y="1302"/>
                  <a:pt x="2973" y="242"/>
                  <a:pt x="2196" y="33"/>
                </a:cubicBezTo>
                <a:cubicBezTo>
                  <a:pt x="2113" y="11"/>
                  <a:pt x="2028" y="1"/>
                  <a:pt x="1942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5"/>
          <p:cNvSpPr/>
          <p:nvPr/>
        </p:nvSpPr>
        <p:spPr>
          <a:xfrm>
            <a:off x="715317" y="888238"/>
            <a:ext cx="638373" cy="638373"/>
          </a:xfrm>
          <a:custGeom>
            <a:avLst/>
            <a:gdLst/>
            <a:ahLst/>
            <a:cxnLst/>
            <a:rect l="l" t="t" r="r" b="b"/>
            <a:pathLst>
              <a:path w="15773" h="15773" extrusionOk="0">
                <a:moveTo>
                  <a:pt x="7886" y="0"/>
                </a:moveTo>
                <a:cubicBezTo>
                  <a:pt x="3540" y="0"/>
                  <a:pt x="0" y="3540"/>
                  <a:pt x="0" y="7886"/>
                </a:cubicBezTo>
                <a:cubicBezTo>
                  <a:pt x="0" y="12143"/>
                  <a:pt x="3376" y="15623"/>
                  <a:pt x="7603" y="15772"/>
                </a:cubicBezTo>
                <a:cubicBezTo>
                  <a:pt x="7677" y="15608"/>
                  <a:pt x="7737" y="15444"/>
                  <a:pt x="7782" y="15280"/>
                </a:cubicBezTo>
                <a:cubicBezTo>
                  <a:pt x="7931" y="14742"/>
                  <a:pt x="7916" y="14219"/>
                  <a:pt x="7767" y="13801"/>
                </a:cubicBezTo>
                <a:cubicBezTo>
                  <a:pt x="4556" y="13741"/>
                  <a:pt x="1972" y="11112"/>
                  <a:pt x="1972" y="7886"/>
                </a:cubicBezTo>
                <a:cubicBezTo>
                  <a:pt x="1972" y="4630"/>
                  <a:pt x="4615" y="1972"/>
                  <a:pt x="7886" y="1972"/>
                </a:cubicBezTo>
                <a:cubicBezTo>
                  <a:pt x="11157" y="1972"/>
                  <a:pt x="13816" y="4630"/>
                  <a:pt x="13816" y="7886"/>
                </a:cubicBezTo>
                <a:lnTo>
                  <a:pt x="15772" y="7886"/>
                </a:lnTo>
                <a:cubicBezTo>
                  <a:pt x="15772" y="3540"/>
                  <a:pt x="12233" y="0"/>
                  <a:pt x="78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5"/>
          <p:cNvSpPr/>
          <p:nvPr/>
        </p:nvSpPr>
        <p:spPr>
          <a:xfrm>
            <a:off x="1285930" y="1409799"/>
            <a:ext cx="135461" cy="162983"/>
          </a:xfrm>
          <a:custGeom>
            <a:avLst/>
            <a:gdLst/>
            <a:ahLst/>
            <a:cxnLst/>
            <a:rect l="l" t="t" r="r" b="b"/>
            <a:pathLst>
              <a:path w="3347" h="4027" extrusionOk="0">
                <a:moveTo>
                  <a:pt x="1957" y="1"/>
                </a:moveTo>
                <a:cubicBezTo>
                  <a:pt x="1266" y="1"/>
                  <a:pt x="552" y="676"/>
                  <a:pt x="299" y="1646"/>
                </a:cubicBezTo>
                <a:cubicBezTo>
                  <a:pt x="1" y="2736"/>
                  <a:pt x="374" y="3782"/>
                  <a:pt x="1136" y="3991"/>
                </a:cubicBezTo>
                <a:cubicBezTo>
                  <a:pt x="1227" y="4015"/>
                  <a:pt x="1318" y="4027"/>
                  <a:pt x="1410" y="4027"/>
                </a:cubicBezTo>
                <a:cubicBezTo>
                  <a:pt x="2104" y="4027"/>
                  <a:pt x="2799" y="3355"/>
                  <a:pt x="3062" y="2393"/>
                </a:cubicBezTo>
                <a:cubicBezTo>
                  <a:pt x="3346" y="1302"/>
                  <a:pt x="2973" y="242"/>
                  <a:pt x="2211" y="33"/>
                </a:cubicBezTo>
                <a:cubicBezTo>
                  <a:pt x="2127" y="11"/>
                  <a:pt x="2042" y="1"/>
                  <a:pt x="1957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5"/>
          <p:cNvSpPr/>
          <p:nvPr/>
        </p:nvSpPr>
        <p:spPr>
          <a:xfrm>
            <a:off x="1094296" y="888238"/>
            <a:ext cx="638413" cy="638373"/>
          </a:xfrm>
          <a:custGeom>
            <a:avLst/>
            <a:gdLst/>
            <a:ahLst/>
            <a:cxnLst/>
            <a:rect l="l" t="t" r="r" b="b"/>
            <a:pathLst>
              <a:path w="15774" h="15773" extrusionOk="0">
                <a:moveTo>
                  <a:pt x="7887" y="0"/>
                </a:moveTo>
                <a:cubicBezTo>
                  <a:pt x="3541" y="0"/>
                  <a:pt x="1" y="3540"/>
                  <a:pt x="1" y="7886"/>
                </a:cubicBezTo>
                <a:cubicBezTo>
                  <a:pt x="1" y="12143"/>
                  <a:pt x="3391" y="15623"/>
                  <a:pt x="7603" y="15772"/>
                </a:cubicBezTo>
                <a:cubicBezTo>
                  <a:pt x="7678" y="15608"/>
                  <a:pt x="7738" y="15444"/>
                  <a:pt x="7797" y="15280"/>
                </a:cubicBezTo>
                <a:cubicBezTo>
                  <a:pt x="7932" y="14742"/>
                  <a:pt x="7917" y="14219"/>
                  <a:pt x="7782" y="13801"/>
                </a:cubicBezTo>
                <a:cubicBezTo>
                  <a:pt x="4571" y="13741"/>
                  <a:pt x="1972" y="11112"/>
                  <a:pt x="1972" y="7886"/>
                </a:cubicBezTo>
                <a:cubicBezTo>
                  <a:pt x="1972" y="4630"/>
                  <a:pt x="4631" y="1972"/>
                  <a:pt x="7887" y="1972"/>
                </a:cubicBezTo>
                <a:cubicBezTo>
                  <a:pt x="11158" y="1972"/>
                  <a:pt x="13817" y="4630"/>
                  <a:pt x="13817" y="7886"/>
                </a:cubicBezTo>
                <a:lnTo>
                  <a:pt x="15773" y="7886"/>
                </a:lnTo>
                <a:cubicBezTo>
                  <a:pt x="15773" y="3540"/>
                  <a:pt x="12233" y="0"/>
                  <a:pt x="78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5"/>
          <p:cNvSpPr/>
          <p:nvPr/>
        </p:nvSpPr>
        <p:spPr>
          <a:xfrm>
            <a:off x="373775" y="1990206"/>
            <a:ext cx="505380" cy="427997"/>
          </a:xfrm>
          <a:custGeom>
            <a:avLst/>
            <a:gdLst/>
            <a:ahLst/>
            <a:cxnLst/>
            <a:rect l="l" t="t" r="r" b="b"/>
            <a:pathLst>
              <a:path w="12487" h="10575" extrusionOk="0">
                <a:moveTo>
                  <a:pt x="1897" y="0"/>
                </a:moveTo>
                <a:lnTo>
                  <a:pt x="1" y="10575"/>
                </a:lnTo>
                <a:lnTo>
                  <a:pt x="10590" y="10575"/>
                </a:lnTo>
                <a:lnTo>
                  <a:pt x="124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5"/>
          <p:cNvSpPr/>
          <p:nvPr/>
        </p:nvSpPr>
        <p:spPr>
          <a:xfrm>
            <a:off x="934108" y="1990206"/>
            <a:ext cx="505421" cy="427997"/>
          </a:xfrm>
          <a:custGeom>
            <a:avLst/>
            <a:gdLst/>
            <a:ahLst/>
            <a:cxnLst/>
            <a:rect l="l" t="t" r="r" b="b"/>
            <a:pathLst>
              <a:path w="12488" h="10575" extrusionOk="0">
                <a:moveTo>
                  <a:pt x="12039" y="374"/>
                </a:moveTo>
                <a:lnTo>
                  <a:pt x="10277" y="10201"/>
                </a:lnTo>
                <a:lnTo>
                  <a:pt x="449" y="10201"/>
                </a:lnTo>
                <a:lnTo>
                  <a:pt x="2211" y="374"/>
                </a:lnTo>
                <a:close/>
                <a:moveTo>
                  <a:pt x="1898" y="0"/>
                </a:moveTo>
                <a:lnTo>
                  <a:pt x="1" y="10575"/>
                </a:lnTo>
                <a:lnTo>
                  <a:pt x="10576" y="10575"/>
                </a:lnTo>
                <a:lnTo>
                  <a:pt x="124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5"/>
          <p:cNvSpPr/>
          <p:nvPr/>
        </p:nvSpPr>
        <p:spPr>
          <a:xfrm>
            <a:off x="1494482" y="1990206"/>
            <a:ext cx="505380" cy="427997"/>
          </a:xfrm>
          <a:custGeom>
            <a:avLst/>
            <a:gdLst/>
            <a:ahLst/>
            <a:cxnLst/>
            <a:rect l="l" t="t" r="r" b="b"/>
            <a:pathLst>
              <a:path w="12487" h="10575" extrusionOk="0">
                <a:moveTo>
                  <a:pt x="1897" y="0"/>
                </a:moveTo>
                <a:lnTo>
                  <a:pt x="0" y="10575"/>
                </a:lnTo>
                <a:lnTo>
                  <a:pt x="10575" y="10575"/>
                </a:lnTo>
                <a:lnTo>
                  <a:pt x="124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5"/>
          <p:cNvSpPr/>
          <p:nvPr/>
        </p:nvSpPr>
        <p:spPr>
          <a:xfrm>
            <a:off x="2054208" y="1990206"/>
            <a:ext cx="506028" cy="427997"/>
          </a:xfrm>
          <a:custGeom>
            <a:avLst/>
            <a:gdLst/>
            <a:ahLst/>
            <a:cxnLst/>
            <a:rect l="l" t="t" r="r" b="b"/>
            <a:pathLst>
              <a:path w="12503" h="10575" extrusionOk="0">
                <a:moveTo>
                  <a:pt x="1913" y="0"/>
                </a:moveTo>
                <a:lnTo>
                  <a:pt x="1" y="10575"/>
                </a:lnTo>
                <a:lnTo>
                  <a:pt x="10590" y="10575"/>
                </a:lnTo>
                <a:lnTo>
                  <a:pt x="12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5"/>
          <p:cNvSpPr/>
          <p:nvPr/>
        </p:nvSpPr>
        <p:spPr>
          <a:xfrm>
            <a:off x="2614582" y="1990206"/>
            <a:ext cx="505987" cy="427997"/>
          </a:xfrm>
          <a:custGeom>
            <a:avLst/>
            <a:gdLst/>
            <a:ahLst/>
            <a:cxnLst/>
            <a:rect l="l" t="t" r="r" b="b"/>
            <a:pathLst>
              <a:path w="12502" h="10575" extrusionOk="0">
                <a:moveTo>
                  <a:pt x="1912" y="0"/>
                </a:moveTo>
                <a:lnTo>
                  <a:pt x="0" y="10575"/>
                </a:lnTo>
                <a:lnTo>
                  <a:pt x="10590" y="10575"/>
                </a:lnTo>
                <a:lnTo>
                  <a:pt x="125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5"/>
          <p:cNvSpPr/>
          <p:nvPr/>
        </p:nvSpPr>
        <p:spPr>
          <a:xfrm>
            <a:off x="3174915" y="1990206"/>
            <a:ext cx="506028" cy="427997"/>
          </a:xfrm>
          <a:custGeom>
            <a:avLst/>
            <a:gdLst/>
            <a:ahLst/>
            <a:cxnLst/>
            <a:rect l="l" t="t" r="r" b="b"/>
            <a:pathLst>
              <a:path w="12503" h="10575" extrusionOk="0">
                <a:moveTo>
                  <a:pt x="1913" y="0"/>
                </a:moveTo>
                <a:lnTo>
                  <a:pt x="1" y="10575"/>
                </a:lnTo>
                <a:lnTo>
                  <a:pt x="10590" y="10575"/>
                </a:lnTo>
                <a:lnTo>
                  <a:pt x="12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5"/>
          <p:cNvSpPr/>
          <p:nvPr/>
        </p:nvSpPr>
        <p:spPr>
          <a:xfrm>
            <a:off x="3735289" y="1990206"/>
            <a:ext cx="505987" cy="427997"/>
          </a:xfrm>
          <a:custGeom>
            <a:avLst/>
            <a:gdLst/>
            <a:ahLst/>
            <a:cxnLst/>
            <a:rect l="l" t="t" r="r" b="b"/>
            <a:pathLst>
              <a:path w="12502" h="10575" extrusionOk="0">
                <a:moveTo>
                  <a:pt x="1912" y="0"/>
                </a:moveTo>
                <a:lnTo>
                  <a:pt x="0" y="10575"/>
                </a:lnTo>
                <a:lnTo>
                  <a:pt x="10590" y="10575"/>
                </a:lnTo>
                <a:lnTo>
                  <a:pt x="125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5"/>
          <p:cNvSpPr/>
          <p:nvPr/>
        </p:nvSpPr>
        <p:spPr>
          <a:xfrm>
            <a:off x="276440" y="2529980"/>
            <a:ext cx="505421" cy="428644"/>
          </a:xfrm>
          <a:custGeom>
            <a:avLst/>
            <a:gdLst/>
            <a:ahLst/>
            <a:cxnLst/>
            <a:rect l="l" t="t" r="r" b="b"/>
            <a:pathLst>
              <a:path w="12488" h="10591" extrusionOk="0">
                <a:moveTo>
                  <a:pt x="1898" y="1"/>
                </a:moveTo>
                <a:lnTo>
                  <a:pt x="1" y="10590"/>
                </a:lnTo>
                <a:lnTo>
                  <a:pt x="10590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5"/>
          <p:cNvSpPr/>
          <p:nvPr/>
        </p:nvSpPr>
        <p:spPr>
          <a:xfrm>
            <a:off x="836813" y="2529980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897" y="1"/>
                </a:moveTo>
                <a:lnTo>
                  <a:pt x="0" y="10590"/>
                </a:lnTo>
                <a:lnTo>
                  <a:pt x="10590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5"/>
          <p:cNvSpPr/>
          <p:nvPr/>
        </p:nvSpPr>
        <p:spPr>
          <a:xfrm>
            <a:off x="1397147" y="2529980"/>
            <a:ext cx="505421" cy="428644"/>
          </a:xfrm>
          <a:custGeom>
            <a:avLst/>
            <a:gdLst/>
            <a:ahLst/>
            <a:cxnLst/>
            <a:rect l="l" t="t" r="r" b="b"/>
            <a:pathLst>
              <a:path w="12488" h="10591" extrusionOk="0">
                <a:moveTo>
                  <a:pt x="1898" y="1"/>
                </a:moveTo>
                <a:lnTo>
                  <a:pt x="1" y="10590"/>
                </a:lnTo>
                <a:lnTo>
                  <a:pt x="10590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5"/>
          <p:cNvSpPr/>
          <p:nvPr/>
        </p:nvSpPr>
        <p:spPr>
          <a:xfrm>
            <a:off x="1957521" y="2529980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897" y="1"/>
                </a:moveTo>
                <a:lnTo>
                  <a:pt x="0" y="10590"/>
                </a:lnTo>
                <a:lnTo>
                  <a:pt x="10575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5"/>
          <p:cNvSpPr/>
          <p:nvPr/>
        </p:nvSpPr>
        <p:spPr>
          <a:xfrm>
            <a:off x="2517854" y="2529980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898" y="1"/>
                </a:moveTo>
                <a:lnTo>
                  <a:pt x="1" y="10590"/>
                </a:lnTo>
                <a:lnTo>
                  <a:pt x="10575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3077621" y="2529980"/>
            <a:ext cx="505987" cy="428644"/>
          </a:xfrm>
          <a:custGeom>
            <a:avLst/>
            <a:gdLst/>
            <a:ahLst/>
            <a:cxnLst/>
            <a:rect l="l" t="t" r="r" b="b"/>
            <a:pathLst>
              <a:path w="12502" h="10591" extrusionOk="0">
                <a:moveTo>
                  <a:pt x="1912" y="1"/>
                </a:moveTo>
                <a:lnTo>
                  <a:pt x="0" y="10590"/>
                </a:lnTo>
                <a:lnTo>
                  <a:pt x="10590" y="10590"/>
                </a:lnTo>
                <a:lnTo>
                  <a:pt x="1250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5"/>
          <p:cNvSpPr/>
          <p:nvPr/>
        </p:nvSpPr>
        <p:spPr>
          <a:xfrm>
            <a:off x="3637954" y="2529980"/>
            <a:ext cx="505987" cy="428644"/>
          </a:xfrm>
          <a:custGeom>
            <a:avLst/>
            <a:gdLst/>
            <a:ahLst/>
            <a:cxnLst/>
            <a:rect l="l" t="t" r="r" b="b"/>
            <a:pathLst>
              <a:path w="12502" h="10591" extrusionOk="0">
                <a:moveTo>
                  <a:pt x="1912" y="1"/>
                </a:moveTo>
                <a:lnTo>
                  <a:pt x="1" y="10590"/>
                </a:lnTo>
                <a:lnTo>
                  <a:pt x="10590" y="10590"/>
                </a:lnTo>
                <a:lnTo>
                  <a:pt x="1250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5"/>
          <p:cNvSpPr/>
          <p:nvPr/>
        </p:nvSpPr>
        <p:spPr>
          <a:xfrm>
            <a:off x="179145" y="3070401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912" y="1"/>
                </a:moveTo>
                <a:lnTo>
                  <a:pt x="0" y="10590"/>
                </a:lnTo>
                <a:lnTo>
                  <a:pt x="10590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5"/>
          <p:cNvSpPr/>
          <p:nvPr/>
        </p:nvSpPr>
        <p:spPr>
          <a:xfrm>
            <a:off x="739479" y="3070401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912" y="1"/>
                </a:moveTo>
                <a:lnTo>
                  <a:pt x="1" y="10590"/>
                </a:lnTo>
                <a:lnTo>
                  <a:pt x="10590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5"/>
          <p:cNvSpPr/>
          <p:nvPr/>
        </p:nvSpPr>
        <p:spPr>
          <a:xfrm>
            <a:off x="1299852" y="3070401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2038" y="374"/>
                </a:moveTo>
                <a:lnTo>
                  <a:pt x="10276" y="10217"/>
                </a:lnTo>
                <a:lnTo>
                  <a:pt x="448" y="10217"/>
                </a:lnTo>
                <a:lnTo>
                  <a:pt x="2211" y="374"/>
                </a:lnTo>
                <a:close/>
                <a:moveTo>
                  <a:pt x="1897" y="1"/>
                </a:moveTo>
                <a:lnTo>
                  <a:pt x="0" y="10590"/>
                </a:lnTo>
                <a:lnTo>
                  <a:pt x="10590" y="10590"/>
                </a:lnTo>
                <a:lnTo>
                  <a:pt x="1248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5"/>
          <p:cNvSpPr/>
          <p:nvPr/>
        </p:nvSpPr>
        <p:spPr>
          <a:xfrm>
            <a:off x="1860186" y="3070401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897" y="1"/>
                </a:moveTo>
                <a:lnTo>
                  <a:pt x="1" y="10590"/>
                </a:lnTo>
                <a:lnTo>
                  <a:pt x="10590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5"/>
          <p:cNvSpPr/>
          <p:nvPr/>
        </p:nvSpPr>
        <p:spPr>
          <a:xfrm>
            <a:off x="2420560" y="3070401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897" y="1"/>
                </a:moveTo>
                <a:lnTo>
                  <a:pt x="0" y="10590"/>
                </a:lnTo>
                <a:lnTo>
                  <a:pt x="10589" y="10590"/>
                </a:lnTo>
                <a:lnTo>
                  <a:pt x="1248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5"/>
          <p:cNvSpPr/>
          <p:nvPr/>
        </p:nvSpPr>
        <p:spPr>
          <a:xfrm>
            <a:off x="2980893" y="3070401"/>
            <a:ext cx="505380" cy="428644"/>
          </a:xfrm>
          <a:custGeom>
            <a:avLst/>
            <a:gdLst/>
            <a:ahLst/>
            <a:cxnLst/>
            <a:rect l="l" t="t" r="r" b="b"/>
            <a:pathLst>
              <a:path w="12487" h="10591" extrusionOk="0">
                <a:moveTo>
                  <a:pt x="12039" y="374"/>
                </a:moveTo>
                <a:lnTo>
                  <a:pt x="10276" y="10217"/>
                </a:lnTo>
                <a:lnTo>
                  <a:pt x="449" y="10217"/>
                </a:lnTo>
                <a:lnTo>
                  <a:pt x="2211" y="374"/>
                </a:lnTo>
                <a:close/>
                <a:moveTo>
                  <a:pt x="1897" y="1"/>
                </a:moveTo>
                <a:lnTo>
                  <a:pt x="0" y="10590"/>
                </a:lnTo>
                <a:lnTo>
                  <a:pt x="10575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5"/>
          <p:cNvSpPr/>
          <p:nvPr/>
        </p:nvSpPr>
        <p:spPr>
          <a:xfrm>
            <a:off x="3541227" y="3070401"/>
            <a:ext cx="505421" cy="428644"/>
          </a:xfrm>
          <a:custGeom>
            <a:avLst/>
            <a:gdLst/>
            <a:ahLst/>
            <a:cxnLst/>
            <a:rect l="l" t="t" r="r" b="b"/>
            <a:pathLst>
              <a:path w="12488" h="10591" extrusionOk="0">
                <a:moveTo>
                  <a:pt x="1898" y="1"/>
                </a:moveTo>
                <a:lnTo>
                  <a:pt x="1" y="10590"/>
                </a:lnTo>
                <a:lnTo>
                  <a:pt x="10575" y="10590"/>
                </a:lnTo>
                <a:lnTo>
                  <a:pt x="1248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5"/>
          <p:cNvSpPr/>
          <p:nvPr/>
        </p:nvSpPr>
        <p:spPr>
          <a:xfrm>
            <a:off x="81810" y="3610822"/>
            <a:ext cx="505987" cy="428604"/>
          </a:xfrm>
          <a:custGeom>
            <a:avLst/>
            <a:gdLst/>
            <a:ahLst/>
            <a:cxnLst/>
            <a:rect l="l" t="t" r="r" b="b"/>
            <a:pathLst>
              <a:path w="12502" h="10590" extrusionOk="0">
                <a:moveTo>
                  <a:pt x="1912" y="0"/>
                </a:moveTo>
                <a:lnTo>
                  <a:pt x="1" y="10590"/>
                </a:lnTo>
                <a:lnTo>
                  <a:pt x="10590" y="10590"/>
                </a:lnTo>
                <a:lnTo>
                  <a:pt x="125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/>
          <p:nvPr/>
        </p:nvSpPr>
        <p:spPr>
          <a:xfrm>
            <a:off x="642184" y="3610822"/>
            <a:ext cx="505987" cy="428604"/>
          </a:xfrm>
          <a:custGeom>
            <a:avLst/>
            <a:gdLst/>
            <a:ahLst/>
            <a:cxnLst/>
            <a:rect l="l" t="t" r="r" b="b"/>
            <a:pathLst>
              <a:path w="12502" h="10590" extrusionOk="0">
                <a:moveTo>
                  <a:pt x="1912" y="0"/>
                </a:moveTo>
                <a:lnTo>
                  <a:pt x="0" y="10590"/>
                </a:lnTo>
                <a:lnTo>
                  <a:pt x="10589" y="10590"/>
                </a:lnTo>
                <a:lnTo>
                  <a:pt x="125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5"/>
          <p:cNvSpPr/>
          <p:nvPr/>
        </p:nvSpPr>
        <p:spPr>
          <a:xfrm>
            <a:off x="1202518" y="3610822"/>
            <a:ext cx="505380" cy="428604"/>
          </a:xfrm>
          <a:custGeom>
            <a:avLst/>
            <a:gdLst/>
            <a:ahLst/>
            <a:cxnLst/>
            <a:rect l="l" t="t" r="r" b="b"/>
            <a:pathLst>
              <a:path w="12487" h="10590" extrusionOk="0">
                <a:moveTo>
                  <a:pt x="1912" y="0"/>
                </a:moveTo>
                <a:lnTo>
                  <a:pt x="0" y="10590"/>
                </a:lnTo>
                <a:lnTo>
                  <a:pt x="10590" y="10590"/>
                </a:lnTo>
                <a:lnTo>
                  <a:pt x="124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/>
          <p:nvPr/>
        </p:nvSpPr>
        <p:spPr>
          <a:xfrm>
            <a:off x="1762851" y="3610822"/>
            <a:ext cx="505421" cy="428604"/>
          </a:xfrm>
          <a:custGeom>
            <a:avLst/>
            <a:gdLst/>
            <a:ahLst/>
            <a:cxnLst/>
            <a:rect l="l" t="t" r="r" b="b"/>
            <a:pathLst>
              <a:path w="12488" h="10590" extrusionOk="0">
                <a:moveTo>
                  <a:pt x="1913" y="0"/>
                </a:moveTo>
                <a:lnTo>
                  <a:pt x="1" y="10590"/>
                </a:lnTo>
                <a:lnTo>
                  <a:pt x="10590" y="10590"/>
                </a:lnTo>
                <a:lnTo>
                  <a:pt x="124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/>
          <p:nvPr/>
        </p:nvSpPr>
        <p:spPr>
          <a:xfrm>
            <a:off x="2323225" y="3610822"/>
            <a:ext cx="505380" cy="428604"/>
          </a:xfrm>
          <a:custGeom>
            <a:avLst/>
            <a:gdLst/>
            <a:ahLst/>
            <a:cxnLst/>
            <a:rect l="l" t="t" r="r" b="b"/>
            <a:pathLst>
              <a:path w="12487" h="10590" extrusionOk="0">
                <a:moveTo>
                  <a:pt x="1897" y="0"/>
                </a:moveTo>
                <a:lnTo>
                  <a:pt x="0" y="10590"/>
                </a:lnTo>
                <a:lnTo>
                  <a:pt x="10590" y="10590"/>
                </a:lnTo>
                <a:lnTo>
                  <a:pt x="124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5"/>
          <p:cNvSpPr/>
          <p:nvPr/>
        </p:nvSpPr>
        <p:spPr>
          <a:xfrm>
            <a:off x="2883558" y="3610822"/>
            <a:ext cx="505421" cy="428604"/>
          </a:xfrm>
          <a:custGeom>
            <a:avLst/>
            <a:gdLst/>
            <a:ahLst/>
            <a:cxnLst/>
            <a:rect l="l" t="t" r="r" b="b"/>
            <a:pathLst>
              <a:path w="12488" h="10590" extrusionOk="0">
                <a:moveTo>
                  <a:pt x="1898" y="0"/>
                </a:moveTo>
                <a:lnTo>
                  <a:pt x="1" y="10590"/>
                </a:lnTo>
                <a:lnTo>
                  <a:pt x="10590" y="10590"/>
                </a:lnTo>
                <a:lnTo>
                  <a:pt x="124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/>
          <p:cNvSpPr/>
          <p:nvPr/>
        </p:nvSpPr>
        <p:spPr>
          <a:xfrm>
            <a:off x="3443932" y="3610822"/>
            <a:ext cx="505380" cy="428604"/>
          </a:xfrm>
          <a:custGeom>
            <a:avLst/>
            <a:gdLst/>
            <a:ahLst/>
            <a:cxnLst/>
            <a:rect l="l" t="t" r="r" b="b"/>
            <a:pathLst>
              <a:path w="12487" h="10590" extrusionOk="0">
                <a:moveTo>
                  <a:pt x="12038" y="374"/>
                </a:moveTo>
                <a:lnTo>
                  <a:pt x="10276" y="10216"/>
                </a:lnTo>
                <a:lnTo>
                  <a:pt x="448" y="10216"/>
                </a:lnTo>
                <a:lnTo>
                  <a:pt x="2211" y="374"/>
                </a:lnTo>
                <a:close/>
                <a:moveTo>
                  <a:pt x="1897" y="0"/>
                </a:moveTo>
                <a:lnTo>
                  <a:pt x="0" y="10590"/>
                </a:lnTo>
                <a:lnTo>
                  <a:pt x="10590" y="10590"/>
                </a:lnTo>
                <a:lnTo>
                  <a:pt x="124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5"/>
          <p:cNvSpPr/>
          <p:nvPr/>
        </p:nvSpPr>
        <p:spPr>
          <a:xfrm>
            <a:off x="2010579" y="2558998"/>
            <a:ext cx="346485" cy="364253"/>
          </a:xfrm>
          <a:custGeom>
            <a:avLst/>
            <a:gdLst/>
            <a:ahLst/>
            <a:cxnLst/>
            <a:rect l="l" t="t" r="r" b="b"/>
            <a:pathLst>
              <a:path w="8561" h="9000" extrusionOk="0">
                <a:moveTo>
                  <a:pt x="300" y="1"/>
                </a:moveTo>
                <a:cubicBezTo>
                  <a:pt x="119" y="1"/>
                  <a:pt x="1" y="301"/>
                  <a:pt x="198" y="449"/>
                </a:cubicBezTo>
                <a:cubicBezTo>
                  <a:pt x="2617" y="2241"/>
                  <a:pt x="4783" y="4392"/>
                  <a:pt x="6590" y="6797"/>
                </a:cubicBezTo>
                <a:cubicBezTo>
                  <a:pt x="7113" y="7469"/>
                  <a:pt x="7591" y="8171"/>
                  <a:pt x="8054" y="8888"/>
                </a:cubicBezTo>
                <a:cubicBezTo>
                  <a:pt x="8100" y="8967"/>
                  <a:pt x="8171" y="8999"/>
                  <a:pt x="8243" y="8999"/>
                </a:cubicBezTo>
                <a:cubicBezTo>
                  <a:pt x="8401" y="8999"/>
                  <a:pt x="8560" y="8839"/>
                  <a:pt x="8457" y="8664"/>
                </a:cubicBezTo>
                <a:cubicBezTo>
                  <a:pt x="6799" y="6065"/>
                  <a:pt x="4783" y="3705"/>
                  <a:pt x="2468" y="1689"/>
                </a:cubicBezTo>
                <a:cubicBezTo>
                  <a:pt x="1811" y="1106"/>
                  <a:pt x="1124" y="568"/>
                  <a:pt x="422" y="46"/>
                </a:cubicBezTo>
                <a:cubicBezTo>
                  <a:pt x="380" y="14"/>
                  <a:pt x="339" y="1"/>
                  <a:pt x="3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5"/>
          <p:cNvSpPr/>
          <p:nvPr/>
        </p:nvSpPr>
        <p:spPr>
          <a:xfrm>
            <a:off x="2001230" y="2625413"/>
            <a:ext cx="366924" cy="268535"/>
          </a:xfrm>
          <a:custGeom>
            <a:avLst/>
            <a:gdLst/>
            <a:ahLst/>
            <a:cxnLst/>
            <a:rect l="l" t="t" r="r" b="b"/>
            <a:pathLst>
              <a:path w="9066" h="6635" extrusionOk="0">
                <a:moveTo>
                  <a:pt x="8717" y="0"/>
                </a:moveTo>
                <a:cubicBezTo>
                  <a:pt x="8680" y="0"/>
                  <a:pt x="8639" y="10"/>
                  <a:pt x="8599" y="33"/>
                </a:cubicBezTo>
                <a:cubicBezTo>
                  <a:pt x="5507" y="1676"/>
                  <a:pt x="2654" y="3782"/>
                  <a:pt x="160" y="6231"/>
                </a:cubicBezTo>
                <a:cubicBezTo>
                  <a:pt x="0" y="6402"/>
                  <a:pt x="154" y="6635"/>
                  <a:pt x="329" y="6635"/>
                </a:cubicBezTo>
                <a:cubicBezTo>
                  <a:pt x="383" y="6635"/>
                  <a:pt x="439" y="6612"/>
                  <a:pt x="488" y="6560"/>
                </a:cubicBezTo>
                <a:cubicBezTo>
                  <a:pt x="2968" y="4140"/>
                  <a:pt x="5776" y="2064"/>
                  <a:pt x="8838" y="436"/>
                </a:cubicBezTo>
                <a:cubicBezTo>
                  <a:pt x="9066" y="309"/>
                  <a:pt x="8928" y="0"/>
                  <a:pt x="871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5"/>
          <p:cNvSpPr/>
          <p:nvPr/>
        </p:nvSpPr>
        <p:spPr>
          <a:xfrm>
            <a:off x="3652605" y="3143574"/>
            <a:ext cx="244778" cy="243887"/>
          </a:xfrm>
          <a:custGeom>
            <a:avLst/>
            <a:gdLst/>
            <a:ahLst/>
            <a:cxnLst/>
            <a:rect l="l" t="t" r="r" b="b"/>
            <a:pathLst>
              <a:path w="6048" h="6026" extrusionOk="0">
                <a:moveTo>
                  <a:pt x="353" y="0"/>
                </a:moveTo>
                <a:cubicBezTo>
                  <a:pt x="166" y="0"/>
                  <a:pt x="0" y="239"/>
                  <a:pt x="176" y="403"/>
                </a:cubicBezTo>
                <a:cubicBezTo>
                  <a:pt x="2103" y="2121"/>
                  <a:pt x="3910" y="3973"/>
                  <a:pt x="5568" y="5944"/>
                </a:cubicBezTo>
                <a:cubicBezTo>
                  <a:pt x="5615" y="6002"/>
                  <a:pt x="5669" y="6025"/>
                  <a:pt x="5722" y="6025"/>
                </a:cubicBezTo>
                <a:cubicBezTo>
                  <a:pt x="5891" y="6025"/>
                  <a:pt x="6048" y="5786"/>
                  <a:pt x="5912" y="5616"/>
                </a:cubicBezTo>
                <a:cubicBezTo>
                  <a:pt x="4239" y="3644"/>
                  <a:pt x="2432" y="1792"/>
                  <a:pt x="505" y="60"/>
                </a:cubicBezTo>
                <a:cubicBezTo>
                  <a:pt x="457" y="18"/>
                  <a:pt x="404" y="0"/>
                  <a:pt x="35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5"/>
          <p:cNvSpPr/>
          <p:nvPr/>
        </p:nvSpPr>
        <p:spPr>
          <a:xfrm>
            <a:off x="3610717" y="3156728"/>
            <a:ext cx="353244" cy="284562"/>
          </a:xfrm>
          <a:custGeom>
            <a:avLst/>
            <a:gdLst/>
            <a:ahLst/>
            <a:cxnLst/>
            <a:rect l="l" t="t" r="r" b="b"/>
            <a:pathLst>
              <a:path w="8728" h="7031" extrusionOk="0">
                <a:moveTo>
                  <a:pt x="8389" y="1"/>
                </a:moveTo>
                <a:cubicBezTo>
                  <a:pt x="8353" y="1"/>
                  <a:pt x="8315" y="11"/>
                  <a:pt x="8276" y="33"/>
                </a:cubicBezTo>
                <a:cubicBezTo>
                  <a:pt x="5274" y="1841"/>
                  <a:pt x="2526" y="4066"/>
                  <a:pt x="151" y="6620"/>
                </a:cubicBezTo>
                <a:cubicBezTo>
                  <a:pt x="0" y="6794"/>
                  <a:pt x="164" y="7030"/>
                  <a:pt x="336" y="7030"/>
                </a:cubicBezTo>
                <a:cubicBezTo>
                  <a:pt x="385" y="7030"/>
                  <a:pt x="436" y="7010"/>
                  <a:pt x="479" y="6964"/>
                </a:cubicBezTo>
                <a:cubicBezTo>
                  <a:pt x="2839" y="4424"/>
                  <a:pt x="5543" y="2214"/>
                  <a:pt x="8500" y="437"/>
                </a:cubicBezTo>
                <a:cubicBezTo>
                  <a:pt x="8728" y="310"/>
                  <a:pt x="8591" y="1"/>
                  <a:pt x="83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/>
          <p:nvPr/>
        </p:nvSpPr>
        <p:spPr>
          <a:xfrm>
            <a:off x="2544323" y="3134185"/>
            <a:ext cx="356603" cy="236521"/>
          </a:xfrm>
          <a:custGeom>
            <a:avLst/>
            <a:gdLst/>
            <a:ahLst/>
            <a:cxnLst/>
            <a:rect l="l" t="t" r="r" b="b"/>
            <a:pathLst>
              <a:path w="8811" h="5844" extrusionOk="0">
                <a:moveTo>
                  <a:pt x="8468" y="1"/>
                </a:moveTo>
                <a:cubicBezTo>
                  <a:pt x="8414" y="1"/>
                  <a:pt x="8359" y="20"/>
                  <a:pt x="8308" y="68"/>
                </a:cubicBezTo>
                <a:cubicBezTo>
                  <a:pt x="7098" y="1143"/>
                  <a:pt x="5903" y="2218"/>
                  <a:pt x="4694" y="3294"/>
                </a:cubicBezTo>
                <a:cubicBezTo>
                  <a:pt x="4096" y="3831"/>
                  <a:pt x="3499" y="4384"/>
                  <a:pt x="2886" y="4922"/>
                </a:cubicBezTo>
                <a:cubicBezTo>
                  <a:pt x="2752" y="5041"/>
                  <a:pt x="2618" y="5191"/>
                  <a:pt x="2453" y="5310"/>
                </a:cubicBezTo>
                <a:cubicBezTo>
                  <a:pt x="2417" y="5334"/>
                  <a:pt x="2380" y="5359"/>
                  <a:pt x="2344" y="5359"/>
                </a:cubicBezTo>
                <a:cubicBezTo>
                  <a:pt x="2335" y="5359"/>
                  <a:pt x="2327" y="5358"/>
                  <a:pt x="2319" y="5355"/>
                </a:cubicBezTo>
                <a:cubicBezTo>
                  <a:pt x="2274" y="5325"/>
                  <a:pt x="2214" y="5086"/>
                  <a:pt x="2184" y="5041"/>
                </a:cubicBezTo>
                <a:cubicBezTo>
                  <a:pt x="2005" y="4683"/>
                  <a:pt x="1841" y="4324"/>
                  <a:pt x="1662" y="3966"/>
                </a:cubicBezTo>
                <a:lnTo>
                  <a:pt x="482" y="1501"/>
                </a:lnTo>
                <a:cubicBezTo>
                  <a:pt x="445" y="1418"/>
                  <a:pt x="380" y="1384"/>
                  <a:pt x="313" y="1384"/>
                </a:cubicBezTo>
                <a:cubicBezTo>
                  <a:pt x="164" y="1384"/>
                  <a:pt x="1" y="1555"/>
                  <a:pt x="93" y="1740"/>
                </a:cubicBezTo>
                <a:cubicBezTo>
                  <a:pt x="467" y="2547"/>
                  <a:pt x="855" y="3353"/>
                  <a:pt x="1244" y="4160"/>
                </a:cubicBezTo>
                <a:cubicBezTo>
                  <a:pt x="1438" y="4548"/>
                  <a:pt x="1617" y="4937"/>
                  <a:pt x="1796" y="5325"/>
                </a:cubicBezTo>
                <a:cubicBezTo>
                  <a:pt x="1923" y="5579"/>
                  <a:pt x="2039" y="5844"/>
                  <a:pt x="2319" y="5844"/>
                </a:cubicBezTo>
                <a:cubicBezTo>
                  <a:pt x="2369" y="5844"/>
                  <a:pt x="2423" y="5836"/>
                  <a:pt x="2483" y="5818"/>
                </a:cubicBezTo>
                <a:cubicBezTo>
                  <a:pt x="2827" y="5713"/>
                  <a:pt x="3096" y="5355"/>
                  <a:pt x="3364" y="5116"/>
                </a:cubicBezTo>
                <a:cubicBezTo>
                  <a:pt x="3693" y="4817"/>
                  <a:pt x="4036" y="4518"/>
                  <a:pt x="4365" y="4220"/>
                </a:cubicBezTo>
                <a:cubicBezTo>
                  <a:pt x="5022" y="3622"/>
                  <a:pt x="5694" y="3040"/>
                  <a:pt x="6352" y="2442"/>
                </a:cubicBezTo>
                <a:cubicBezTo>
                  <a:pt x="7113" y="1755"/>
                  <a:pt x="7875" y="1083"/>
                  <a:pt x="8637" y="396"/>
                </a:cubicBezTo>
                <a:cubicBezTo>
                  <a:pt x="8810" y="234"/>
                  <a:pt x="8652" y="1"/>
                  <a:pt x="846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5"/>
          <p:cNvSpPr/>
          <p:nvPr/>
        </p:nvSpPr>
        <p:spPr>
          <a:xfrm>
            <a:off x="1191631" y="3663719"/>
            <a:ext cx="523512" cy="354134"/>
          </a:xfrm>
          <a:custGeom>
            <a:avLst/>
            <a:gdLst/>
            <a:ahLst/>
            <a:cxnLst/>
            <a:rect l="l" t="t" r="r" b="b"/>
            <a:pathLst>
              <a:path w="12935" h="8750" extrusionOk="0">
                <a:moveTo>
                  <a:pt x="8322" y="0"/>
                </a:moveTo>
                <a:cubicBezTo>
                  <a:pt x="8028" y="0"/>
                  <a:pt x="7733" y="17"/>
                  <a:pt x="7439" y="52"/>
                </a:cubicBezTo>
                <a:cubicBezTo>
                  <a:pt x="7164" y="81"/>
                  <a:pt x="7141" y="517"/>
                  <a:pt x="7412" y="517"/>
                </a:cubicBezTo>
                <a:cubicBezTo>
                  <a:pt x="7420" y="517"/>
                  <a:pt x="7429" y="516"/>
                  <a:pt x="7439" y="515"/>
                </a:cubicBezTo>
                <a:cubicBezTo>
                  <a:pt x="7738" y="485"/>
                  <a:pt x="8039" y="469"/>
                  <a:pt x="8341" y="469"/>
                </a:cubicBezTo>
                <a:cubicBezTo>
                  <a:pt x="9226" y="469"/>
                  <a:pt x="10109" y="607"/>
                  <a:pt x="10934" y="919"/>
                </a:cubicBezTo>
                <a:cubicBezTo>
                  <a:pt x="11412" y="1083"/>
                  <a:pt x="11889" y="1352"/>
                  <a:pt x="12158" y="1800"/>
                </a:cubicBezTo>
                <a:cubicBezTo>
                  <a:pt x="12382" y="2188"/>
                  <a:pt x="12442" y="2636"/>
                  <a:pt x="12412" y="3084"/>
                </a:cubicBezTo>
                <a:cubicBezTo>
                  <a:pt x="12338" y="4010"/>
                  <a:pt x="11845" y="4892"/>
                  <a:pt x="11262" y="5594"/>
                </a:cubicBezTo>
                <a:cubicBezTo>
                  <a:pt x="10695" y="6266"/>
                  <a:pt x="10008" y="6818"/>
                  <a:pt x="9261" y="7251"/>
                </a:cubicBezTo>
                <a:cubicBezTo>
                  <a:pt x="8071" y="7922"/>
                  <a:pt x="6684" y="8288"/>
                  <a:pt x="5307" y="8288"/>
                </a:cubicBezTo>
                <a:cubicBezTo>
                  <a:pt x="4905" y="8288"/>
                  <a:pt x="4503" y="8257"/>
                  <a:pt x="4108" y="8192"/>
                </a:cubicBezTo>
                <a:cubicBezTo>
                  <a:pt x="3212" y="8043"/>
                  <a:pt x="2271" y="7759"/>
                  <a:pt x="1569" y="7162"/>
                </a:cubicBezTo>
                <a:cubicBezTo>
                  <a:pt x="732" y="6460"/>
                  <a:pt x="479" y="5429"/>
                  <a:pt x="688" y="4369"/>
                </a:cubicBezTo>
                <a:cubicBezTo>
                  <a:pt x="1061" y="2382"/>
                  <a:pt x="2868" y="754"/>
                  <a:pt x="4885" y="605"/>
                </a:cubicBezTo>
                <a:cubicBezTo>
                  <a:pt x="5174" y="591"/>
                  <a:pt x="5183" y="141"/>
                  <a:pt x="4911" y="141"/>
                </a:cubicBezTo>
                <a:cubicBezTo>
                  <a:pt x="4902" y="141"/>
                  <a:pt x="4894" y="141"/>
                  <a:pt x="4885" y="142"/>
                </a:cubicBezTo>
                <a:cubicBezTo>
                  <a:pt x="2868" y="291"/>
                  <a:pt x="1076" y="1710"/>
                  <a:pt x="404" y="3607"/>
                </a:cubicBezTo>
                <a:cubicBezTo>
                  <a:pt x="45" y="4638"/>
                  <a:pt x="1" y="5892"/>
                  <a:pt x="643" y="6833"/>
                </a:cubicBezTo>
                <a:cubicBezTo>
                  <a:pt x="1210" y="7685"/>
                  <a:pt x="2181" y="8178"/>
                  <a:pt x="3137" y="8446"/>
                </a:cubicBezTo>
                <a:cubicBezTo>
                  <a:pt x="3842" y="8652"/>
                  <a:pt x="4574" y="8750"/>
                  <a:pt x="5307" y="8750"/>
                </a:cubicBezTo>
                <a:cubicBezTo>
                  <a:pt x="6545" y="8750"/>
                  <a:pt x="7786" y="8470"/>
                  <a:pt x="8902" y="7953"/>
                </a:cubicBezTo>
                <a:cubicBezTo>
                  <a:pt x="10650" y="7147"/>
                  <a:pt x="12323" y="5609"/>
                  <a:pt x="12786" y="3682"/>
                </a:cubicBezTo>
                <a:cubicBezTo>
                  <a:pt x="12905" y="3129"/>
                  <a:pt x="12935" y="2517"/>
                  <a:pt x="12741" y="1979"/>
                </a:cubicBezTo>
                <a:cubicBezTo>
                  <a:pt x="12547" y="1412"/>
                  <a:pt x="12128" y="978"/>
                  <a:pt x="11606" y="710"/>
                </a:cubicBezTo>
                <a:cubicBezTo>
                  <a:pt x="11023" y="381"/>
                  <a:pt x="10336" y="217"/>
                  <a:pt x="9679" y="112"/>
                </a:cubicBezTo>
                <a:cubicBezTo>
                  <a:pt x="9227" y="40"/>
                  <a:pt x="8775" y="0"/>
                  <a:pt x="83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5"/>
          <p:cNvSpPr/>
          <p:nvPr/>
        </p:nvSpPr>
        <p:spPr>
          <a:xfrm>
            <a:off x="507979" y="1635956"/>
            <a:ext cx="450985" cy="125789"/>
          </a:xfrm>
          <a:custGeom>
            <a:avLst/>
            <a:gdLst/>
            <a:ahLst/>
            <a:cxnLst/>
            <a:rect l="l" t="t" r="r" b="b"/>
            <a:pathLst>
              <a:path w="11143" h="3108" extrusionOk="0">
                <a:moveTo>
                  <a:pt x="553" y="1"/>
                </a:moveTo>
                <a:lnTo>
                  <a:pt x="0" y="3107"/>
                </a:lnTo>
                <a:lnTo>
                  <a:pt x="10575" y="3107"/>
                </a:lnTo>
                <a:lnTo>
                  <a:pt x="1114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"/>
          <p:cNvSpPr/>
          <p:nvPr/>
        </p:nvSpPr>
        <p:spPr>
          <a:xfrm>
            <a:off x="1067706" y="1635956"/>
            <a:ext cx="451592" cy="125789"/>
          </a:xfrm>
          <a:custGeom>
            <a:avLst/>
            <a:gdLst/>
            <a:ahLst/>
            <a:cxnLst/>
            <a:rect l="l" t="t" r="r" b="b"/>
            <a:pathLst>
              <a:path w="11158" h="3108" extrusionOk="0">
                <a:moveTo>
                  <a:pt x="568" y="1"/>
                </a:moveTo>
                <a:lnTo>
                  <a:pt x="1" y="3107"/>
                </a:lnTo>
                <a:lnTo>
                  <a:pt x="10590" y="3107"/>
                </a:lnTo>
                <a:lnTo>
                  <a:pt x="111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5"/>
          <p:cNvSpPr/>
          <p:nvPr/>
        </p:nvSpPr>
        <p:spPr>
          <a:xfrm>
            <a:off x="1628080" y="1635956"/>
            <a:ext cx="451592" cy="125789"/>
          </a:xfrm>
          <a:custGeom>
            <a:avLst/>
            <a:gdLst/>
            <a:ahLst/>
            <a:cxnLst/>
            <a:rect l="l" t="t" r="r" b="b"/>
            <a:pathLst>
              <a:path w="11158" h="3108" extrusionOk="0">
                <a:moveTo>
                  <a:pt x="568" y="1"/>
                </a:moveTo>
                <a:lnTo>
                  <a:pt x="0" y="3107"/>
                </a:lnTo>
                <a:lnTo>
                  <a:pt x="10590" y="3107"/>
                </a:lnTo>
                <a:lnTo>
                  <a:pt x="1115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5"/>
          <p:cNvSpPr/>
          <p:nvPr/>
        </p:nvSpPr>
        <p:spPr>
          <a:xfrm>
            <a:off x="2188413" y="1635956"/>
            <a:ext cx="451592" cy="125789"/>
          </a:xfrm>
          <a:custGeom>
            <a:avLst/>
            <a:gdLst/>
            <a:ahLst/>
            <a:cxnLst/>
            <a:rect l="l" t="t" r="r" b="b"/>
            <a:pathLst>
              <a:path w="11158" h="3108" extrusionOk="0">
                <a:moveTo>
                  <a:pt x="568" y="1"/>
                </a:moveTo>
                <a:lnTo>
                  <a:pt x="1" y="3107"/>
                </a:lnTo>
                <a:lnTo>
                  <a:pt x="10590" y="3107"/>
                </a:lnTo>
                <a:lnTo>
                  <a:pt x="111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5"/>
          <p:cNvSpPr/>
          <p:nvPr/>
        </p:nvSpPr>
        <p:spPr>
          <a:xfrm>
            <a:off x="2748787" y="1635956"/>
            <a:ext cx="450985" cy="125789"/>
          </a:xfrm>
          <a:custGeom>
            <a:avLst/>
            <a:gdLst/>
            <a:ahLst/>
            <a:cxnLst/>
            <a:rect l="l" t="t" r="r" b="b"/>
            <a:pathLst>
              <a:path w="11143" h="3108" extrusionOk="0">
                <a:moveTo>
                  <a:pt x="568" y="1"/>
                </a:moveTo>
                <a:lnTo>
                  <a:pt x="0" y="3107"/>
                </a:lnTo>
                <a:lnTo>
                  <a:pt x="10590" y="3107"/>
                </a:lnTo>
                <a:lnTo>
                  <a:pt x="1114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3309120" y="1635956"/>
            <a:ext cx="450985" cy="125789"/>
          </a:xfrm>
          <a:custGeom>
            <a:avLst/>
            <a:gdLst/>
            <a:ahLst/>
            <a:cxnLst/>
            <a:rect l="l" t="t" r="r" b="b"/>
            <a:pathLst>
              <a:path w="11143" h="3108" extrusionOk="0">
                <a:moveTo>
                  <a:pt x="568" y="1"/>
                </a:moveTo>
                <a:lnTo>
                  <a:pt x="1" y="3107"/>
                </a:lnTo>
                <a:lnTo>
                  <a:pt x="10590" y="3107"/>
                </a:lnTo>
                <a:lnTo>
                  <a:pt x="1114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3869494" y="1635956"/>
            <a:ext cx="450985" cy="125789"/>
          </a:xfrm>
          <a:custGeom>
            <a:avLst/>
            <a:gdLst/>
            <a:ahLst/>
            <a:cxnLst/>
            <a:rect l="l" t="t" r="r" b="b"/>
            <a:pathLst>
              <a:path w="11143" h="3108" extrusionOk="0">
                <a:moveTo>
                  <a:pt x="553" y="1"/>
                </a:moveTo>
                <a:lnTo>
                  <a:pt x="0" y="3107"/>
                </a:lnTo>
                <a:lnTo>
                  <a:pt x="10589" y="3107"/>
                </a:lnTo>
                <a:lnTo>
                  <a:pt x="1114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4"/>
          <p:cNvSpPr/>
          <p:nvPr/>
        </p:nvSpPr>
        <p:spPr>
          <a:xfrm>
            <a:off x="457200" y="1650902"/>
            <a:ext cx="1117500" cy="3099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3" name="Google Shape;663;p34"/>
          <p:cNvGrpSpPr/>
          <p:nvPr/>
        </p:nvGrpSpPr>
        <p:grpSpPr>
          <a:xfrm>
            <a:off x="567230" y="1058479"/>
            <a:ext cx="453815" cy="913754"/>
            <a:chOff x="-771524" y="949704"/>
            <a:chExt cx="375582" cy="907672"/>
          </a:xfrm>
        </p:grpSpPr>
        <p:sp>
          <p:nvSpPr>
            <p:cNvPr id="664" name="Google Shape;664;p34"/>
            <p:cNvSpPr/>
            <p:nvPr/>
          </p:nvSpPr>
          <p:spPr>
            <a:xfrm rot="5400000">
              <a:off x="-1033789" y="1219537"/>
              <a:ext cx="900103" cy="375574"/>
            </a:xfrm>
            <a:custGeom>
              <a:avLst/>
              <a:gdLst/>
              <a:ahLst/>
              <a:cxnLst/>
              <a:rect l="l" t="t" r="r" b="b"/>
              <a:pathLst>
                <a:path w="15475" h="5190" extrusionOk="0">
                  <a:moveTo>
                    <a:pt x="162" y="0"/>
                  </a:moveTo>
                  <a:cubicBezTo>
                    <a:pt x="111" y="1691"/>
                    <a:pt x="55" y="3379"/>
                    <a:pt x="1" y="5065"/>
                  </a:cubicBezTo>
                  <a:cubicBezTo>
                    <a:pt x="2581" y="5148"/>
                    <a:pt x="5160" y="5190"/>
                    <a:pt x="7739" y="5190"/>
                  </a:cubicBezTo>
                  <a:cubicBezTo>
                    <a:pt x="10317" y="5190"/>
                    <a:pt x="12896" y="5148"/>
                    <a:pt x="15474" y="5065"/>
                  </a:cubicBezTo>
                  <a:cubicBezTo>
                    <a:pt x="15423" y="3379"/>
                    <a:pt x="15369" y="1691"/>
                    <a:pt x="15318" y="0"/>
                  </a:cubicBezTo>
                  <a:cubicBezTo>
                    <a:pt x="12792" y="81"/>
                    <a:pt x="10266" y="121"/>
                    <a:pt x="7740" y="121"/>
                  </a:cubicBezTo>
                  <a:cubicBezTo>
                    <a:pt x="5214" y="121"/>
                    <a:pt x="2688" y="81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 rot="5400000">
              <a:off x="-793957" y="973591"/>
              <a:ext cx="421902" cy="374127"/>
            </a:xfrm>
            <a:custGeom>
              <a:avLst/>
              <a:gdLst/>
              <a:ahLst/>
              <a:cxnLst/>
              <a:rect l="l" t="t" r="r" b="b"/>
              <a:pathLst>
                <a:path w="4741" h="5170" extrusionOk="0">
                  <a:moveTo>
                    <a:pt x="162" y="0"/>
                  </a:moveTo>
                  <a:cubicBezTo>
                    <a:pt x="106" y="1691"/>
                    <a:pt x="55" y="3379"/>
                    <a:pt x="1" y="5065"/>
                  </a:cubicBezTo>
                  <a:cubicBezTo>
                    <a:pt x="1541" y="5119"/>
                    <a:pt x="3073" y="5150"/>
                    <a:pt x="4610" y="5170"/>
                  </a:cubicBezTo>
                  <a:cubicBezTo>
                    <a:pt x="4654" y="3482"/>
                    <a:pt x="4697" y="1793"/>
                    <a:pt x="4741" y="105"/>
                  </a:cubicBezTo>
                  <a:cubicBezTo>
                    <a:pt x="3216" y="82"/>
                    <a:pt x="1687" y="49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34"/>
          <p:cNvSpPr/>
          <p:nvPr/>
        </p:nvSpPr>
        <p:spPr>
          <a:xfrm>
            <a:off x="1642618" y="1650902"/>
            <a:ext cx="1117500" cy="3099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7" name="Google Shape;667;p34"/>
          <p:cNvGrpSpPr/>
          <p:nvPr/>
        </p:nvGrpSpPr>
        <p:grpSpPr>
          <a:xfrm>
            <a:off x="1751697" y="1058479"/>
            <a:ext cx="456511" cy="913754"/>
            <a:chOff x="-771524" y="949704"/>
            <a:chExt cx="375574" cy="907672"/>
          </a:xfrm>
        </p:grpSpPr>
        <p:sp>
          <p:nvSpPr>
            <p:cNvPr id="668" name="Google Shape;668;p34"/>
            <p:cNvSpPr/>
            <p:nvPr/>
          </p:nvSpPr>
          <p:spPr>
            <a:xfrm rot="5400000">
              <a:off x="-1033789" y="1219537"/>
              <a:ext cx="900103" cy="375574"/>
            </a:xfrm>
            <a:custGeom>
              <a:avLst/>
              <a:gdLst/>
              <a:ahLst/>
              <a:cxnLst/>
              <a:rect l="l" t="t" r="r" b="b"/>
              <a:pathLst>
                <a:path w="15475" h="5190" extrusionOk="0">
                  <a:moveTo>
                    <a:pt x="162" y="0"/>
                  </a:moveTo>
                  <a:cubicBezTo>
                    <a:pt x="111" y="1691"/>
                    <a:pt x="55" y="3379"/>
                    <a:pt x="1" y="5065"/>
                  </a:cubicBezTo>
                  <a:cubicBezTo>
                    <a:pt x="2581" y="5148"/>
                    <a:pt x="5160" y="5190"/>
                    <a:pt x="7739" y="5190"/>
                  </a:cubicBezTo>
                  <a:cubicBezTo>
                    <a:pt x="10317" y="5190"/>
                    <a:pt x="12896" y="5148"/>
                    <a:pt x="15474" y="5065"/>
                  </a:cubicBezTo>
                  <a:cubicBezTo>
                    <a:pt x="15423" y="3379"/>
                    <a:pt x="15369" y="1691"/>
                    <a:pt x="15318" y="0"/>
                  </a:cubicBezTo>
                  <a:cubicBezTo>
                    <a:pt x="12792" y="81"/>
                    <a:pt x="10266" y="121"/>
                    <a:pt x="7740" y="121"/>
                  </a:cubicBezTo>
                  <a:cubicBezTo>
                    <a:pt x="5214" y="121"/>
                    <a:pt x="2688" y="81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 rot="5400000">
              <a:off x="-793973" y="973591"/>
              <a:ext cx="421902" cy="374127"/>
            </a:xfrm>
            <a:custGeom>
              <a:avLst/>
              <a:gdLst/>
              <a:ahLst/>
              <a:cxnLst/>
              <a:rect l="l" t="t" r="r" b="b"/>
              <a:pathLst>
                <a:path w="4741" h="5170" extrusionOk="0">
                  <a:moveTo>
                    <a:pt x="162" y="0"/>
                  </a:moveTo>
                  <a:cubicBezTo>
                    <a:pt x="106" y="1691"/>
                    <a:pt x="55" y="3379"/>
                    <a:pt x="1" y="5065"/>
                  </a:cubicBezTo>
                  <a:cubicBezTo>
                    <a:pt x="1541" y="5119"/>
                    <a:pt x="3073" y="5150"/>
                    <a:pt x="4610" y="5170"/>
                  </a:cubicBezTo>
                  <a:cubicBezTo>
                    <a:pt x="4654" y="3482"/>
                    <a:pt x="4697" y="1793"/>
                    <a:pt x="4741" y="105"/>
                  </a:cubicBezTo>
                  <a:cubicBezTo>
                    <a:pt x="3216" y="82"/>
                    <a:pt x="1687" y="49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34"/>
          <p:cNvSpPr/>
          <p:nvPr/>
        </p:nvSpPr>
        <p:spPr>
          <a:xfrm>
            <a:off x="2828036" y="1650902"/>
            <a:ext cx="1117500" cy="3099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1" name="Google Shape;671;p34"/>
          <p:cNvGrpSpPr/>
          <p:nvPr/>
        </p:nvGrpSpPr>
        <p:grpSpPr>
          <a:xfrm>
            <a:off x="2938052" y="1059654"/>
            <a:ext cx="453731" cy="912579"/>
            <a:chOff x="-771524" y="950871"/>
            <a:chExt cx="375574" cy="906505"/>
          </a:xfrm>
        </p:grpSpPr>
        <p:sp>
          <p:nvSpPr>
            <p:cNvPr id="672" name="Google Shape;672;p34"/>
            <p:cNvSpPr/>
            <p:nvPr/>
          </p:nvSpPr>
          <p:spPr>
            <a:xfrm rot="5400000">
              <a:off x="-1033789" y="1219537"/>
              <a:ext cx="900103" cy="375574"/>
            </a:xfrm>
            <a:custGeom>
              <a:avLst/>
              <a:gdLst/>
              <a:ahLst/>
              <a:cxnLst/>
              <a:rect l="l" t="t" r="r" b="b"/>
              <a:pathLst>
                <a:path w="15475" h="5190" extrusionOk="0">
                  <a:moveTo>
                    <a:pt x="162" y="0"/>
                  </a:moveTo>
                  <a:cubicBezTo>
                    <a:pt x="111" y="1691"/>
                    <a:pt x="55" y="3379"/>
                    <a:pt x="1" y="5065"/>
                  </a:cubicBezTo>
                  <a:cubicBezTo>
                    <a:pt x="2581" y="5148"/>
                    <a:pt x="5160" y="5190"/>
                    <a:pt x="7739" y="5190"/>
                  </a:cubicBezTo>
                  <a:cubicBezTo>
                    <a:pt x="10317" y="5190"/>
                    <a:pt x="12896" y="5148"/>
                    <a:pt x="15474" y="5065"/>
                  </a:cubicBezTo>
                  <a:cubicBezTo>
                    <a:pt x="15423" y="3379"/>
                    <a:pt x="15369" y="1691"/>
                    <a:pt x="15318" y="0"/>
                  </a:cubicBezTo>
                  <a:cubicBezTo>
                    <a:pt x="12792" y="81"/>
                    <a:pt x="10266" y="121"/>
                    <a:pt x="7740" y="121"/>
                  </a:cubicBezTo>
                  <a:cubicBezTo>
                    <a:pt x="5214" y="121"/>
                    <a:pt x="2688" y="81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 rot="5400000">
              <a:off x="-793380" y="974171"/>
              <a:ext cx="420728" cy="374127"/>
            </a:xfrm>
            <a:custGeom>
              <a:avLst/>
              <a:gdLst/>
              <a:ahLst/>
              <a:cxnLst/>
              <a:rect l="l" t="t" r="r" b="b"/>
              <a:pathLst>
                <a:path w="4741" h="5170" extrusionOk="0">
                  <a:moveTo>
                    <a:pt x="162" y="0"/>
                  </a:moveTo>
                  <a:cubicBezTo>
                    <a:pt x="106" y="1691"/>
                    <a:pt x="55" y="3379"/>
                    <a:pt x="1" y="5065"/>
                  </a:cubicBezTo>
                  <a:cubicBezTo>
                    <a:pt x="1541" y="5119"/>
                    <a:pt x="3073" y="5150"/>
                    <a:pt x="4610" y="5170"/>
                  </a:cubicBezTo>
                  <a:cubicBezTo>
                    <a:pt x="4654" y="3482"/>
                    <a:pt x="4697" y="1793"/>
                    <a:pt x="4741" y="105"/>
                  </a:cubicBezTo>
                  <a:cubicBezTo>
                    <a:pt x="3216" y="82"/>
                    <a:pt x="1687" y="49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4"/>
          <p:cNvSpPr/>
          <p:nvPr/>
        </p:nvSpPr>
        <p:spPr>
          <a:xfrm>
            <a:off x="4013454" y="1650902"/>
            <a:ext cx="1117500" cy="3099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5" name="Google Shape;675;p34"/>
          <p:cNvGrpSpPr/>
          <p:nvPr/>
        </p:nvGrpSpPr>
        <p:grpSpPr>
          <a:xfrm>
            <a:off x="4122534" y="1057274"/>
            <a:ext cx="456515" cy="914949"/>
            <a:chOff x="-771524" y="948517"/>
            <a:chExt cx="375578" cy="908859"/>
          </a:xfrm>
        </p:grpSpPr>
        <p:sp>
          <p:nvSpPr>
            <p:cNvPr id="676" name="Google Shape;676;p34"/>
            <p:cNvSpPr/>
            <p:nvPr/>
          </p:nvSpPr>
          <p:spPr>
            <a:xfrm rot="5400000">
              <a:off x="-1033789" y="1219537"/>
              <a:ext cx="900103" cy="375574"/>
            </a:xfrm>
            <a:custGeom>
              <a:avLst/>
              <a:gdLst/>
              <a:ahLst/>
              <a:cxnLst/>
              <a:rect l="l" t="t" r="r" b="b"/>
              <a:pathLst>
                <a:path w="15475" h="5190" extrusionOk="0">
                  <a:moveTo>
                    <a:pt x="162" y="0"/>
                  </a:moveTo>
                  <a:cubicBezTo>
                    <a:pt x="111" y="1691"/>
                    <a:pt x="55" y="3379"/>
                    <a:pt x="1" y="5065"/>
                  </a:cubicBezTo>
                  <a:cubicBezTo>
                    <a:pt x="2581" y="5148"/>
                    <a:pt x="5160" y="5190"/>
                    <a:pt x="7739" y="5190"/>
                  </a:cubicBezTo>
                  <a:cubicBezTo>
                    <a:pt x="10317" y="5190"/>
                    <a:pt x="12896" y="5148"/>
                    <a:pt x="15474" y="5065"/>
                  </a:cubicBezTo>
                  <a:cubicBezTo>
                    <a:pt x="15423" y="3379"/>
                    <a:pt x="15369" y="1691"/>
                    <a:pt x="15318" y="0"/>
                  </a:cubicBezTo>
                  <a:cubicBezTo>
                    <a:pt x="12792" y="81"/>
                    <a:pt x="10266" y="121"/>
                    <a:pt x="7740" y="121"/>
                  </a:cubicBezTo>
                  <a:cubicBezTo>
                    <a:pt x="5214" y="121"/>
                    <a:pt x="2688" y="81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 rot="5400000">
              <a:off x="-794553" y="972997"/>
              <a:ext cx="423087" cy="374127"/>
            </a:xfrm>
            <a:custGeom>
              <a:avLst/>
              <a:gdLst/>
              <a:ahLst/>
              <a:cxnLst/>
              <a:rect l="l" t="t" r="r" b="b"/>
              <a:pathLst>
                <a:path w="4741" h="5170" extrusionOk="0">
                  <a:moveTo>
                    <a:pt x="162" y="0"/>
                  </a:moveTo>
                  <a:cubicBezTo>
                    <a:pt x="106" y="1691"/>
                    <a:pt x="55" y="3379"/>
                    <a:pt x="1" y="5065"/>
                  </a:cubicBezTo>
                  <a:cubicBezTo>
                    <a:pt x="1541" y="5119"/>
                    <a:pt x="3073" y="5150"/>
                    <a:pt x="4610" y="5170"/>
                  </a:cubicBezTo>
                  <a:cubicBezTo>
                    <a:pt x="4654" y="3482"/>
                    <a:pt x="4697" y="1793"/>
                    <a:pt x="4741" y="105"/>
                  </a:cubicBezTo>
                  <a:cubicBezTo>
                    <a:pt x="3216" y="82"/>
                    <a:pt x="1687" y="49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8" name="Google Shape;678;p34"/>
          <p:cNvSpPr/>
          <p:nvPr/>
        </p:nvSpPr>
        <p:spPr>
          <a:xfrm>
            <a:off x="5198872" y="1650902"/>
            <a:ext cx="1117500" cy="3099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34"/>
          <p:cNvGrpSpPr/>
          <p:nvPr/>
        </p:nvGrpSpPr>
        <p:grpSpPr>
          <a:xfrm>
            <a:off x="5307939" y="1059654"/>
            <a:ext cx="456523" cy="912579"/>
            <a:chOff x="-771524" y="950871"/>
            <a:chExt cx="375584" cy="906505"/>
          </a:xfrm>
        </p:grpSpPr>
        <p:sp>
          <p:nvSpPr>
            <p:cNvPr id="680" name="Google Shape;680;p34"/>
            <p:cNvSpPr/>
            <p:nvPr/>
          </p:nvSpPr>
          <p:spPr>
            <a:xfrm rot="5400000">
              <a:off x="-1033789" y="1219537"/>
              <a:ext cx="900103" cy="375574"/>
            </a:xfrm>
            <a:custGeom>
              <a:avLst/>
              <a:gdLst/>
              <a:ahLst/>
              <a:cxnLst/>
              <a:rect l="l" t="t" r="r" b="b"/>
              <a:pathLst>
                <a:path w="15475" h="5190" extrusionOk="0">
                  <a:moveTo>
                    <a:pt x="162" y="0"/>
                  </a:moveTo>
                  <a:cubicBezTo>
                    <a:pt x="111" y="1691"/>
                    <a:pt x="55" y="3379"/>
                    <a:pt x="1" y="5065"/>
                  </a:cubicBezTo>
                  <a:cubicBezTo>
                    <a:pt x="2581" y="5148"/>
                    <a:pt x="5160" y="5190"/>
                    <a:pt x="7739" y="5190"/>
                  </a:cubicBezTo>
                  <a:cubicBezTo>
                    <a:pt x="10317" y="5190"/>
                    <a:pt x="12896" y="5148"/>
                    <a:pt x="15474" y="5065"/>
                  </a:cubicBezTo>
                  <a:cubicBezTo>
                    <a:pt x="15423" y="3379"/>
                    <a:pt x="15369" y="1691"/>
                    <a:pt x="15318" y="0"/>
                  </a:cubicBezTo>
                  <a:cubicBezTo>
                    <a:pt x="12792" y="81"/>
                    <a:pt x="10266" y="121"/>
                    <a:pt x="7740" y="121"/>
                  </a:cubicBezTo>
                  <a:cubicBezTo>
                    <a:pt x="5214" y="121"/>
                    <a:pt x="2688" y="81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 rot="5400000">
              <a:off x="-793368" y="974171"/>
              <a:ext cx="420728" cy="374127"/>
            </a:xfrm>
            <a:custGeom>
              <a:avLst/>
              <a:gdLst/>
              <a:ahLst/>
              <a:cxnLst/>
              <a:rect l="l" t="t" r="r" b="b"/>
              <a:pathLst>
                <a:path w="4741" h="5170" extrusionOk="0">
                  <a:moveTo>
                    <a:pt x="162" y="0"/>
                  </a:moveTo>
                  <a:cubicBezTo>
                    <a:pt x="106" y="1691"/>
                    <a:pt x="55" y="3379"/>
                    <a:pt x="1" y="5065"/>
                  </a:cubicBezTo>
                  <a:cubicBezTo>
                    <a:pt x="1541" y="5119"/>
                    <a:pt x="3073" y="5150"/>
                    <a:pt x="4610" y="5170"/>
                  </a:cubicBezTo>
                  <a:cubicBezTo>
                    <a:pt x="4654" y="3482"/>
                    <a:pt x="4697" y="1793"/>
                    <a:pt x="4741" y="105"/>
                  </a:cubicBezTo>
                  <a:cubicBezTo>
                    <a:pt x="3216" y="82"/>
                    <a:pt x="1687" y="49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2" name="Google Shape;682;p34"/>
          <p:cNvSpPr/>
          <p:nvPr/>
        </p:nvSpPr>
        <p:spPr>
          <a:xfrm>
            <a:off x="6384290" y="1650902"/>
            <a:ext cx="1117500" cy="3099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" name="Google Shape;683;p34"/>
          <p:cNvGrpSpPr/>
          <p:nvPr/>
        </p:nvGrpSpPr>
        <p:grpSpPr>
          <a:xfrm>
            <a:off x="6493356" y="1058479"/>
            <a:ext cx="456511" cy="913754"/>
            <a:chOff x="-771524" y="949704"/>
            <a:chExt cx="375574" cy="907672"/>
          </a:xfrm>
        </p:grpSpPr>
        <p:sp>
          <p:nvSpPr>
            <p:cNvPr id="684" name="Google Shape;684;p34"/>
            <p:cNvSpPr/>
            <p:nvPr/>
          </p:nvSpPr>
          <p:spPr>
            <a:xfrm rot="5400000">
              <a:off x="-1033789" y="1219537"/>
              <a:ext cx="900103" cy="375574"/>
            </a:xfrm>
            <a:custGeom>
              <a:avLst/>
              <a:gdLst/>
              <a:ahLst/>
              <a:cxnLst/>
              <a:rect l="l" t="t" r="r" b="b"/>
              <a:pathLst>
                <a:path w="15475" h="5190" extrusionOk="0">
                  <a:moveTo>
                    <a:pt x="162" y="0"/>
                  </a:moveTo>
                  <a:cubicBezTo>
                    <a:pt x="111" y="1691"/>
                    <a:pt x="55" y="3379"/>
                    <a:pt x="1" y="5065"/>
                  </a:cubicBezTo>
                  <a:cubicBezTo>
                    <a:pt x="2581" y="5148"/>
                    <a:pt x="5160" y="5190"/>
                    <a:pt x="7739" y="5190"/>
                  </a:cubicBezTo>
                  <a:cubicBezTo>
                    <a:pt x="10317" y="5190"/>
                    <a:pt x="12896" y="5148"/>
                    <a:pt x="15474" y="5065"/>
                  </a:cubicBezTo>
                  <a:cubicBezTo>
                    <a:pt x="15423" y="3379"/>
                    <a:pt x="15369" y="1691"/>
                    <a:pt x="15318" y="0"/>
                  </a:cubicBezTo>
                  <a:cubicBezTo>
                    <a:pt x="12792" y="81"/>
                    <a:pt x="10266" y="121"/>
                    <a:pt x="7740" y="121"/>
                  </a:cubicBezTo>
                  <a:cubicBezTo>
                    <a:pt x="5214" y="121"/>
                    <a:pt x="2688" y="81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 rot="5400000">
              <a:off x="-793970" y="973591"/>
              <a:ext cx="421902" cy="374127"/>
            </a:xfrm>
            <a:custGeom>
              <a:avLst/>
              <a:gdLst/>
              <a:ahLst/>
              <a:cxnLst/>
              <a:rect l="l" t="t" r="r" b="b"/>
              <a:pathLst>
                <a:path w="4741" h="5170" extrusionOk="0">
                  <a:moveTo>
                    <a:pt x="162" y="0"/>
                  </a:moveTo>
                  <a:cubicBezTo>
                    <a:pt x="106" y="1691"/>
                    <a:pt x="55" y="3379"/>
                    <a:pt x="1" y="5065"/>
                  </a:cubicBezTo>
                  <a:cubicBezTo>
                    <a:pt x="1541" y="5119"/>
                    <a:pt x="3073" y="5150"/>
                    <a:pt x="4610" y="5170"/>
                  </a:cubicBezTo>
                  <a:cubicBezTo>
                    <a:pt x="4654" y="3482"/>
                    <a:pt x="4697" y="1793"/>
                    <a:pt x="4741" y="105"/>
                  </a:cubicBezTo>
                  <a:cubicBezTo>
                    <a:pt x="3216" y="82"/>
                    <a:pt x="1687" y="49"/>
                    <a:pt x="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4"/>
          <p:cNvSpPr/>
          <p:nvPr/>
        </p:nvSpPr>
        <p:spPr>
          <a:xfrm>
            <a:off x="7569708" y="1650902"/>
            <a:ext cx="1117500" cy="3099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7" name="Google Shape;687;p34"/>
          <p:cNvGrpSpPr/>
          <p:nvPr/>
        </p:nvGrpSpPr>
        <p:grpSpPr>
          <a:xfrm>
            <a:off x="7678774" y="1060854"/>
            <a:ext cx="456511" cy="911379"/>
            <a:chOff x="-771524" y="952063"/>
            <a:chExt cx="375574" cy="905313"/>
          </a:xfrm>
        </p:grpSpPr>
        <p:sp>
          <p:nvSpPr>
            <p:cNvPr id="688" name="Google Shape;688;p34"/>
            <p:cNvSpPr/>
            <p:nvPr/>
          </p:nvSpPr>
          <p:spPr>
            <a:xfrm rot="5400000">
              <a:off x="-1033789" y="1219537"/>
              <a:ext cx="900103" cy="375574"/>
            </a:xfrm>
            <a:custGeom>
              <a:avLst/>
              <a:gdLst/>
              <a:ahLst/>
              <a:cxnLst/>
              <a:rect l="l" t="t" r="r" b="b"/>
              <a:pathLst>
                <a:path w="15475" h="5190" extrusionOk="0">
                  <a:moveTo>
                    <a:pt x="162" y="0"/>
                  </a:moveTo>
                  <a:cubicBezTo>
                    <a:pt x="111" y="1691"/>
                    <a:pt x="55" y="3379"/>
                    <a:pt x="1" y="5065"/>
                  </a:cubicBezTo>
                  <a:cubicBezTo>
                    <a:pt x="2581" y="5148"/>
                    <a:pt x="5160" y="5190"/>
                    <a:pt x="7739" y="5190"/>
                  </a:cubicBezTo>
                  <a:cubicBezTo>
                    <a:pt x="10317" y="5190"/>
                    <a:pt x="12896" y="5148"/>
                    <a:pt x="15474" y="5065"/>
                  </a:cubicBezTo>
                  <a:cubicBezTo>
                    <a:pt x="15423" y="3379"/>
                    <a:pt x="15369" y="1691"/>
                    <a:pt x="15318" y="0"/>
                  </a:cubicBezTo>
                  <a:cubicBezTo>
                    <a:pt x="12792" y="81"/>
                    <a:pt x="10266" y="121"/>
                    <a:pt x="7740" y="121"/>
                  </a:cubicBezTo>
                  <a:cubicBezTo>
                    <a:pt x="5214" y="121"/>
                    <a:pt x="2688" y="81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 rot="5400000">
              <a:off x="-792785" y="974771"/>
              <a:ext cx="419543" cy="374127"/>
            </a:xfrm>
            <a:custGeom>
              <a:avLst/>
              <a:gdLst/>
              <a:ahLst/>
              <a:cxnLst/>
              <a:rect l="l" t="t" r="r" b="b"/>
              <a:pathLst>
                <a:path w="4741" h="5170" extrusionOk="0">
                  <a:moveTo>
                    <a:pt x="162" y="0"/>
                  </a:moveTo>
                  <a:cubicBezTo>
                    <a:pt x="106" y="1691"/>
                    <a:pt x="55" y="3379"/>
                    <a:pt x="1" y="5065"/>
                  </a:cubicBezTo>
                  <a:cubicBezTo>
                    <a:pt x="1541" y="5119"/>
                    <a:pt x="3073" y="5150"/>
                    <a:pt x="4610" y="5170"/>
                  </a:cubicBezTo>
                  <a:cubicBezTo>
                    <a:pt x="4654" y="3482"/>
                    <a:pt x="4697" y="1793"/>
                    <a:pt x="4741" y="105"/>
                  </a:cubicBezTo>
                  <a:cubicBezTo>
                    <a:pt x="3216" y="82"/>
                    <a:pt x="1687" y="49"/>
                    <a:pt x="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" name="Google Shape;690;p34"/>
          <p:cNvSpPr txBox="1"/>
          <p:nvPr/>
        </p:nvSpPr>
        <p:spPr>
          <a:xfrm>
            <a:off x="494626" y="1083975"/>
            <a:ext cx="5991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MON</a:t>
            </a:r>
            <a:endParaRPr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1" name="Google Shape;691;p34"/>
          <p:cNvSpPr txBox="1"/>
          <p:nvPr/>
        </p:nvSpPr>
        <p:spPr>
          <a:xfrm>
            <a:off x="1698601" y="1083975"/>
            <a:ext cx="561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TUE</a:t>
            </a:r>
            <a:endParaRPr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2" name="Google Shape;692;p34"/>
          <p:cNvSpPr txBox="1"/>
          <p:nvPr/>
        </p:nvSpPr>
        <p:spPr>
          <a:xfrm>
            <a:off x="2865376" y="1083975"/>
            <a:ext cx="5991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WED</a:t>
            </a:r>
            <a:endParaRPr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3" name="Google Shape;693;p34"/>
          <p:cNvSpPr txBox="1"/>
          <p:nvPr/>
        </p:nvSpPr>
        <p:spPr>
          <a:xfrm>
            <a:off x="4069826" y="1083970"/>
            <a:ext cx="561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THU</a:t>
            </a:r>
            <a:endParaRPr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4" name="Google Shape;694;p34"/>
          <p:cNvSpPr txBox="1"/>
          <p:nvPr/>
        </p:nvSpPr>
        <p:spPr>
          <a:xfrm>
            <a:off x="5255225" y="1083975"/>
            <a:ext cx="561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FRI</a:t>
            </a:r>
            <a:endParaRPr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5" name="Google Shape;695;p34"/>
          <p:cNvSpPr txBox="1"/>
          <p:nvPr/>
        </p:nvSpPr>
        <p:spPr>
          <a:xfrm>
            <a:off x="6440650" y="1083975"/>
            <a:ext cx="561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SAT</a:t>
            </a:r>
            <a:endParaRPr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6" name="Google Shape;696;p34"/>
          <p:cNvSpPr txBox="1"/>
          <p:nvPr/>
        </p:nvSpPr>
        <p:spPr>
          <a:xfrm>
            <a:off x="7626075" y="1083975"/>
            <a:ext cx="561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SUN</a:t>
            </a:r>
            <a:endParaRPr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7" name="Google Shape;697;p34"/>
          <p:cNvSpPr txBox="1"/>
          <p:nvPr/>
        </p:nvSpPr>
        <p:spPr>
          <a:xfrm>
            <a:off x="6384350" y="2171700"/>
            <a:ext cx="11175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Saturn isn’t the only planet to have rings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8" name="Google Shape;698;p34"/>
          <p:cNvSpPr txBox="1"/>
          <p:nvPr/>
        </p:nvSpPr>
        <p:spPr>
          <a:xfrm>
            <a:off x="4013550" y="2171700"/>
            <a:ext cx="11175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9" name="Google Shape;699;p34"/>
          <p:cNvSpPr txBox="1"/>
          <p:nvPr/>
        </p:nvSpPr>
        <p:spPr>
          <a:xfrm>
            <a:off x="2828025" y="2171700"/>
            <a:ext cx="11175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0" name="Google Shape;700;p34"/>
          <p:cNvSpPr txBox="1"/>
          <p:nvPr/>
        </p:nvSpPr>
        <p:spPr>
          <a:xfrm>
            <a:off x="457200" y="2171700"/>
            <a:ext cx="11175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1" name="Google Shape;701;p34"/>
          <p:cNvSpPr txBox="1"/>
          <p:nvPr/>
        </p:nvSpPr>
        <p:spPr>
          <a:xfrm>
            <a:off x="7569601" y="3595000"/>
            <a:ext cx="11175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Neptune is the eighth and most distant planet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2" name="Google Shape;702;p34"/>
          <p:cNvSpPr txBox="1"/>
          <p:nvPr/>
        </p:nvSpPr>
        <p:spPr>
          <a:xfrm>
            <a:off x="4013451" y="3595000"/>
            <a:ext cx="11175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Earth is the planet where we live on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5"/>
          <p:cNvSpPr txBox="1"/>
          <p:nvPr/>
        </p:nvSpPr>
        <p:spPr>
          <a:xfrm>
            <a:off x="7138839" y="342395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Fira Sans"/>
                <a:ea typeface="Fira Sans"/>
                <a:cs typeface="Fira Sans"/>
                <a:sym typeface="Fira Sans"/>
              </a:rPr>
              <a:t>Sunday</a:t>
            </a:r>
            <a:endParaRPr sz="1500" b="1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08" name="Google Shape;708;p35"/>
          <p:cNvCxnSpPr>
            <a:stCxn id="707" idx="3"/>
          </p:cNvCxnSpPr>
          <p:nvPr/>
        </p:nvCxnSpPr>
        <p:spPr>
          <a:xfrm>
            <a:off x="8242239" y="3620450"/>
            <a:ext cx="45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9" name="Google Shape;709;p35"/>
          <p:cNvSpPr txBox="1"/>
          <p:nvPr/>
        </p:nvSpPr>
        <p:spPr>
          <a:xfrm>
            <a:off x="471413" y="2504200"/>
            <a:ext cx="23337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Mercury is the smallest planet in the Solar System. </a:t>
            </a:r>
            <a:r>
              <a:rPr lang="en" sz="1100">
                <a:highlight>
                  <a:schemeClr val="accent4"/>
                </a:highlight>
                <a:latin typeface="Roboto"/>
                <a:ea typeface="Roboto"/>
                <a:cs typeface="Roboto"/>
                <a:sym typeface="Roboto"/>
              </a:rPr>
              <a:t>It's just a little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bigger than Earth's moon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0" name="Google Shape;710;p35"/>
          <p:cNvSpPr txBox="1"/>
          <p:nvPr/>
        </p:nvSpPr>
        <p:spPr>
          <a:xfrm>
            <a:off x="4672263" y="1236575"/>
            <a:ext cx="23337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Even though </a:t>
            </a:r>
            <a:r>
              <a:rPr lang="en" sz="1100">
                <a:solidFill>
                  <a:schemeClr val="dk1"/>
                </a:solidFill>
                <a:highlight>
                  <a:schemeClr val="accent4"/>
                </a:highlight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isn't the closest planet to the Sun, it is still the hottest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1" name="Google Shape;711;p35"/>
          <p:cNvSpPr txBox="1"/>
          <p:nvPr/>
        </p:nvSpPr>
        <p:spPr>
          <a:xfrm>
            <a:off x="4681538" y="3885650"/>
            <a:ext cx="2009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Jupiter is the biggest planet in the Solar System. It's similar to a star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2" name="Google Shape;712;p35"/>
          <p:cNvSpPr txBox="1"/>
          <p:nvPr/>
        </p:nvSpPr>
        <p:spPr>
          <a:xfrm>
            <a:off x="2891088" y="1412775"/>
            <a:ext cx="16095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isn’t the only planet to have rings. but it definitely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13" name="Google Shape;713;p35"/>
          <p:cNvGrpSpPr/>
          <p:nvPr/>
        </p:nvGrpSpPr>
        <p:grpSpPr>
          <a:xfrm>
            <a:off x="457088" y="3423950"/>
            <a:ext cx="4043400" cy="1325950"/>
            <a:chOff x="442875" y="1017050"/>
            <a:chExt cx="4043400" cy="1325950"/>
          </a:xfrm>
        </p:grpSpPr>
        <p:sp>
          <p:nvSpPr>
            <p:cNvPr id="714" name="Google Shape;714;p35"/>
            <p:cNvSpPr/>
            <p:nvPr/>
          </p:nvSpPr>
          <p:spPr>
            <a:xfrm>
              <a:off x="2886075" y="1485900"/>
              <a:ext cx="1600200" cy="857100"/>
            </a:xfrm>
            <a:prstGeom prst="roundRect">
              <a:avLst>
                <a:gd name="adj" fmla="val 16667"/>
              </a:avLst>
            </a:prstGeom>
            <a:solidFill>
              <a:srgbClr val="85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 txBox="1"/>
            <p:nvPr/>
          </p:nvSpPr>
          <p:spPr>
            <a:xfrm>
              <a:off x="790575" y="1017050"/>
              <a:ext cx="12003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Fira Sans"/>
                  <a:ea typeface="Fira Sans"/>
                  <a:cs typeface="Fira Sans"/>
                  <a:sym typeface="Fira Sans"/>
                </a:rPr>
                <a:t>Wednesday</a:t>
              </a:r>
              <a:endParaRPr sz="15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16" name="Google Shape;716;p35"/>
            <p:cNvSpPr txBox="1"/>
            <p:nvPr/>
          </p:nvSpPr>
          <p:spPr>
            <a:xfrm>
              <a:off x="2886075" y="1219550"/>
              <a:ext cx="11034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latin typeface="Fira Sans"/>
                  <a:ea typeface="Fira Sans"/>
                  <a:cs typeface="Fira Sans"/>
                  <a:sym typeface="Fira Sans"/>
                </a:rPr>
                <a:t>Notes</a:t>
              </a:r>
              <a:endParaRPr sz="11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717" name="Google Shape;717;p35"/>
            <p:cNvCxnSpPr>
              <a:endCxn id="715" idx="1"/>
            </p:cNvCxnSpPr>
            <p:nvPr/>
          </p:nvCxnSpPr>
          <p:spPr>
            <a:xfrm>
              <a:off x="442875" y="1213550"/>
              <a:ext cx="347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35"/>
            <p:cNvCxnSpPr/>
            <p:nvPr/>
          </p:nvCxnSpPr>
          <p:spPr>
            <a:xfrm>
              <a:off x="1941601" y="1219550"/>
              <a:ext cx="250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19" name="Google Shape;719;p35"/>
          <p:cNvGrpSpPr/>
          <p:nvPr/>
        </p:nvGrpSpPr>
        <p:grpSpPr>
          <a:xfrm>
            <a:off x="4691139" y="3423950"/>
            <a:ext cx="2447700" cy="393000"/>
            <a:chOff x="476101" y="1017050"/>
            <a:chExt cx="2447700" cy="393000"/>
          </a:xfrm>
        </p:grpSpPr>
        <p:sp>
          <p:nvSpPr>
            <p:cNvPr id="720" name="Google Shape;720;p35"/>
            <p:cNvSpPr txBox="1"/>
            <p:nvPr/>
          </p:nvSpPr>
          <p:spPr>
            <a:xfrm>
              <a:off x="838201" y="1017050"/>
              <a:ext cx="11034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Fira Sans"/>
                  <a:ea typeface="Fira Sans"/>
                  <a:cs typeface="Fira Sans"/>
                  <a:sym typeface="Fira Sans"/>
                </a:rPr>
                <a:t>Saturday</a:t>
              </a:r>
              <a:endParaRPr sz="15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721" name="Google Shape;721;p35"/>
            <p:cNvCxnSpPr/>
            <p:nvPr/>
          </p:nvCxnSpPr>
          <p:spPr>
            <a:xfrm>
              <a:off x="1941601" y="1219550"/>
              <a:ext cx="98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35"/>
            <p:cNvCxnSpPr>
              <a:endCxn id="720" idx="1"/>
            </p:cNvCxnSpPr>
            <p:nvPr/>
          </p:nvCxnSpPr>
          <p:spPr>
            <a:xfrm>
              <a:off x="476101" y="1213550"/>
              <a:ext cx="362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3" name="Google Shape;723;p35"/>
          <p:cNvGrpSpPr/>
          <p:nvPr/>
        </p:nvGrpSpPr>
        <p:grpSpPr>
          <a:xfrm>
            <a:off x="4681539" y="2144500"/>
            <a:ext cx="4019774" cy="1325950"/>
            <a:chOff x="466501" y="1017050"/>
            <a:chExt cx="4019774" cy="1325950"/>
          </a:xfrm>
        </p:grpSpPr>
        <p:sp>
          <p:nvSpPr>
            <p:cNvPr id="724" name="Google Shape;724;p35"/>
            <p:cNvSpPr/>
            <p:nvPr/>
          </p:nvSpPr>
          <p:spPr>
            <a:xfrm>
              <a:off x="2886075" y="1485900"/>
              <a:ext cx="1600200" cy="857100"/>
            </a:xfrm>
            <a:prstGeom prst="roundRect">
              <a:avLst>
                <a:gd name="adj" fmla="val 16667"/>
              </a:avLst>
            </a:prstGeom>
            <a:solidFill>
              <a:srgbClr val="85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 txBox="1"/>
            <p:nvPr/>
          </p:nvSpPr>
          <p:spPr>
            <a:xfrm>
              <a:off x="838201" y="1017050"/>
              <a:ext cx="11034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Fira Sans"/>
                  <a:ea typeface="Fira Sans"/>
                  <a:cs typeface="Fira Sans"/>
                  <a:sym typeface="Fira Sans"/>
                </a:rPr>
                <a:t>Friday</a:t>
              </a:r>
              <a:endParaRPr sz="15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26" name="Google Shape;726;p35"/>
            <p:cNvSpPr txBox="1"/>
            <p:nvPr/>
          </p:nvSpPr>
          <p:spPr>
            <a:xfrm>
              <a:off x="2886075" y="1219550"/>
              <a:ext cx="11034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latin typeface="Fira Sans"/>
                  <a:ea typeface="Fira Sans"/>
                  <a:cs typeface="Fira Sans"/>
                  <a:sym typeface="Fira Sans"/>
                </a:rPr>
                <a:t>Notes</a:t>
              </a:r>
              <a:endParaRPr sz="11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727" name="Google Shape;727;p35"/>
            <p:cNvCxnSpPr>
              <a:endCxn id="725" idx="1"/>
            </p:cNvCxnSpPr>
            <p:nvPr/>
          </p:nvCxnSpPr>
          <p:spPr>
            <a:xfrm>
              <a:off x="466501" y="1213550"/>
              <a:ext cx="371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35"/>
            <p:cNvCxnSpPr/>
            <p:nvPr/>
          </p:nvCxnSpPr>
          <p:spPr>
            <a:xfrm>
              <a:off x="1941601" y="1219550"/>
              <a:ext cx="250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9" name="Google Shape;729;p35"/>
          <p:cNvGrpSpPr/>
          <p:nvPr/>
        </p:nvGrpSpPr>
        <p:grpSpPr>
          <a:xfrm>
            <a:off x="4695939" y="877675"/>
            <a:ext cx="4005374" cy="1325950"/>
            <a:chOff x="480901" y="1017050"/>
            <a:chExt cx="4005374" cy="1325950"/>
          </a:xfrm>
        </p:grpSpPr>
        <p:sp>
          <p:nvSpPr>
            <p:cNvPr id="730" name="Google Shape;730;p35"/>
            <p:cNvSpPr/>
            <p:nvPr/>
          </p:nvSpPr>
          <p:spPr>
            <a:xfrm>
              <a:off x="2886075" y="1485900"/>
              <a:ext cx="1600200" cy="857100"/>
            </a:xfrm>
            <a:prstGeom prst="roundRect">
              <a:avLst>
                <a:gd name="adj" fmla="val 16667"/>
              </a:avLst>
            </a:prstGeom>
            <a:solidFill>
              <a:srgbClr val="85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 txBox="1"/>
            <p:nvPr/>
          </p:nvSpPr>
          <p:spPr>
            <a:xfrm>
              <a:off x="838201" y="1017050"/>
              <a:ext cx="11034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Fira Sans"/>
                  <a:ea typeface="Fira Sans"/>
                  <a:cs typeface="Fira Sans"/>
                  <a:sym typeface="Fira Sans"/>
                </a:rPr>
                <a:t>Thursday</a:t>
              </a:r>
              <a:endParaRPr sz="15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32" name="Google Shape;732;p35"/>
            <p:cNvSpPr txBox="1"/>
            <p:nvPr/>
          </p:nvSpPr>
          <p:spPr>
            <a:xfrm>
              <a:off x="2886075" y="1219550"/>
              <a:ext cx="11034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latin typeface="Fira Sans"/>
                  <a:ea typeface="Fira Sans"/>
                  <a:cs typeface="Fira Sans"/>
                  <a:sym typeface="Fira Sans"/>
                </a:rPr>
                <a:t>Notes</a:t>
              </a:r>
              <a:endParaRPr sz="11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733" name="Google Shape;733;p35"/>
            <p:cNvCxnSpPr/>
            <p:nvPr/>
          </p:nvCxnSpPr>
          <p:spPr>
            <a:xfrm>
              <a:off x="1941601" y="1219550"/>
              <a:ext cx="250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35"/>
            <p:cNvCxnSpPr>
              <a:endCxn id="731" idx="1"/>
            </p:cNvCxnSpPr>
            <p:nvPr/>
          </p:nvCxnSpPr>
          <p:spPr>
            <a:xfrm>
              <a:off x="480901" y="1213550"/>
              <a:ext cx="357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35" name="Google Shape;735;p35"/>
          <p:cNvGrpSpPr/>
          <p:nvPr/>
        </p:nvGrpSpPr>
        <p:grpSpPr>
          <a:xfrm>
            <a:off x="500214" y="877675"/>
            <a:ext cx="4000274" cy="1325950"/>
            <a:chOff x="486001" y="1017050"/>
            <a:chExt cx="4000274" cy="1325950"/>
          </a:xfrm>
        </p:grpSpPr>
        <p:sp>
          <p:nvSpPr>
            <p:cNvPr id="736" name="Google Shape;736;p35"/>
            <p:cNvSpPr/>
            <p:nvPr/>
          </p:nvSpPr>
          <p:spPr>
            <a:xfrm>
              <a:off x="2886075" y="1485900"/>
              <a:ext cx="1600200" cy="857100"/>
            </a:xfrm>
            <a:prstGeom prst="roundRect">
              <a:avLst>
                <a:gd name="adj" fmla="val 16667"/>
              </a:avLst>
            </a:prstGeom>
            <a:solidFill>
              <a:srgbClr val="85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5"/>
            <p:cNvSpPr txBox="1"/>
            <p:nvPr/>
          </p:nvSpPr>
          <p:spPr>
            <a:xfrm>
              <a:off x="838201" y="1017050"/>
              <a:ext cx="11034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Fira Sans"/>
                  <a:ea typeface="Fira Sans"/>
                  <a:cs typeface="Fira Sans"/>
                  <a:sym typeface="Fira Sans"/>
                </a:rPr>
                <a:t>Monday</a:t>
              </a:r>
              <a:endParaRPr sz="15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38" name="Google Shape;738;p35"/>
            <p:cNvSpPr txBox="1"/>
            <p:nvPr/>
          </p:nvSpPr>
          <p:spPr>
            <a:xfrm>
              <a:off x="2886075" y="1219550"/>
              <a:ext cx="11034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latin typeface="Fira Sans"/>
                  <a:ea typeface="Fira Sans"/>
                  <a:cs typeface="Fira Sans"/>
                  <a:sym typeface="Fira Sans"/>
                </a:rPr>
                <a:t>Notes</a:t>
              </a:r>
              <a:endParaRPr sz="11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739" name="Google Shape;739;p35"/>
            <p:cNvCxnSpPr/>
            <p:nvPr/>
          </p:nvCxnSpPr>
          <p:spPr>
            <a:xfrm>
              <a:off x="1941601" y="1219550"/>
              <a:ext cx="250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35"/>
            <p:cNvCxnSpPr>
              <a:endCxn id="737" idx="1"/>
            </p:cNvCxnSpPr>
            <p:nvPr/>
          </p:nvCxnSpPr>
          <p:spPr>
            <a:xfrm>
              <a:off x="486001" y="1213550"/>
              <a:ext cx="352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41" name="Google Shape;741;p35"/>
          <p:cNvGrpSpPr/>
          <p:nvPr/>
        </p:nvGrpSpPr>
        <p:grpSpPr>
          <a:xfrm>
            <a:off x="488214" y="2144500"/>
            <a:ext cx="4012274" cy="1325950"/>
            <a:chOff x="474001" y="1017050"/>
            <a:chExt cx="4012274" cy="1325950"/>
          </a:xfrm>
        </p:grpSpPr>
        <p:sp>
          <p:nvSpPr>
            <p:cNvPr id="742" name="Google Shape;742;p35"/>
            <p:cNvSpPr/>
            <p:nvPr/>
          </p:nvSpPr>
          <p:spPr>
            <a:xfrm>
              <a:off x="2886075" y="1485900"/>
              <a:ext cx="1600200" cy="857100"/>
            </a:xfrm>
            <a:prstGeom prst="roundRect">
              <a:avLst>
                <a:gd name="adj" fmla="val 16667"/>
              </a:avLst>
            </a:prstGeom>
            <a:solidFill>
              <a:srgbClr val="85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 txBox="1"/>
            <p:nvPr/>
          </p:nvSpPr>
          <p:spPr>
            <a:xfrm>
              <a:off x="838201" y="1017050"/>
              <a:ext cx="11034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latin typeface="Fira Sans"/>
                  <a:ea typeface="Fira Sans"/>
                  <a:cs typeface="Fira Sans"/>
                  <a:sym typeface="Fira Sans"/>
                </a:rPr>
                <a:t>Tuesday</a:t>
              </a:r>
              <a:endParaRPr sz="15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44" name="Google Shape;744;p35"/>
            <p:cNvSpPr txBox="1"/>
            <p:nvPr/>
          </p:nvSpPr>
          <p:spPr>
            <a:xfrm>
              <a:off x="2886075" y="1219550"/>
              <a:ext cx="11034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latin typeface="Fira Sans"/>
                  <a:ea typeface="Fira Sans"/>
                  <a:cs typeface="Fira Sans"/>
                  <a:sym typeface="Fira Sans"/>
                </a:rPr>
                <a:t>Notes</a:t>
              </a:r>
              <a:endParaRPr sz="11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745" name="Google Shape;745;p35"/>
            <p:cNvCxnSpPr/>
            <p:nvPr/>
          </p:nvCxnSpPr>
          <p:spPr>
            <a:xfrm>
              <a:off x="1941601" y="1219550"/>
              <a:ext cx="250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35"/>
            <p:cNvCxnSpPr>
              <a:endCxn id="743" idx="1"/>
            </p:cNvCxnSpPr>
            <p:nvPr/>
          </p:nvCxnSpPr>
          <p:spPr>
            <a:xfrm>
              <a:off x="474001" y="1213550"/>
              <a:ext cx="364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7" name="Google Shape;747;p35"/>
          <p:cNvSpPr txBox="1"/>
          <p:nvPr/>
        </p:nvSpPr>
        <p:spPr>
          <a:xfrm>
            <a:off x="4672263" y="2504188"/>
            <a:ext cx="23337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and the fourth-largest by diameter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6"/>
          <p:cNvSpPr/>
          <p:nvPr/>
        </p:nvSpPr>
        <p:spPr>
          <a:xfrm>
            <a:off x="457200" y="990600"/>
            <a:ext cx="1483200" cy="1811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753" name="Google Shape;753;p36"/>
          <p:cNvSpPr/>
          <p:nvPr/>
        </p:nvSpPr>
        <p:spPr>
          <a:xfrm>
            <a:off x="6760200" y="990600"/>
            <a:ext cx="1926900" cy="3759300"/>
          </a:xfrm>
          <a:prstGeom prst="roundRect">
            <a:avLst>
              <a:gd name="adj" fmla="val 16667"/>
            </a:avLst>
          </a:pr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36"/>
          <p:cNvSpPr/>
          <p:nvPr/>
        </p:nvSpPr>
        <p:spPr>
          <a:xfrm>
            <a:off x="2032948" y="990600"/>
            <a:ext cx="1483200" cy="1811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755" name="Google Shape;755;p36"/>
          <p:cNvSpPr/>
          <p:nvPr/>
        </p:nvSpPr>
        <p:spPr>
          <a:xfrm>
            <a:off x="3608696" y="990600"/>
            <a:ext cx="1483200" cy="1811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756" name="Google Shape;756;p36"/>
          <p:cNvSpPr/>
          <p:nvPr/>
        </p:nvSpPr>
        <p:spPr>
          <a:xfrm>
            <a:off x="5184443" y="990600"/>
            <a:ext cx="1483200" cy="1811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757" name="Google Shape;757;p36"/>
          <p:cNvSpPr/>
          <p:nvPr/>
        </p:nvSpPr>
        <p:spPr>
          <a:xfrm>
            <a:off x="457200" y="2895600"/>
            <a:ext cx="1483200" cy="1854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758" name="Google Shape;758;p36"/>
          <p:cNvSpPr/>
          <p:nvPr/>
        </p:nvSpPr>
        <p:spPr>
          <a:xfrm>
            <a:off x="2032950" y="2895600"/>
            <a:ext cx="1483200" cy="1854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759" name="Google Shape;759;p36"/>
          <p:cNvSpPr/>
          <p:nvPr/>
        </p:nvSpPr>
        <p:spPr>
          <a:xfrm>
            <a:off x="3608700" y="2895600"/>
            <a:ext cx="1483200" cy="1854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760" name="Google Shape;760;p36"/>
          <p:cNvSpPr/>
          <p:nvPr/>
        </p:nvSpPr>
        <p:spPr>
          <a:xfrm>
            <a:off x="5184450" y="2895600"/>
            <a:ext cx="1483200" cy="1854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6"/>
          <p:cNvSpPr/>
          <p:nvPr/>
        </p:nvSpPr>
        <p:spPr>
          <a:xfrm>
            <a:off x="6905625" y="1453800"/>
            <a:ext cx="190500" cy="19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6"/>
          <p:cNvSpPr txBox="1"/>
          <p:nvPr/>
        </p:nvSpPr>
        <p:spPr>
          <a:xfrm>
            <a:off x="6760208" y="990600"/>
            <a:ext cx="19269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D6363"/>
                </a:solidFill>
                <a:latin typeface="Fira Sans"/>
                <a:ea typeface="Fira Sans"/>
                <a:cs typeface="Fira Sans"/>
                <a:sym typeface="Fira Sans"/>
              </a:rPr>
              <a:t>To do list</a:t>
            </a:r>
            <a:endParaRPr sz="1300" b="1">
              <a:solidFill>
                <a:srgbClr val="1D636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3" name="Google Shape;763;p36"/>
          <p:cNvSpPr txBox="1"/>
          <p:nvPr/>
        </p:nvSpPr>
        <p:spPr>
          <a:xfrm>
            <a:off x="7164900" y="1307400"/>
            <a:ext cx="15222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4" name="Google Shape;764;p36"/>
          <p:cNvSpPr/>
          <p:nvPr/>
        </p:nvSpPr>
        <p:spPr>
          <a:xfrm>
            <a:off x="6905625" y="1937100"/>
            <a:ext cx="190500" cy="19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6"/>
          <p:cNvSpPr txBox="1"/>
          <p:nvPr/>
        </p:nvSpPr>
        <p:spPr>
          <a:xfrm>
            <a:off x="7164900" y="1790700"/>
            <a:ext cx="15222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6" name="Google Shape;766;p36"/>
          <p:cNvSpPr/>
          <p:nvPr/>
        </p:nvSpPr>
        <p:spPr>
          <a:xfrm>
            <a:off x="6905625" y="2400300"/>
            <a:ext cx="190500" cy="19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6"/>
          <p:cNvSpPr txBox="1"/>
          <p:nvPr/>
        </p:nvSpPr>
        <p:spPr>
          <a:xfrm>
            <a:off x="7164900" y="2253900"/>
            <a:ext cx="15222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8" name="Google Shape;768;p36"/>
          <p:cNvSpPr/>
          <p:nvPr/>
        </p:nvSpPr>
        <p:spPr>
          <a:xfrm>
            <a:off x="6905625" y="2871900"/>
            <a:ext cx="190500" cy="19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6"/>
          <p:cNvSpPr txBox="1"/>
          <p:nvPr/>
        </p:nvSpPr>
        <p:spPr>
          <a:xfrm>
            <a:off x="7164900" y="2725500"/>
            <a:ext cx="15222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0" name="Google Shape;770;p36"/>
          <p:cNvSpPr/>
          <p:nvPr/>
        </p:nvSpPr>
        <p:spPr>
          <a:xfrm>
            <a:off x="6905625" y="3346800"/>
            <a:ext cx="190500" cy="19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6"/>
          <p:cNvSpPr txBox="1"/>
          <p:nvPr/>
        </p:nvSpPr>
        <p:spPr>
          <a:xfrm>
            <a:off x="7164900" y="3200400"/>
            <a:ext cx="15222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Pluto is now a dwarf planet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2" name="Google Shape;772;p36"/>
          <p:cNvSpPr/>
          <p:nvPr/>
        </p:nvSpPr>
        <p:spPr>
          <a:xfrm>
            <a:off x="6905625" y="3830100"/>
            <a:ext cx="190500" cy="19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6"/>
          <p:cNvSpPr txBox="1"/>
          <p:nvPr/>
        </p:nvSpPr>
        <p:spPr>
          <a:xfrm>
            <a:off x="7164900" y="3683700"/>
            <a:ext cx="15222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is the second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4" name="Google Shape;774;p36"/>
          <p:cNvSpPr/>
          <p:nvPr/>
        </p:nvSpPr>
        <p:spPr>
          <a:xfrm>
            <a:off x="6905625" y="4313400"/>
            <a:ext cx="190500" cy="19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6"/>
          <p:cNvSpPr txBox="1"/>
          <p:nvPr/>
        </p:nvSpPr>
        <p:spPr>
          <a:xfrm>
            <a:off x="7164900" y="4167000"/>
            <a:ext cx="15222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36"/>
          <p:cNvSpPr txBox="1"/>
          <p:nvPr/>
        </p:nvSpPr>
        <p:spPr>
          <a:xfrm>
            <a:off x="5184300" y="990600"/>
            <a:ext cx="1483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Thursday</a:t>
            </a:r>
            <a:endParaRPr sz="1500" b="1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7" name="Google Shape;777;p36"/>
          <p:cNvSpPr txBox="1"/>
          <p:nvPr/>
        </p:nvSpPr>
        <p:spPr>
          <a:xfrm>
            <a:off x="3608700" y="990600"/>
            <a:ext cx="1483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Wednesday</a:t>
            </a:r>
            <a:endParaRPr sz="1500" b="1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8" name="Google Shape;778;p36"/>
          <p:cNvSpPr txBox="1"/>
          <p:nvPr/>
        </p:nvSpPr>
        <p:spPr>
          <a:xfrm>
            <a:off x="2032950" y="990600"/>
            <a:ext cx="1483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Tuesday</a:t>
            </a:r>
            <a:endParaRPr sz="1500" b="1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9" name="Google Shape;779;p36"/>
          <p:cNvSpPr txBox="1"/>
          <p:nvPr/>
        </p:nvSpPr>
        <p:spPr>
          <a:xfrm>
            <a:off x="457200" y="990600"/>
            <a:ext cx="1483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Monday</a:t>
            </a:r>
            <a:endParaRPr sz="1500" b="1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0" name="Google Shape;780;p36"/>
          <p:cNvSpPr txBox="1"/>
          <p:nvPr/>
        </p:nvSpPr>
        <p:spPr>
          <a:xfrm>
            <a:off x="5184300" y="2895600"/>
            <a:ext cx="1483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05ED1"/>
                </a:solidFill>
                <a:latin typeface="Fira Sans"/>
                <a:ea typeface="Fira Sans"/>
                <a:cs typeface="Fira Sans"/>
                <a:sym typeface="Fira Sans"/>
              </a:rPr>
              <a:t>Notes</a:t>
            </a:r>
            <a:endParaRPr sz="1300" b="1">
              <a:solidFill>
                <a:srgbClr val="905ED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1" name="Google Shape;781;p36"/>
          <p:cNvSpPr txBox="1"/>
          <p:nvPr/>
        </p:nvSpPr>
        <p:spPr>
          <a:xfrm>
            <a:off x="3608700" y="2895600"/>
            <a:ext cx="1483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Sunday</a:t>
            </a:r>
            <a:endParaRPr sz="1500" b="1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2" name="Google Shape;782;p36"/>
          <p:cNvSpPr txBox="1"/>
          <p:nvPr/>
        </p:nvSpPr>
        <p:spPr>
          <a:xfrm>
            <a:off x="2032950" y="2895600"/>
            <a:ext cx="1483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Saturday</a:t>
            </a:r>
            <a:endParaRPr sz="1500" b="1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3" name="Google Shape;783;p36"/>
          <p:cNvSpPr txBox="1"/>
          <p:nvPr/>
        </p:nvSpPr>
        <p:spPr>
          <a:xfrm>
            <a:off x="457200" y="2895600"/>
            <a:ext cx="1483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Friday</a:t>
            </a:r>
            <a:endParaRPr sz="1500" b="1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4" name="Google Shape;784;p36"/>
          <p:cNvSpPr txBox="1"/>
          <p:nvPr/>
        </p:nvSpPr>
        <p:spPr>
          <a:xfrm>
            <a:off x="5252250" y="3200400"/>
            <a:ext cx="13476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where we all live on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5" name="Google Shape;785;p36"/>
          <p:cNvSpPr/>
          <p:nvPr/>
        </p:nvSpPr>
        <p:spPr>
          <a:xfrm>
            <a:off x="6881888" y="1448156"/>
            <a:ext cx="237980" cy="216249"/>
          </a:xfrm>
          <a:custGeom>
            <a:avLst/>
            <a:gdLst/>
            <a:ahLst/>
            <a:cxnLst/>
            <a:rect l="l" t="t" r="r" b="b"/>
            <a:pathLst>
              <a:path w="35010" h="31813" extrusionOk="0">
                <a:moveTo>
                  <a:pt x="427" y="18505"/>
                </a:moveTo>
                <a:lnTo>
                  <a:pt x="12186" y="31285"/>
                </a:lnTo>
                <a:cubicBezTo>
                  <a:pt x="12680" y="31812"/>
                  <a:pt x="13525" y="31787"/>
                  <a:pt x="13977" y="31227"/>
                </a:cubicBezTo>
                <a:lnTo>
                  <a:pt x="34582" y="5834"/>
                </a:lnTo>
                <a:cubicBezTo>
                  <a:pt x="35009" y="5307"/>
                  <a:pt x="34909" y="4537"/>
                  <a:pt x="34373" y="4135"/>
                </a:cubicBezTo>
                <a:lnTo>
                  <a:pt x="29310" y="386"/>
                </a:lnTo>
                <a:cubicBezTo>
                  <a:pt x="28791" y="1"/>
                  <a:pt x="28063" y="101"/>
                  <a:pt x="27669" y="612"/>
                </a:cubicBezTo>
                <a:lnTo>
                  <a:pt x="14136" y="18095"/>
                </a:lnTo>
                <a:cubicBezTo>
                  <a:pt x="13693" y="18664"/>
                  <a:pt x="12864" y="18715"/>
                  <a:pt x="12354" y="18212"/>
                </a:cubicBezTo>
                <a:lnTo>
                  <a:pt x="6520" y="12379"/>
                </a:lnTo>
                <a:cubicBezTo>
                  <a:pt x="6060" y="11910"/>
                  <a:pt x="5298" y="11919"/>
                  <a:pt x="4838" y="12387"/>
                </a:cubicBezTo>
                <a:lnTo>
                  <a:pt x="444" y="16873"/>
                </a:lnTo>
                <a:cubicBezTo>
                  <a:pt x="9" y="17325"/>
                  <a:pt x="0" y="18037"/>
                  <a:pt x="427" y="185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6"/>
          <p:cNvSpPr/>
          <p:nvPr/>
        </p:nvSpPr>
        <p:spPr>
          <a:xfrm>
            <a:off x="6881888" y="2391631"/>
            <a:ext cx="237980" cy="216249"/>
          </a:xfrm>
          <a:custGeom>
            <a:avLst/>
            <a:gdLst/>
            <a:ahLst/>
            <a:cxnLst/>
            <a:rect l="l" t="t" r="r" b="b"/>
            <a:pathLst>
              <a:path w="35010" h="31813" extrusionOk="0">
                <a:moveTo>
                  <a:pt x="427" y="18505"/>
                </a:moveTo>
                <a:lnTo>
                  <a:pt x="12186" y="31285"/>
                </a:lnTo>
                <a:cubicBezTo>
                  <a:pt x="12680" y="31812"/>
                  <a:pt x="13525" y="31787"/>
                  <a:pt x="13977" y="31227"/>
                </a:cubicBezTo>
                <a:lnTo>
                  <a:pt x="34582" y="5834"/>
                </a:lnTo>
                <a:cubicBezTo>
                  <a:pt x="35009" y="5307"/>
                  <a:pt x="34909" y="4537"/>
                  <a:pt x="34373" y="4135"/>
                </a:cubicBezTo>
                <a:lnTo>
                  <a:pt x="29310" y="386"/>
                </a:lnTo>
                <a:cubicBezTo>
                  <a:pt x="28791" y="1"/>
                  <a:pt x="28063" y="101"/>
                  <a:pt x="27669" y="612"/>
                </a:cubicBezTo>
                <a:lnTo>
                  <a:pt x="14136" y="18095"/>
                </a:lnTo>
                <a:cubicBezTo>
                  <a:pt x="13693" y="18664"/>
                  <a:pt x="12864" y="18715"/>
                  <a:pt x="12354" y="18212"/>
                </a:cubicBezTo>
                <a:lnTo>
                  <a:pt x="6520" y="12379"/>
                </a:lnTo>
                <a:cubicBezTo>
                  <a:pt x="6060" y="11910"/>
                  <a:pt x="5298" y="11919"/>
                  <a:pt x="4838" y="12387"/>
                </a:cubicBezTo>
                <a:lnTo>
                  <a:pt x="444" y="16873"/>
                </a:lnTo>
                <a:cubicBezTo>
                  <a:pt x="9" y="17325"/>
                  <a:pt x="0" y="18037"/>
                  <a:pt x="427" y="185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36"/>
          <p:cNvSpPr/>
          <p:nvPr/>
        </p:nvSpPr>
        <p:spPr>
          <a:xfrm>
            <a:off x="6881888" y="2860681"/>
            <a:ext cx="237980" cy="216249"/>
          </a:xfrm>
          <a:custGeom>
            <a:avLst/>
            <a:gdLst/>
            <a:ahLst/>
            <a:cxnLst/>
            <a:rect l="l" t="t" r="r" b="b"/>
            <a:pathLst>
              <a:path w="35010" h="31813" extrusionOk="0">
                <a:moveTo>
                  <a:pt x="427" y="18505"/>
                </a:moveTo>
                <a:lnTo>
                  <a:pt x="12186" y="31285"/>
                </a:lnTo>
                <a:cubicBezTo>
                  <a:pt x="12680" y="31812"/>
                  <a:pt x="13525" y="31787"/>
                  <a:pt x="13977" y="31227"/>
                </a:cubicBezTo>
                <a:lnTo>
                  <a:pt x="34582" y="5834"/>
                </a:lnTo>
                <a:cubicBezTo>
                  <a:pt x="35009" y="5307"/>
                  <a:pt x="34909" y="4537"/>
                  <a:pt x="34373" y="4135"/>
                </a:cubicBezTo>
                <a:lnTo>
                  <a:pt x="29310" y="386"/>
                </a:lnTo>
                <a:cubicBezTo>
                  <a:pt x="28791" y="1"/>
                  <a:pt x="28063" y="101"/>
                  <a:pt x="27669" y="612"/>
                </a:cubicBezTo>
                <a:lnTo>
                  <a:pt x="14136" y="18095"/>
                </a:lnTo>
                <a:cubicBezTo>
                  <a:pt x="13693" y="18664"/>
                  <a:pt x="12864" y="18715"/>
                  <a:pt x="12354" y="18212"/>
                </a:cubicBezTo>
                <a:lnTo>
                  <a:pt x="6520" y="12379"/>
                </a:lnTo>
                <a:cubicBezTo>
                  <a:pt x="6060" y="11910"/>
                  <a:pt x="5298" y="11919"/>
                  <a:pt x="4838" y="12387"/>
                </a:cubicBezTo>
                <a:lnTo>
                  <a:pt x="444" y="16873"/>
                </a:lnTo>
                <a:cubicBezTo>
                  <a:pt x="9" y="17325"/>
                  <a:pt x="0" y="18037"/>
                  <a:pt x="427" y="185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36"/>
          <p:cNvSpPr/>
          <p:nvPr/>
        </p:nvSpPr>
        <p:spPr>
          <a:xfrm>
            <a:off x="6881888" y="3338131"/>
            <a:ext cx="237980" cy="216249"/>
          </a:xfrm>
          <a:custGeom>
            <a:avLst/>
            <a:gdLst/>
            <a:ahLst/>
            <a:cxnLst/>
            <a:rect l="l" t="t" r="r" b="b"/>
            <a:pathLst>
              <a:path w="35010" h="31813" extrusionOk="0">
                <a:moveTo>
                  <a:pt x="427" y="18505"/>
                </a:moveTo>
                <a:lnTo>
                  <a:pt x="12186" y="31285"/>
                </a:lnTo>
                <a:cubicBezTo>
                  <a:pt x="12680" y="31812"/>
                  <a:pt x="13525" y="31787"/>
                  <a:pt x="13977" y="31227"/>
                </a:cubicBezTo>
                <a:lnTo>
                  <a:pt x="34582" y="5834"/>
                </a:lnTo>
                <a:cubicBezTo>
                  <a:pt x="35009" y="5307"/>
                  <a:pt x="34909" y="4537"/>
                  <a:pt x="34373" y="4135"/>
                </a:cubicBezTo>
                <a:lnTo>
                  <a:pt x="29310" y="386"/>
                </a:lnTo>
                <a:cubicBezTo>
                  <a:pt x="28791" y="1"/>
                  <a:pt x="28063" y="101"/>
                  <a:pt x="27669" y="612"/>
                </a:cubicBezTo>
                <a:lnTo>
                  <a:pt x="14136" y="18095"/>
                </a:lnTo>
                <a:cubicBezTo>
                  <a:pt x="13693" y="18664"/>
                  <a:pt x="12864" y="18715"/>
                  <a:pt x="12354" y="18212"/>
                </a:cubicBezTo>
                <a:lnTo>
                  <a:pt x="6520" y="12379"/>
                </a:lnTo>
                <a:cubicBezTo>
                  <a:pt x="6060" y="11910"/>
                  <a:pt x="5298" y="11919"/>
                  <a:pt x="4838" y="12387"/>
                </a:cubicBezTo>
                <a:lnTo>
                  <a:pt x="444" y="16873"/>
                </a:lnTo>
                <a:cubicBezTo>
                  <a:pt x="9" y="17325"/>
                  <a:pt x="0" y="18037"/>
                  <a:pt x="427" y="185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89" name="Google Shape;789;p36"/>
          <p:cNvGraphicFramePr/>
          <p:nvPr/>
        </p:nvGraphicFramePr>
        <p:xfrm>
          <a:off x="598438" y="1263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119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Call Anne!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90" name="Google Shape;790;p36"/>
          <p:cNvGraphicFramePr/>
          <p:nvPr/>
        </p:nvGraphicFramePr>
        <p:xfrm>
          <a:off x="2176275" y="1263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119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Meeting work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Coffee with Dan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91" name="Google Shape;791;p36"/>
          <p:cNvGraphicFramePr/>
          <p:nvPr/>
        </p:nvGraphicFramePr>
        <p:xfrm>
          <a:off x="3751963" y="1263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119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92" name="Google Shape;792;p36"/>
          <p:cNvGraphicFramePr/>
          <p:nvPr/>
        </p:nvGraphicFramePr>
        <p:xfrm>
          <a:off x="5327775" y="1263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119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Call for meeting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93" name="Google Shape;793;p36"/>
          <p:cNvGraphicFramePr/>
          <p:nvPr/>
        </p:nvGraphicFramePr>
        <p:xfrm>
          <a:off x="3751950" y="3170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119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94" name="Google Shape;794;p36"/>
          <p:cNvGraphicFramePr/>
          <p:nvPr/>
        </p:nvGraphicFramePr>
        <p:xfrm>
          <a:off x="2176288" y="3170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119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Lunch with Lisa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95" name="Google Shape;795;p36"/>
          <p:cNvGraphicFramePr/>
          <p:nvPr/>
        </p:nvGraphicFramePr>
        <p:xfrm>
          <a:off x="600613" y="3170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119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Brenda’s birthday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7"/>
          <p:cNvSpPr/>
          <p:nvPr/>
        </p:nvSpPr>
        <p:spPr>
          <a:xfrm>
            <a:off x="6582925" y="3527450"/>
            <a:ext cx="1691550" cy="1222450"/>
          </a:xfrm>
          <a:custGeom>
            <a:avLst/>
            <a:gdLst/>
            <a:ahLst/>
            <a:cxnLst/>
            <a:rect l="l" t="t" r="r" b="b"/>
            <a:pathLst>
              <a:path w="67662" h="48898" extrusionOk="0">
                <a:moveTo>
                  <a:pt x="2119" y="1"/>
                </a:moveTo>
                <a:cubicBezTo>
                  <a:pt x="907" y="1"/>
                  <a:pt x="1" y="973"/>
                  <a:pt x="1" y="2356"/>
                </a:cubicBezTo>
                <a:cubicBezTo>
                  <a:pt x="31" y="3754"/>
                  <a:pt x="609" y="5000"/>
                  <a:pt x="1278" y="6155"/>
                </a:cubicBezTo>
                <a:cubicBezTo>
                  <a:pt x="3132" y="9256"/>
                  <a:pt x="5411" y="12022"/>
                  <a:pt x="8056" y="14453"/>
                </a:cubicBezTo>
                <a:cubicBezTo>
                  <a:pt x="8299" y="14696"/>
                  <a:pt x="8573" y="14909"/>
                  <a:pt x="8816" y="15152"/>
                </a:cubicBezTo>
                <a:cubicBezTo>
                  <a:pt x="8238" y="15092"/>
                  <a:pt x="7691" y="15000"/>
                  <a:pt x="7144" y="14909"/>
                </a:cubicBezTo>
                <a:cubicBezTo>
                  <a:pt x="6536" y="14783"/>
                  <a:pt x="5928" y="14719"/>
                  <a:pt x="5320" y="14719"/>
                </a:cubicBezTo>
                <a:cubicBezTo>
                  <a:pt x="5199" y="14719"/>
                  <a:pt x="5077" y="14722"/>
                  <a:pt x="4955" y="14727"/>
                </a:cubicBezTo>
                <a:cubicBezTo>
                  <a:pt x="2889" y="14940"/>
                  <a:pt x="1977" y="16824"/>
                  <a:pt x="3071" y="18617"/>
                </a:cubicBezTo>
                <a:cubicBezTo>
                  <a:pt x="3223" y="18952"/>
                  <a:pt x="3436" y="19225"/>
                  <a:pt x="3709" y="19469"/>
                </a:cubicBezTo>
                <a:cubicBezTo>
                  <a:pt x="4682" y="20289"/>
                  <a:pt x="5715" y="21049"/>
                  <a:pt x="6810" y="21687"/>
                </a:cubicBezTo>
                <a:cubicBezTo>
                  <a:pt x="10062" y="23481"/>
                  <a:pt x="13527" y="24727"/>
                  <a:pt x="17023" y="25912"/>
                </a:cubicBezTo>
                <a:cubicBezTo>
                  <a:pt x="19089" y="26581"/>
                  <a:pt x="21187" y="27128"/>
                  <a:pt x="23284" y="27706"/>
                </a:cubicBezTo>
                <a:cubicBezTo>
                  <a:pt x="23466" y="27767"/>
                  <a:pt x="23649" y="27858"/>
                  <a:pt x="23831" y="27949"/>
                </a:cubicBezTo>
                <a:cubicBezTo>
                  <a:pt x="23314" y="28192"/>
                  <a:pt x="22798" y="28344"/>
                  <a:pt x="22220" y="28405"/>
                </a:cubicBezTo>
                <a:cubicBezTo>
                  <a:pt x="20609" y="28587"/>
                  <a:pt x="18998" y="28678"/>
                  <a:pt x="17387" y="28861"/>
                </a:cubicBezTo>
                <a:cubicBezTo>
                  <a:pt x="16263" y="28952"/>
                  <a:pt x="15229" y="29378"/>
                  <a:pt x="14348" y="30077"/>
                </a:cubicBezTo>
                <a:cubicBezTo>
                  <a:pt x="12950" y="31232"/>
                  <a:pt x="12889" y="32995"/>
                  <a:pt x="14226" y="34180"/>
                </a:cubicBezTo>
                <a:cubicBezTo>
                  <a:pt x="14743" y="34636"/>
                  <a:pt x="15290" y="35001"/>
                  <a:pt x="15898" y="35305"/>
                </a:cubicBezTo>
                <a:cubicBezTo>
                  <a:pt x="18178" y="36520"/>
                  <a:pt x="20640" y="36916"/>
                  <a:pt x="23132" y="36976"/>
                </a:cubicBezTo>
                <a:cubicBezTo>
                  <a:pt x="24487" y="37015"/>
                  <a:pt x="25842" y="37027"/>
                  <a:pt x="27196" y="37027"/>
                </a:cubicBezTo>
                <a:cubicBezTo>
                  <a:pt x="29003" y="37027"/>
                  <a:pt x="30809" y="37007"/>
                  <a:pt x="32616" y="37007"/>
                </a:cubicBezTo>
                <a:lnTo>
                  <a:pt x="37144" y="37007"/>
                </a:lnTo>
                <a:lnTo>
                  <a:pt x="37144" y="37189"/>
                </a:lnTo>
                <a:cubicBezTo>
                  <a:pt x="36567" y="37311"/>
                  <a:pt x="35989" y="37463"/>
                  <a:pt x="35412" y="37584"/>
                </a:cubicBezTo>
                <a:cubicBezTo>
                  <a:pt x="32950" y="38040"/>
                  <a:pt x="30457" y="38405"/>
                  <a:pt x="28117" y="39286"/>
                </a:cubicBezTo>
                <a:cubicBezTo>
                  <a:pt x="26749" y="39803"/>
                  <a:pt x="25381" y="40320"/>
                  <a:pt x="24348" y="41384"/>
                </a:cubicBezTo>
                <a:cubicBezTo>
                  <a:pt x="23102" y="42508"/>
                  <a:pt x="22950" y="44423"/>
                  <a:pt x="24044" y="45730"/>
                </a:cubicBezTo>
                <a:cubicBezTo>
                  <a:pt x="24743" y="46642"/>
                  <a:pt x="25716" y="47341"/>
                  <a:pt x="26780" y="47736"/>
                </a:cubicBezTo>
                <a:cubicBezTo>
                  <a:pt x="28623" y="48502"/>
                  <a:pt x="30599" y="48898"/>
                  <a:pt x="32609" y="48898"/>
                </a:cubicBezTo>
                <a:cubicBezTo>
                  <a:pt x="32753" y="48898"/>
                  <a:pt x="32897" y="48896"/>
                  <a:pt x="33041" y="48891"/>
                </a:cubicBezTo>
                <a:cubicBezTo>
                  <a:pt x="38938" y="48831"/>
                  <a:pt x="44804" y="47797"/>
                  <a:pt x="50367" y="45822"/>
                </a:cubicBezTo>
                <a:cubicBezTo>
                  <a:pt x="52312" y="45122"/>
                  <a:pt x="54288" y="44423"/>
                  <a:pt x="55990" y="43208"/>
                </a:cubicBezTo>
                <a:cubicBezTo>
                  <a:pt x="56072" y="43180"/>
                  <a:pt x="56166" y="43165"/>
                  <a:pt x="56262" y="43165"/>
                </a:cubicBezTo>
                <a:cubicBezTo>
                  <a:pt x="56379" y="43165"/>
                  <a:pt x="56497" y="43188"/>
                  <a:pt x="56598" y="43238"/>
                </a:cubicBezTo>
                <a:cubicBezTo>
                  <a:pt x="58786" y="44271"/>
                  <a:pt x="61127" y="44970"/>
                  <a:pt x="63558" y="45335"/>
                </a:cubicBezTo>
                <a:cubicBezTo>
                  <a:pt x="64257" y="45448"/>
                  <a:pt x="64956" y="45510"/>
                  <a:pt x="65667" y="45510"/>
                </a:cubicBezTo>
                <a:cubicBezTo>
                  <a:pt x="65915" y="45510"/>
                  <a:pt x="66164" y="45503"/>
                  <a:pt x="66416" y="45487"/>
                </a:cubicBezTo>
                <a:cubicBezTo>
                  <a:pt x="67054" y="45487"/>
                  <a:pt x="67601" y="44940"/>
                  <a:pt x="67601" y="44271"/>
                </a:cubicBezTo>
                <a:cubicBezTo>
                  <a:pt x="67662" y="43633"/>
                  <a:pt x="67267" y="43116"/>
                  <a:pt x="66537" y="42904"/>
                </a:cubicBezTo>
                <a:cubicBezTo>
                  <a:pt x="65777" y="42660"/>
                  <a:pt x="65048" y="42478"/>
                  <a:pt x="64288" y="42235"/>
                </a:cubicBezTo>
                <a:cubicBezTo>
                  <a:pt x="62069" y="41536"/>
                  <a:pt x="59820" y="40837"/>
                  <a:pt x="57844" y="39499"/>
                </a:cubicBezTo>
                <a:cubicBezTo>
                  <a:pt x="57114" y="39013"/>
                  <a:pt x="56659" y="38253"/>
                  <a:pt x="56567" y="37402"/>
                </a:cubicBezTo>
                <a:cubicBezTo>
                  <a:pt x="56324" y="35001"/>
                  <a:pt x="56142" y="32599"/>
                  <a:pt x="55777" y="30198"/>
                </a:cubicBezTo>
                <a:cubicBezTo>
                  <a:pt x="55382" y="27280"/>
                  <a:pt x="54379" y="24484"/>
                  <a:pt x="52859" y="21961"/>
                </a:cubicBezTo>
                <a:cubicBezTo>
                  <a:pt x="52282" y="20928"/>
                  <a:pt x="51491" y="20046"/>
                  <a:pt x="50519" y="19408"/>
                </a:cubicBezTo>
                <a:cubicBezTo>
                  <a:pt x="49953" y="19064"/>
                  <a:pt x="49391" y="18899"/>
                  <a:pt x="48866" y="18899"/>
                </a:cubicBezTo>
                <a:cubicBezTo>
                  <a:pt x="47810" y="18899"/>
                  <a:pt x="46902" y="19568"/>
                  <a:pt x="46415" y="20806"/>
                </a:cubicBezTo>
                <a:cubicBezTo>
                  <a:pt x="46233" y="21232"/>
                  <a:pt x="46111" y="21687"/>
                  <a:pt x="46081" y="22143"/>
                </a:cubicBezTo>
                <a:cubicBezTo>
                  <a:pt x="46081" y="24028"/>
                  <a:pt x="46111" y="25912"/>
                  <a:pt x="46142" y="27797"/>
                </a:cubicBezTo>
                <a:lnTo>
                  <a:pt x="46142" y="29651"/>
                </a:lnTo>
                <a:cubicBezTo>
                  <a:pt x="45868" y="29469"/>
                  <a:pt x="45625" y="29286"/>
                  <a:pt x="45412" y="29043"/>
                </a:cubicBezTo>
                <a:cubicBezTo>
                  <a:pt x="44835" y="28374"/>
                  <a:pt x="44287" y="27645"/>
                  <a:pt x="43801" y="26885"/>
                </a:cubicBezTo>
                <a:cubicBezTo>
                  <a:pt x="42281" y="24362"/>
                  <a:pt x="41430" y="21566"/>
                  <a:pt x="40549" y="18769"/>
                </a:cubicBezTo>
                <a:cubicBezTo>
                  <a:pt x="39667" y="15973"/>
                  <a:pt x="38938" y="13116"/>
                  <a:pt x="37570" y="10502"/>
                </a:cubicBezTo>
                <a:cubicBezTo>
                  <a:pt x="36962" y="9377"/>
                  <a:pt x="36263" y="8344"/>
                  <a:pt x="35473" y="7371"/>
                </a:cubicBezTo>
                <a:cubicBezTo>
                  <a:pt x="34956" y="6763"/>
                  <a:pt x="34226" y="6398"/>
                  <a:pt x="33436" y="6368"/>
                </a:cubicBezTo>
                <a:cubicBezTo>
                  <a:pt x="33394" y="6366"/>
                  <a:pt x="33352" y="6365"/>
                  <a:pt x="33310" y="6365"/>
                </a:cubicBezTo>
                <a:cubicBezTo>
                  <a:pt x="31935" y="6365"/>
                  <a:pt x="30753" y="7321"/>
                  <a:pt x="30488" y="8678"/>
                </a:cubicBezTo>
                <a:cubicBezTo>
                  <a:pt x="30245" y="9803"/>
                  <a:pt x="30123" y="10988"/>
                  <a:pt x="30123" y="12143"/>
                </a:cubicBezTo>
                <a:cubicBezTo>
                  <a:pt x="30123" y="13997"/>
                  <a:pt x="30275" y="15821"/>
                  <a:pt x="30336" y="17675"/>
                </a:cubicBezTo>
                <a:cubicBezTo>
                  <a:pt x="30336" y="18010"/>
                  <a:pt x="30275" y="18374"/>
                  <a:pt x="30214" y="18709"/>
                </a:cubicBezTo>
                <a:cubicBezTo>
                  <a:pt x="29424" y="17949"/>
                  <a:pt x="28786" y="17067"/>
                  <a:pt x="28330" y="16064"/>
                </a:cubicBezTo>
                <a:cubicBezTo>
                  <a:pt x="27235" y="13754"/>
                  <a:pt x="26202" y="11414"/>
                  <a:pt x="25138" y="9073"/>
                </a:cubicBezTo>
                <a:cubicBezTo>
                  <a:pt x="24135" y="6824"/>
                  <a:pt x="23071" y="4636"/>
                  <a:pt x="21491" y="2721"/>
                </a:cubicBezTo>
                <a:cubicBezTo>
                  <a:pt x="21035" y="2143"/>
                  <a:pt x="20518" y="1657"/>
                  <a:pt x="19910" y="1262"/>
                </a:cubicBezTo>
                <a:cubicBezTo>
                  <a:pt x="19505" y="989"/>
                  <a:pt x="19057" y="864"/>
                  <a:pt x="18617" y="864"/>
                </a:cubicBezTo>
                <a:cubicBezTo>
                  <a:pt x="17538" y="864"/>
                  <a:pt x="16509" y="1615"/>
                  <a:pt x="16293" y="2781"/>
                </a:cubicBezTo>
                <a:cubicBezTo>
                  <a:pt x="16171" y="3602"/>
                  <a:pt x="16171" y="4392"/>
                  <a:pt x="16293" y="5213"/>
                </a:cubicBezTo>
                <a:cubicBezTo>
                  <a:pt x="16536" y="6733"/>
                  <a:pt x="16901" y="8253"/>
                  <a:pt x="17175" y="9772"/>
                </a:cubicBezTo>
                <a:cubicBezTo>
                  <a:pt x="17296" y="10441"/>
                  <a:pt x="17326" y="11140"/>
                  <a:pt x="17387" y="11839"/>
                </a:cubicBezTo>
                <a:lnTo>
                  <a:pt x="17175" y="11930"/>
                </a:lnTo>
                <a:cubicBezTo>
                  <a:pt x="16749" y="11596"/>
                  <a:pt x="16263" y="11292"/>
                  <a:pt x="15867" y="10897"/>
                </a:cubicBezTo>
                <a:cubicBezTo>
                  <a:pt x="14196" y="9377"/>
                  <a:pt x="12554" y="7797"/>
                  <a:pt x="10883" y="6277"/>
                </a:cubicBezTo>
                <a:cubicBezTo>
                  <a:pt x="9028" y="4605"/>
                  <a:pt x="7174" y="2933"/>
                  <a:pt x="5229" y="1353"/>
                </a:cubicBezTo>
                <a:cubicBezTo>
                  <a:pt x="4530" y="775"/>
                  <a:pt x="3709" y="380"/>
                  <a:pt x="2828" y="107"/>
                </a:cubicBezTo>
                <a:cubicBezTo>
                  <a:pt x="2583" y="35"/>
                  <a:pt x="2346" y="1"/>
                  <a:pt x="21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7"/>
          <p:cNvSpPr/>
          <p:nvPr/>
        </p:nvSpPr>
        <p:spPr>
          <a:xfrm rot="1596978">
            <a:off x="699273" y="2264387"/>
            <a:ext cx="236918" cy="136096"/>
          </a:xfrm>
          <a:custGeom>
            <a:avLst/>
            <a:gdLst/>
            <a:ahLst/>
            <a:cxnLst/>
            <a:rect l="l" t="t" r="r" b="b"/>
            <a:pathLst>
              <a:path w="9477" h="5444" extrusionOk="0">
                <a:moveTo>
                  <a:pt x="1732" y="0"/>
                </a:moveTo>
                <a:cubicBezTo>
                  <a:pt x="640" y="0"/>
                  <a:pt x="0" y="899"/>
                  <a:pt x="419" y="1916"/>
                </a:cubicBezTo>
                <a:cubicBezTo>
                  <a:pt x="692" y="2524"/>
                  <a:pt x="1087" y="3071"/>
                  <a:pt x="1604" y="3527"/>
                </a:cubicBezTo>
                <a:cubicBezTo>
                  <a:pt x="3198" y="4943"/>
                  <a:pt x="5107" y="5443"/>
                  <a:pt x="7164" y="5443"/>
                </a:cubicBezTo>
                <a:cubicBezTo>
                  <a:pt x="7225" y="5443"/>
                  <a:pt x="7287" y="5443"/>
                  <a:pt x="7349" y="5442"/>
                </a:cubicBezTo>
                <a:lnTo>
                  <a:pt x="7805" y="5442"/>
                </a:lnTo>
                <a:cubicBezTo>
                  <a:pt x="8960" y="5351"/>
                  <a:pt x="9477" y="4439"/>
                  <a:pt x="8960" y="3436"/>
                </a:cubicBezTo>
                <a:cubicBezTo>
                  <a:pt x="8777" y="3132"/>
                  <a:pt x="8565" y="2828"/>
                  <a:pt x="8291" y="2615"/>
                </a:cubicBezTo>
                <a:cubicBezTo>
                  <a:pt x="6893" y="1551"/>
                  <a:pt x="5343" y="761"/>
                  <a:pt x="3701" y="244"/>
                </a:cubicBezTo>
                <a:cubicBezTo>
                  <a:pt x="3063" y="92"/>
                  <a:pt x="2425" y="1"/>
                  <a:pt x="1786" y="1"/>
                </a:cubicBezTo>
                <a:cubicBezTo>
                  <a:pt x="1768" y="0"/>
                  <a:pt x="1750" y="0"/>
                  <a:pt x="1732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7"/>
          <p:cNvSpPr/>
          <p:nvPr/>
        </p:nvSpPr>
        <p:spPr>
          <a:xfrm rot="1596978">
            <a:off x="745708" y="2042603"/>
            <a:ext cx="169470" cy="129971"/>
          </a:xfrm>
          <a:custGeom>
            <a:avLst/>
            <a:gdLst/>
            <a:ahLst/>
            <a:cxnLst/>
            <a:rect l="l" t="t" r="r" b="b"/>
            <a:pathLst>
              <a:path w="6779" h="5199" extrusionOk="0">
                <a:moveTo>
                  <a:pt x="1550" y="1"/>
                </a:moveTo>
                <a:cubicBezTo>
                  <a:pt x="699" y="1"/>
                  <a:pt x="0" y="670"/>
                  <a:pt x="91" y="1430"/>
                </a:cubicBezTo>
                <a:cubicBezTo>
                  <a:pt x="122" y="1916"/>
                  <a:pt x="304" y="2372"/>
                  <a:pt x="547" y="2767"/>
                </a:cubicBezTo>
                <a:cubicBezTo>
                  <a:pt x="1550" y="4104"/>
                  <a:pt x="3040" y="4955"/>
                  <a:pt x="4712" y="5199"/>
                </a:cubicBezTo>
                <a:cubicBezTo>
                  <a:pt x="5563" y="5199"/>
                  <a:pt x="6201" y="5138"/>
                  <a:pt x="6505" y="4530"/>
                </a:cubicBezTo>
                <a:cubicBezTo>
                  <a:pt x="6778" y="3952"/>
                  <a:pt x="6657" y="3284"/>
                  <a:pt x="6201" y="2828"/>
                </a:cubicBezTo>
                <a:cubicBezTo>
                  <a:pt x="5654" y="2159"/>
                  <a:pt x="5046" y="1581"/>
                  <a:pt x="4377" y="1034"/>
                </a:cubicBezTo>
                <a:cubicBezTo>
                  <a:pt x="3587" y="366"/>
                  <a:pt x="2584" y="1"/>
                  <a:pt x="1550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7"/>
          <p:cNvSpPr/>
          <p:nvPr/>
        </p:nvSpPr>
        <p:spPr>
          <a:xfrm rot="1596978">
            <a:off x="517783" y="2567601"/>
            <a:ext cx="184669" cy="94972"/>
          </a:xfrm>
          <a:custGeom>
            <a:avLst/>
            <a:gdLst/>
            <a:ahLst/>
            <a:cxnLst/>
            <a:rect l="l" t="t" r="r" b="b"/>
            <a:pathLst>
              <a:path w="7387" h="3799" extrusionOk="0">
                <a:moveTo>
                  <a:pt x="4134" y="1"/>
                </a:moveTo>
                <a:cubicBezTo>
                  <a:pt x="3252" y="61"/>
                  <a:pt x="2341" y="31"/>
                  <a:pt x="1459" y="183"/>
                </a:cubicBezTo>
                <a:cubicBezTo>
                  <a:pt x="669" y="244"/>
                  <a:pt x="61" y="912"/>
                  <a:pt x="30" y="1703"/>
                </a:cubicBezTo>
                <a:cubicBezTo>
                  <a:pt x="0" y="2645"/>
                  <a:pt x="426" y="3435"/>
                  <a:pt x="1337" y="3618"/>
                </a:cubicBezTo>
                <a:cubicBezTo>
                  <a:pt x="1889" y="3745"/>
                  <a:pt x="2440" y="3798"/>
                  <a:pt x="3001" y="3798"/>
                </a:cubicBezTo>
                <a:cubicBezTo>
                  <a:pt x="3245" y="3798"/>
                  <a:pt x="3490" y="3788"/>
                  <a:pt x="3739" y="3770"/>
                </a:cubicBezTo>
                <a:cubicBezTo>
                  <a:pt x="4985" y="3618"/>
                  <a:pt x="6170" y="2979"/>
                  <a:pt x="6961" y="1976"/>
                </a:cubicBezTo>
                <a:cubicBezTo>
                  <a:pt x="7295" y="1612"/>
                  <a:pt x="7386" y="1064"/>
                  <a:pt x="7173" y="609"/>
                </a:cubicBezTo>
                <a:cubicBezTo>
                  <a:pt x="6955" y="254"/>
                  <a:pt x="6566" y="22"/>
                  <a:pt x="6159" y="22"/>
                </a:cubicBezTo>
                <a:cubicBezTo>
                  <a:pt x="6112" y="22"/>
                  <a:pt x="6065" y="25"/>
                  <a:pt x="6018" y="31"/>
                </a:cubicBezTo>
                <a:lnTo>
                  <a:pt x="4164" y="31"/>
                </a:lnTo>
                <a:lnTo>
                  <a:pt x="4134" y="1"/>
                </a:ln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7"/>
          <p:cNvSpPr/>
          <p:nvPr/>
        </p:nvSpPr>
        <p:spPr>
          <a:xfrm rot="1596978">
            <a:off x="530362" y="2184119"/>
            <a:ext cx="179345" cy="115097"/>
          </a:xfrm>
          <a:custGeom>
            <a:avLst/>
            <a:gdLst/>
            <a:ahLst/>
            <a:cxnLst/>
            <a:rect l="l" t="t" r="r" b="b"/>
            <a:pathLst>
              <a:path w="7174" h="4604" extrusionOk="0">
                <a:moveTo>
                  <a:pt x="2062" y="1"/>
                </a:moveTo>
                <a:cubicBezTo>
                  <a:pt x="800" y="1"/>
                  <a:pt x="1" y="1727"/>
                  <a:pt x="638" y="2597"/>
                </a:cubicBezTo>
                <a:cubicBezTo>
                  <a:pt x="942" y="3083"/>
                  <a:pt x="1337" y="3479"/>
                  <a:pt x="1854" y="3752"/>
                </a:cubicBezTo>
                <a:cubicBezTo>
                  <a:pt x="2796" y="4086"/>
                  <a:pt x="3799" y="4390"/>
                  <a:pt x="4802" y="4603"/>
                </a:cubicBezTo>
                <a:lnTo>
                  <a:pt x="4833" y="4512"/>
                </a:lnTo>
                <a:cubicBezTo>
                  <a:pt x="5289" y="4421"/>
                  <a:pt x="5775" y="4360"/>
                  <a:pt x="6261" y="4238"/>
                </a:cubicBezTo>
                <a:cubicBezTo>
                  <a:pt x="6809" y="4178"/>
                  <a:pt x="7173" y="3661"/>
                  <a:pt x="7082" y="3144"/>
                </a:cubicBezTo>
                <a:cubicBezTo>
                  <a:pt x="7052" y="2172"/>
                  <a:pt x="6474" y="1472"/>
                  <a:pt x="5684" y="1016"/>
                </a:cubicBezTo>
                <a:cubicBezTo>
                  <a:pt x="4620" y="409"/>
                  <a:pt x="3465" y="196"/>
                  <a:pt x="2249" y="13"/>
                </a:cubicBezTo>
                <a:cubicBezTo>
                  <a:pt x="2186" y="5"/>
                  <a:pt x="2123" y="1"/>
                  <a:pt x="2062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7"/>
          <p:cNvSpPr/>
          <p:nvPr/>
        </p:nvSpPr>
        <p:spPr>
          <a:xfrm rot="1596978">
            <a:off x="576930" y="2420219"/>
            <a:ext cx="189244" cy="100422"/>
          </a:xfrm>
          <a:custGeom>
            <a:avLst/>
            <a:gdLst/>
            <a:ahLst/>
            <a:cxnLst/>
            <a:rect l="l" t="t" r="r" b="b"/>
            <a:pathLst>
              <a:path w="7570" h="4017" extrusionOk="0">
                <a:moveTo>
                  <a:pt x="3466" y="1"/>
                </a:moveTo>
                <a:cubicBezTo>
                  <a:pt x="2615" y="153"/>
                  <a:pt x="1794" y="365"/>
                  <a:pt x="973" y="608"/>
                </a:cubicBezTo>
                <a:cubicBezTo>
                  <a:pt x="214" y="882"/>
                  <a:pt x="1" y="1368"/>
                  <a:pt x="274" y="2128"/>
                </a:cubicBezTo>
                <a:cubicBezTo>
                  <a:pt x="426" y="2493"/>
                  <a:pt x="669" y="2827"/>
                  <a:pt x="1034" y="3040"/>
                </a:cubicBezTo>
                <a:cubicBezTo>
                  <a:pt x="1993" y="3685"/>
                  <a:pt x="3114" y="4016"/>
                  <a:pt x="4246" y="4016"/>
                </a:cubicBezTo>
                <a:cubicBezTo>
                  <a:pt x="4873" y="4016"/>
                  <a:pt x="5503" y="3915"/>
                  <a:pt x="6110" y="3709"/>
                </a:cubicBezTo>
                <a:cubicBezTo>
                  <a:pt x="6779" y="3466"/>
                  <a:pt x="7478" y="3101"/>
                  <a:pt x="7539" y="2250"/>
                </a:cubicBezTo>
                <a:cubicBezTo>
                  <a:pt x="7569" y="1429"/>
                  <a:pt x="6931" y="943"/>
                  <a:pt x="6262" y="730"/>
                </a:cubicBezTo>
                <a:cubicBezTo>
                  <a:pt x="5350" y="396"/>
                  <a:pt x="4378" y="244"/>
                  <a:pt x="3466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7"/>
          <p:cNvSpPr/>
          <p:nvPr/>
        </p:nvSpPr>
        <p:spPr>
          <a:xfrm rot="1596978">
            <a:off x="601445" y="2037472"/>
            <a:ext cx="179345" cy="117896"/>
          </a:xfrm>
          <a:custGeom>
            <a:avLst/>
            <a:gdLst/>
            <a:ahLst/>
            <a:cxnLst/>
            <a:rect l="l" t="t" r="r" b="b"/>
            <a:pathLst>
              <a:path w="7174" h="4716" extrusionOk="0">
                <a:moveTo>
                  <a:pt x="1996" y="1"/>
                </a:moveTo>
                <a:cubicBezTo>
                  <a:pt x="1264" y="1"/>
                  <a:pt x="600" y="451"/>
                  <a:pt x="365" y="1157"/>
                </a:cubicBezTo>
                <a:cubicBezTo>
                  <a:pt x="0" y="2191"/>
                  <a:pt x="517" y="3315"/>
                  <a:pt x="1520" y="3771"/>
                </a:cubicBezTo>
                <a:cubicBezTo>
                  <a:pt x="2371" y="4106"/>
                  <a:pt x="3222" y="4410"/>
                  <a:pt x="4134" y="4592"/>
                </a:cubicBezTo>
                <a:cubicBezTo>
                  <a:pt x="4391" y="4678"/>
                  <a:pt x="4667" y="4715"/>
                  <a:pt x="4941" y="4715"/>
                </a:cubicBezTo>
                <a:cubicBezTo>
                  <a:pt x="5153" y="4715"/>
                  <a:pt x="5364" y="4693"/>
                  <a:pt x="5563" y="4653"/>
                </a:cubicBezTo>
                <a:cubicBezTo>
                  <a:pt x="6079" y="4501"/>
                  <a:pt x="6535" y="4167"/>
                  <a:pt x="6839" y="3741"/>
                </a:cubicBezTo>
                <a:cubicBezTo>
                  <a:pt x="7174" y="3255"/>
                  <a:pt x="6687" y="2829"/>
                  <a:pt x="6322" y="2464"/>
                </a:cubicBezTo>
                <a:cubicBezTo>
                  <a:pt x="5958" y="2100"/>
                  <a:pt x="5563" y="1765"/>
                  <a:pt x="5167" y="1431"/>
                </a:cubicBezTo>
                <a:cubicBezTo>
                  <a:pt x="4225" y="701"/>
                  <a:pt x="3161" y="124"/>
                  <a:pt x="2067" y="2"/>
                </a:cubicBezTo>
                <a:cubicBezTo>
                  <a:pt x="2043" y="1"/>
                  <a:pt x="2019" y="1"/>
                  <a:pt x="1996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7"/>
          <p:cNvSpPr/>
          <p:nvPr/>
        </p:nvSpPr>
        <p:spPr>
          <a:xfrm rot="1596978">
            <a:off x="1105314" y="2511606"/>
            <a:ext cx="176320" cy="112522"/>
          </a:xfrm>
          <a:custGeom>
            <a:avLst/>
            <a:gdLst/>
            <a:ahLst/>
            <a:cxnLst/>
            <a:rect l="l" t="t" r="r" b="b"/>
            <a:pathLst>
              <a:path w="7053" h="4501" extrusionOk="0">
                <a:moveTo>
                  <a:pt x="1933" y="1"/>
                </a:moveTo>
                <a:cubicBezTo>
                  <a:pt x="1836" y="1"/>
                  <a:pt x="1739" y="11"/>
                  <a:pt x="1642" y="32"/>
                </a:cubicBezTo>
                <a:cubicBezTo>
                  <a:pt x="882" y="93"/>
                  <a:pt x="305" y="671"/>
                  <a:pt x="183" y="1400"/>
                </a:cubicBezTo>
                <a:cubicBezTo>
                  <a:pt x="1" y="2190"/>
                  <a:pt x="396" y="3011"/>
                  <a:pt x="1125" y="3376"/>
                </a:cubicBezTo>
                <a:cubicBezTo>
                  <a:pt x="2281" y="4014"/>
                  <a:pt x="3557" y="4379"/>
                  <a:pt x="4895" y="4501"/>
                </a:cubicBezTo>
                <a:cubicBezTo>
                  <a:pt x="5229" y="4440"/>
                  <a:pt x="5594" y="4349"/>
                  <a:pt x="5928" y="4257"/>
                </a:cubicBezTo>
                <a:cubicBezTo>
                  <a:pt x="6809" y="3923"/>
                  <a:pt x="7053" y="3194"/>
                  <a:pt x="6536" y="2464"/>
                </a:cubicBezTo>
                <a:cubicBezTo>
                  <a:pt x="6202" y="2008"/>
                  <a:pt x="5806" y="1643"/>
                  <a:pt x="5350" y="1370"/>
                </a:cubicBezTo>
                <a:cubicBezTo>
                  <a:pt x="4408" y="883"/>
                  <a:pt x="3436" y="488"/>
                  <a:pt x="2463" y="93"/>
                </a:cubicBezTo>
                <a:cubicBezTo>
                  <a:pt x="2286" y="34"/>
                  <a:pt x="2110" y="1"/>
                  <a:pt x="1933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7"/>
          <p:cNvSpPr/>
          <p:nvPr/>
        </p:nvSpPr>
        <p:spPr>
          <a:xfrm rot="1596978">
            <a:off x="1053580" y="2691125"/>
            <a:ext cx="170220" cy="97672"/>
          </a:xfrm>
          <a:custGeom>
            <a:avLst/>
            <a:gdLst/>
            <a:ahLst/>
            <a:cxnLst/>
            <a:rect l="l" t="t" r="r" b="b"/>
            <a:pathLst>
              <a:path w="6809" h="3907" extrusionOk="0">
                <a:moveTo>
                  <a:pt x="3758" y="0"/>
                </a:moveTo>
                <a:cubicBezTo>
                  <a:pt x="2688" y="0"/>
                  <a:pt x="1683" y="393"/>
                  <a:pt x="760" y="1049"/>
                </a:cubicBezTo>
                <a:cubicBezTo>
                  <a:pt x="0" y="1597"/>
                  <a:pt x="30" y="2508"/>
                  <a:pt x="760" y="3116"/>
                </a:cubicBezTo>
                <a:cubicBezTo>
                  <a:pt x="1398" y="3633"/>
                  <a:pt x="2219" y="3907"/>
                  <a:pt x="3040" y="3907"/>
                </a:cubicBezTo>
                <a:cubicBezTo>
                  <a:pt x="4073" y="3876"/>
                  <a:pt x="5076" y="3542"/>
                  <a:pt x="5897" y="2934"/>
                </a:cubicBezTo>
                <a:cubicBezTo>
                  <a:pt x="6505" y="2478"/>
                  <a:pt x="6809" y="1748"/>
                  <a:pt x="6474" y="1262"/>
                </a:cubicBezTo>
                <a:cubicBezTo>
                  <a:pt x="6201" y="837"/>
                  <a:pt x="5806" y="502"/>
                  <a:pt x="5350" y="289"/>
                </a:cubicBezTo>
                <a:cubicBezTo>
                  <a:pt x="4806" y="92"/>
                  <a:pt x="4274" y="0"/>
                  <a:pt x="3758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7"/>
          <p:cNvSpPr/>
          <p:nvPr/>
        </p:nvSpPr>
        <p:spPr>
          <a:xfrm rot="1596978">
            <a:off x="866779" y="1977629"/>
            <a:ext cx="145921" cy="117121"/>
          </a:xfrm>
          <a:custGeom>
            <a:avLst/>
            <a:gdLst/>
            <a:ahLst/>
            <a:cxnLst/>
            <a:rect l="l" t="t" r="r" b="b"/>
            <a:pathLst>
              <a:path w="5837" h="4685" extrusionOk="0">
                <a:moveTo>
                  <a:pt x="1642" y="1"/>
                </a:moveTo>
                <a:cubicBezTo>
                  <a:pt x="882" y="61"/>
                  <a:pt x="487" y="274"/>
                  <a:pt x="122" y="1095"/>
                </a:cubicBezTo>
                <a:cubicBezTo>
                  <a:pt x="1" y="1490"/>
                  <a:pt x="61" y="1915"/>
                  <a:pt x="274" y="2250"/>
                </a:cubicBezTo>
                <a:cubicBezTo>
                  <a:pt x="1186" y="3496"/>
                  <a:pt x="2554" y="4347"/>
                  <a:pt x="4104" y="4651"/>
                </a:cubicBezTo>
                <a:cubicBezTo>
                  <a:pt x="4206" y="4674"/>
                  <a:pt x="4309" y="4685"/>
                  <a:pt x="4412" y="4685"/>
                </a:cubicBezTo>
                <a:cubicBezTo>
                  <a:pt x="4858" y="4685"/>
                  <a:pt x="5291" y="4475"/>
                  <a:pt x="5563" y="4104"/>
                </a:cubicBezTo>
                <a:cubicBezTo>
                  <a:pt x="5837" y="3618"/>
                  <a:pt x="5806" y="3010"/>
                  <a:pt x="5441" y="2584"/>
                </a:cubicBezTo>
                <a:cubicBezTo>
                  <a:pt x="4742" y="1490"/>
                  <a:pt x="3739" y="669"/>
                  <a:pt x="2523" y="183"/>
                </a:cubicBezTo>
                <a:cubicBezTo>
                  <a:pt x="2250" y="122"/>
                  <a:pt x="1946" y="31"/>
                  <a:pt x="1642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7"/>
          <p:cNvSpPr/>
          <p:nvPr/>
        </p:nvSpPr>
        <p:spPr>
          <a:xfrm rot="1596978">
            <a:off x="751085" y="2543612"/>
            <a:ext cx="151245" cy="85822"/>
          </a:xfrm>
          <a:custGeom>
            <a:avLst/>
            <a:gdLst/>
            <a:ahLst/>
            <a:cxnLst/>
            <a:rect l="l" t="t" r="r" b="b"/>
            <a:pathLst>
              <a:path w="6050" h="3433" extrusionOk="0">
                <a:moveTo>
                  <a:pt x="2743" y="0"/>
                </a:moveTo>
                <a:cubicBezTo>
                  <a:pt x="1806" y="0"/>
                  <a:pt x="1186" y="241"/>
                  <a:pt x="639" y="678"/>
                </a:cubicBezTo>
                <a:cubicBezTo>
                  <a:pt x="214" y="1012"/>
                  <a:pt x="1" y="1559"/>
                  <a:pt x="123" y="2076"/>
                </a:cubicBezTo>
                <a:cubicBezTo>
                  <a:pt x="302" y="2950"/>
                  <a:pt x="851" y="3432"/>
                  <a:pt x="1696" y="3432"/>
                </a:cubicBezTo>
                <a:cubicBezTo>
                  <a:pt x="1851" y="3432"/>
                  <a:pt x="2015" y="3416"/>
                  <a:pt x="2189" y="3383"/>
                </a:cubicBezTo>
                <a:cubicBezTo>
                  <a:pt x="3344" y="3201"/>
                  <a:pt x="4439" y="2775"/>
                  <a:pt x="5381" y="2137"/>
                </a:cubicBezTo>
                <a:cubicBezTo>
                  <a:pt x="5776" y="1863"/>
                  <a:pt x="6050" y="1559"/>
                  <a:pt x="5959" y="1043"/>
                </a:cubicBezTo>
                <a:cubicBezTo>
                  <a:pt x="5837" y="587"/>
                  <a:pt x="5442" y="252"/>
                  <a:pt x="4986" y="222"/>
                </a:cubicBezTo>
                <a:cubicBezTo>
                  <a:pt x="4226" y="131"/>
                  <a:pt x="3496" y="70"/>
                  <a:pt x="3071" y="9"/>
                </a:cubicBezTo>
                <a:cubicBezTo>
                  <a:pt x="2957" y="3"/>
                  <a:pt x="2848" y="0"/>
                  <a:pt x="2743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7"/>
          <p:cNvSpPr/>
          <p:nvPr/>
        </p:nvSpPr>
        <p:spPr>
          <a:xfrm rot="1596978">
            <a:off x="713852" y="1855517"/>
            <a:ext cx="118396" cy="106947"/>
          </a:xfrm>
          <a:custGeom>
            <a:avLst/>
            <a:gdLst/>
            <a:ahLst/>
            <a:cxnLst/>
            <a:rect l="l" t="t" r="r" b="b"/>
            <a:pathLst>
              <a:path w="4736" h="4278" extrusionOk="0">
                <a:moveTo>
                  <a:pt x="1599" y="1"/>
                </a:moveTo>
                <a:cubicBezTo>
                  <a:pt x="1156" y="1"/>
                  <a:pt x="797" y="313"/>
                  <a:pt x="487" y="690"/>
                </a:cubicBezTo>
                <a:cubicBezTo>
                  <a:pt x="92" y="1055"/>
                  <a:pt x="0" y="1662"/>
                  <a:pt x="304" y="2149"/>
                </a:cubicBezTo>
                <a:cubicBezTo>
                  <a:pt x="973" y="3243"/>
                  <a:pt x="2067" y="4003"/>
                  <a:pt x="3314" y="4277"/>
                </a:cubicBezTo>
                <a:cubicBezTo>
                  <a:pt x="3345" y="4277"/>
                  <a:pt x="3376" y="4278"/>
                  <a:pt x="3406" y="4278"/>
                </a:cubicBezTo>
                <a:cubicBezTo>
                  <a:pt x="4343" y="4278"/>
                  <a:pt x="4736" y="3827"/>
                  <a:pt x="4529" y="3091"/>
                </a:cubicBezTo>
                <a:cubicBezTo>
                  <a:pt x="4225" y="1814"/>
                  <a:pt x="3344" y="720"/>
                  <a:pt x="2128" y="143"/>
                </a:cubicBezTo>
                <a:cubicBezTo>
                  <a:pt x="1939" y="44"/>
                  <a:pt x="1763" y="1"/>
                  <a:pt x="1599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7"/>
          <p:cNvSpPr/>
          <p:nvPr/>
        </p:nvSpPr>
        <p:spPr>
          <a:xfrm rot="1596978">
            <a:off x="468091" y="2335642"/>
            <a:ext cx="117046" cy="76298"/>
          </a:xfrm>
          <a:custGeom>
            <a:avLst/>
            <a:gdLst/>
            <a:ahLst/>
            <a:cxnLst/>
            <a:rect l="l" t="t" r="r" b="b"/>
            <a:pathLst>
              <a:path w="4682" h="3052" extrusionOk="0">
                <a:moveTo>
                  <a:pt x="2296" y="1"/>
                </a:moveTo>
                <a:cubicBezTo>
                  <a:pt x="1797" y="1"/>
                  <a:pt x="1295" y="142"/>
                  <a:pt x="852" y="437"/>
                </a:cubicBezTo>
                <a:cubicBezTo>
                  <a:pt x="365" y="711"/>
                  <a:pt x="1" y="1106"/>
                  <a:pt x="122" y="1684"/>
                </a:cubicBezTo>
                <a:cubicBezTo>
                  <a:pt x="274" y="2291"/>
                  <a:pt x="517" y="2778"/>
                  <a:pt x="1247" y="2869"/>
                </a:cubicBezTo>
                <a:cubicBezTo>
                  <a:pt x="1672" y="2930"/>
                  <a:pt x="2098" y="2991"/>
                  <a:pt x="2493" y="3051"/>
                </a:cubicBezTo>
                <a:cubicBezTo>
                  <a:pt x="2827" y="3021"/>
                  <a:pt x="3162" y="2960"/>
                  <a:pt x="3526" y="2899"/>
                </a:cubicBezTo>
                <a:cubicBezTo>
                  <a:pt x="4043" y="2839"/>
                  <a:pt x="4469" y="2474"/>
                  <a:pt x="4621" y="1957"/>
                </a:cubicBezTo>
                <a:cubicBezTo>
                  <a:pt x="4681" y="1440"/>
                  <a:pt x="4469" y="954"/>
                  <a:pt x="4043" y="650"/>
                </a:cubicBezTo>
                <a:cubicBezTo>
                  <a:pt x="3551" y="226"/>
                  <a:pt x="2927" y="1"/>
                  <a:pt x="2296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7"/>
          <p:cNvSpPr/>
          <p:nvPr/>
        </p:nvSpPr>
        <p:spPr>
          <a:xfrm rot="-9036456">
            <a:off x="8198659" y="3097637"/>
            <a:ext cx="236931" cy="136103"/>
          </a:xfrm>
          <a:custGeom>
            <a:avLst/>
            <a:gdLst/>
            <a:ahLst/>
            <a:cxnLst/>
            <a:rect l="l" t="t" r="r" b="b"/>
            <a:pathLst>
              <a:path w="9477" h="5444" extrusionOk="0">
                <a:moveTo>
                  <a:pt x="1732" y="0"/>
                </a:moveTo>
                <a:cubicBezTo>
                  <a:pt x="640" y="0"/>
                  <a:pt x="0" y="899"/>
                  <a:pt x="419" y="1916"/>
                </a:cubicBezTo>
                <a:cubicBezTo>
                  <a:pt x="692" y="2524"/>
                  <a:pt x="1087" y="3071"/>
                  <a:pt x="1604" y="3527"/>
                </a:cubicBezTo>
                <a:cubicBezTo>
                  <a:pt x="3198" y="4943"/>
                  <a:pt x="5107" y="5443"/>
                  <a:pt x="7164" y="5443"/>
                </a:cubicBezTo>
                <a:cubicBezTo>
                  <a:pt x="7225" y="5443"/>
                  <a:pt x="7287" y="5443"/>
                  <a:pt x="7349" y="5442"/>
                </a:cubicBezTo>
                <a:lnTo>
                  <a:pt x="7805" y="5442"/>
                </a:lnTo>
                <a:cubicBezTo>
                  <a:pt x="8960" y="5351"/>
                  <a:pt x="9477" y="4439"/>
                  <a:pt x="8960" y="3436"/>
                </a:cubicBezTo>
                <a:cubicBezTo>
                  <a:pt x="8777" y="3132"/>
                  <a:pt x="8565" y="2828"/>
                  <a:pt x="8291" y="2615"/>
                </a:cubicBezTo>
                <a:cubicBezTo>
                  <a:pt x="6893" y="1551"/>
                  <a:pt x="5343" y="761"/>
                  <a:pt x="3701" y="244"/>
                </a:cubicBezTo>
                <a:cubicBezTo>
                  <a:pt x="3063" y="92"/>
                  <a:pt x="2425" y="1"/>
                  <a:pt x="1786" y="1"/>
                </a:cubicBezTo>
                <a:cubicBezTo>
                  <a:pt x="1768" y="0"/>
                  <a:pt x="1750" y="0"/>
                  <a:pt x="17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7"/>
          <p:cNvSpPr/>
          <p:nvPr/>
        </p:nvSpPr>
        <p:spPr>
          <a:xfrm rot="-9036456">
            <a:off x="8073973" y="2904683"/>
            <a:ext cx="228756" cy="110978"/>
          </a:xfrm>
          <a:custGeom>
            <a:avLst/>
            <a:gdLst/>
            <a:ahLst/>
            <a:cxnLst/>
            <a:rect l="l" t="t" r="r" b="b"/>
            <a:pathLst>
              <a:path w="9150" h="4439" extrusionOk="0">
                <a:moveTo>
                  <a:pt x="3617" y="1"/>
                </a:moveTo>
                <a:lnTo>
                  <a:pt x="3587" y="92"/>
                </a:lnTo>
                <a:cubicBezTo>
                  <a:pt x="2979" y="153"/>
                  <a:pt x="2341" y="183"/>
                  <a:pt x="1733" y="274"/>
                </a:cubicBezTo>
                <a:cubicBezTo>
                  <a:pt x="1125" y="335"/>
                  <a:pt x="608" y="700"/>
                  <a:pt x="395" y="1277"/>
                </a:cubicBezTo>
                <a:cubicBezTo>
                  <a:pt x="0" y="2250"/>
                  <a:pt x="365" y="3375"/>
                  <a:pt x="1307" y="3891"/>
                </a:cubicBezTo>
                <a:cubicBezTo>
                  <a:pt x="1824" y="4165"/>
                  <a:pt x="2432" y="4378"/>
                  <a:pt x="3040" y="4439"/>
                </a:cubicBezTo>
                <a:cubicBezTo>
                  <a:pt x="3800" y="4439"/>
                  <a:pt x="4560" y="4408"/>
                  <a:pt x="5289" y="4347"/>
                </a:cubicBezTo>
                <a:cubicBezTo>
                  <a:pt x="6475" y="4317"/>
                  <a:pt x="7599" y="3861"/>
                  <a:pt x="8481" y="3101"/>
                </a:cubicBezTo>
                <a:cubicBezTo>
                  <a:pt x="9149" y="2676"/>
                  <a:pt x="9149" y="1733"/>
                  <a:pt x="8511" y="1308"/>
                </a:cubicBezTo>
                <a:cubicBezTo>
                  <a:pt x="8207" y="1065"/>
                  <a:pt x="7842" y="852"/>
                  <a:pt x="7447" y="761"/>
                </a:cubicBezTo>
                <a:cubicBezTo>
                  <a:pt x="6171" y="457"/>
                  <a:pt x="4894" y="244"/>
                  <a:pt x="36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7"/>
          <p:cNvSpPr/>
          <p:nvPr/>
        </p:nvSpPr>
        <p:spPr>
          <a:xfrm rot="-9036456">
            <a:off x="8178404" y="3363556"/>
            <a:ext cx="169479" cy="129978"/>
          </a:xfrm>
          <a:custGeom>
            <a:avLst/>
            <a:gdLst/>
            <a:ahLst/>
            <a:cxnLst/>
            <a:rect l="l" t="t" r="r" b="b"/>
            <a:pathLst>
              <a:path w="6779" h="5199" extrusionOk="0">
                <a:moveTo>
                  <a:pt x="1550" y="1"/>
                </a:moveTo>
                <a:cubicBezTo>
                  <a:pt x="699" y="1"/>
                  <a:pt x="0" y="670"/>
                  <a:pt x="91" y="1430"/>
                </a:cubicBezTo>
                <a:cubicBezTo>
                  <a:pt x="122" y="1916"/>
                  <a:pt x="304" y="2372"/>
                  <a:pt x="547" y="2767"/>
                </a:cubicBezTo>
                <a:cubicBezTo>
                  <a:pt x="1550" y="4104"/>
                  <a:pt x="3040" y="4955"/>
                  <a:pt x="4712" y="5199"/>
                </a:cubicBezTo>
                <a:cubicBezTo>
                  <a:pt x="5563" y="5199"/>
                  <a:pt x="6201" y="5138"/>
                  <a:pt x="6505" y="4530"/>
                </a:cubicBezTo>
                <a:cubicBezTo>
                  <a:pt x="6778" y="3952"/>
                  <a:pt x="6657" y="3284"/>
                  <a:pt x="6201" y="2828"/>
                </a:cubicBezTo>
                <a:cubicBezTo>
                  <a:pt x="5654" y="2159"/>
                  <a:pt x="5046" y="1581"/>
                  <a:pt x="4377" y="1034"/>
                </a:cubicBezTo>
                <a:cubicBezTo>
                  <a:pt x="3587" y="366"/>
                  <a:pt x="2584" y="1"/>
                  <a:pt x="15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7"/>
          <p:cNvSpPr/>
          <p:nvPr/>
        </p:nvSpPr>
        <p:spPr>
          <a:xfrm rot="-9036456">
            <a:off x="8445840" y="2845933"/>
            <a:ext cx="184679" cy="94977"/>
          </a:xfrm>
          <a:custGeom>
            <a:avLst/>
            <a:gdLst/>
            <a:ahLst/>
            <a:cxnLst/>
            <a:rect l="l" t="t" r="r" b="b"/>
            <a:pathLst>
              <a:path w="7387" h="3799" extrusionOk="0">
                <a:moveTo>
                  <a:pt x="4134" y="1"/>
                </a:moveTo>
                <a:cubicBezTo>
                  <a:pt x="3252" y="61"/>
                  <a:pt x="2341" y="31"/>
                  <a:pt x="1459" y="183"/>
                </a:cubicBezTo>
                <a:cubicBezTo>
                  <a:pt x="669" y="244"/>
                  <a:pt x="61" y="912"/>
                  <a:pt x="30" y="1703"/>
                </a:cubicBezTo>
                <a:cubicBezTo>
                  <a:pt x="0" y="2645"/>
                  <a:pt x="426" y="3435"/>
                  <a:pt x="1337" y="3618"/>
                </a:cubicBezTo>
                <a:cubicBezTo>
                  <a:pt x="1889" y="3745"/>
                  <a:pt x="2440" y="3798"/>
                  <a:pt x="3001" y="3798"/>
                </a:cubicBezTo>
                <a:cubicBezTo>
                  <a:pt x="3245" y="3798"/>
                  <a:pt x="3490" y="3788"/>
                  <a:pt x="3739" y="3770"/>
                </a:cubicBezTo>
                <a:cubicBezTo>
                  <a:pt x="4985" y="3618"/>
                  <a:pt x="6170" y="2979"/>
                  <a:pt x="6961" y="1976"/>
                </a:cubicBezTo>
                <a:cubicBezTo>
                  <a:pt x="7295" y="1612"/>
                  <a:pt x="7386" y="1064"/>
                  <a:pt x="7173" y="609"/>
                </a:cubicBezTo>
                <a:cubicBezTo>
                  <a:pt x="6955" y="254"/>
                  <a:pt x="6566" y="22"/>
                  <a:pt x="6159" y="22"/>
                </a:cubicBezTo>
                <a:cubicBezTo>
                  <a:pt x="6112" y="22"/>
                  <a:pt x="6065" y="25"/>
                  <a:pt x="6018" y="31"/>
                </a:cubicBezTo>
                <a:lnTo>
                  <a:pt x="4164" y="31"/>
                </a:lnTo>
                <a:lnTo>
                  <a:pt x="413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7"/>
          <p:cNvSpPr/>
          <p:nvPr/>
        </p:nvSpPr>
        <p:spPr>
          <a:xfrm rot="-9036456">
            <a:off x="8420519" y="3208372"/>
            <a:ext cx="179354" cy="115103"/>
          </a:xfrm>
          <a:custGeom>
            <a:avLst/>
            <a:gdLst/>
            <a:ahLst/>
            <a:cxnLst/>
            <a:rect l="l" t="t" r="r" b="b"/>
            <a:pathLst>
              <a:path w="7174" h="4604" extrusionOk="0">
                <a:moveTo>
                  <a:pt x="2062" y="1"/>
                </a:moveTo>
                <a:cubicBezTo>
                  <a:pt x="800" y="1"/>
                  <a:pt x="1" y="1727"/>
                  <a:pt x="638" y="2597"/>
                </a:cubicBezTo>
                <a:cubicBezTo>
                  <a:pt x="942" y="3083"/>
                  <a:pt x="1337" y="3479"/>
                  <a:pt x="1854" y="3752"/>
                </a:cubicBezTo>
                <a:cubicBezTo>
                  <a:pt x="2796" y="4086"/>
                  <a:pt x="3799" y="4390"/>
                  <a:pt x="4802" y="4603"/>
                </a:cubicBezTo>
                <a:lnTo>
                  <a:pt x="4833" y="4512"/>
                </a:lnTo>
                <a:cubicBezTo>
                  <a:pt x="5289" y="4421"/>
                  <a:pt x="5775" y="4360"/>
                  <a:pt x="6261" y="4238"/>
                </a:cubicBezTo>
                <a:cubicBezTo>
                  <a:pt x="6809" y="4178"/>
                  <a:pt x="7173" y="3661"/>
                  <a:pt x="7082" y="3144"/>
                </a:cubicBezTo>
                <a:cubicBezTo>
                  <a:pt x="7052" y="2172"/>
                  <a:pt x="6474" y="1472"/>
                  <a:pt x="5684" y="1016"/>
                </a:cubicBezTo>
                <a:cubicBezTo>
                  <a:pt x="4620" y="409"/>
                  <a:pt x="3465" y="196"/>
                  <a:pt x="2249" y="13"/>
                </a:cubicBezTo>
                <a:cubicBezTo>
                  <a:pt x="2186" y="5"/>
                  <a:pt x="2123" y="1"/>
                  <a:pt x="20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7"/>
          <p:cNvSpPr/>
          <p:nvPr/>
        </p:nvSpPr>
        <p:spPr>
          <a:xfrm rot="-9036456">
            <a:off x="8375187" y="2984721"/>
            <a:ext cx="189255" cy="100427"/>
          </a:xfrm>
          <a:custGeom>
            <a:avLst/>
            <a:gdLst/>
            <a:ahLst/>
            <a:cxnLst/>
            <a:rect l="l" t="t" r="r" b="b"/>
            <a:pathLst>
              <a:path w="7570" h="4017" extrusionOk="0">
                <a:moveTo>
                  <a:pt x="3466" y="1"/>
                </a:moveTo>
                <a:cubicBezTo>
                  <a:pt x="2615" y="153"/>
                  <a:pt x="1794" y="365"/>
                  <a:pt x="973" y="608"/>
                </a:cubicBezTo>
                <a:cubicBezTo>
                  <a:pt x="214" y="882"/>
                  <a:pt x="1" y="1368"/>
                  <a:pt x="274" y="2128"/>
                </a:cubicBezTo>
                <a:cubicBezTo>
                  <a:pt x="426" y="2493"/>
                  <a:pt x="669" y="2827"/>
                  <a:pt x="1034" y="3040"/>
                </a:cubicBezTo>
                <a:cubicBezTo>
                  <a:pt x="1993" y="3685"/>
                  <a:pt x="3114" y="4016"/>
                  <a:pt x="4246" y="4016"/>
                </a:cubicBezTo>
                <a:cubicBezTo>
                  <a:pt x="4873" y="4016"/>
                  <a:pt x="5503" y="3915"/>
                  <a:pt x="6110" y="3709"/>
                </a:cubicBezTo>
                <a:cubicBezTo>
                  <a:pt x="6779" y="3466"/>
                  <a:pt x="7478" y="3101"/>
                  <a:pt x="7539" y="2250"/>
                </a:cubicBezTo>
                <a:cubicBezTo>
                  <a:pt x="7569" y="1429"/>
                  <a:pt x="6931" y="943"/>
                  <a:pt x="6262" y="730"/>
                </a:cubicBezTo>
                <a:cubicBezTo>
                  <a:pt x="5350" y="396"/>
                  <a:pt x="4378" y="244"/>
                  <a:pt x="34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7"/>
          <p:cNvSpPr/>
          <p:nvPr/>
        </p:nvSpPr>
        <p:spPr>
          <a:xfrm rot="-9036456">
            <a:off x="8342487" y="3348607"/>
            <a:ext cx="179354" cy="117903"/>
          </a:xfrm>
          <a:custGeom>
            <a:avLst/>
            <a:gdLst/>
            <a:ahLst/>
            <a:cxnLst/>
            <a:rect l="l" t="t" r="r" b="b"/>
            <a:pathLst>
              <a:path w="7174" h="4716" extrusionOk="0">
                <a:moveTo>
                  <a:pt x="1996" y="1"/>
                </a:moveTo>
                <a:cubicBezTo>
                  <a:pt x="1264" y="1"/>
                  <a:pt x="600" y="451"/>
                  <a:pt x="365" y="1157"/>
                </a:cubicBezTo>
                <a:cubicBezTo>
                  <a:pt x="0" y="2191"/>
                  <a:pt x="517" y="3315"/>
                  <a:pt x="1520" y="3771"/>
                </a:cubicBezTo>
                <a:cubicBezTo>
                  <a:pt x="2371" y="4106"/>
                  <a:pt x="3222" y="4410"/>
                  <a:pt x="4134" y="4592"/>
                </a:cubicBezTo>
                <a:cubicBezTo>
                  <a:pt x="4391" y="4678"/>
                  <a:pt x="4667" y="4715"/>
                  <a:pt x="4941" y="4715"/>
                </a:cubicBezTo>
                <a:cubicBezTo>
                  <a:pt x="5153" y="4715"/>
                  <a:pt x="5364" y="4693"/>
                  <a:pt x="5563" y="4653"/>
                </a:cubicBezTo>
                <a:cubicBezTo>
                  <a:pt x="6079" y="4501"/>
                  <a:pt x="6535" y="4167"/>
                  <a:pt x="6839" y="3741"/>
                </a:cubicBezTo>
                <a:cubicBezTo>
                  <a:pt x="7174" y="3255"/>
                  <a:pt x="6687" y="2829"/>
                  <a:pt x="6322" y="2464"/>
                </a:cubicBezTo>
                <a:cubicBezTo>
                  <a:pt x="5958" y="2100"/>
                  <a:pt x="5563" y="1765"/>
                  <a:pt x="5167" y="1431"/>
                </a:cubicBezTo>
                <a:cubicBezTo>
                  <a:pt x="4225" y="701"/>
                  <a:pt x="3161" y="124"/>
                  <a:pt x="2067" y="2"/>
                </a:cubicBezTo>
                <a:cubicBezTo>
                  <a:pt x="2043" y="1"/>
                  <a:pt x="2019" y="1"/>
                  <a:pt x="199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7"/>
          <p:cNvSpPr/>
          <p:nvPr/>
        </p:nvSpPr>
        <p:spPr>
          <a:xfrm rot="-9036456">
            <a:off x="7865058" y="2856079"/>
            <a:ext cx="176329" cy="112528"/>
          </a:xfrm>
          <a:custGeom>
            <a:avLst/>
            <a:gdLst/>
            <a:ahLst/>
            <a:cxnLst/>
            <a:rect l="l" t="t" r="r" b="b"/>
            <a:pathLst>
              <a:path w="7053" h="4501" extrusionOk="0">
                <a:moveTo>
                  <a:pt x="1933" y="1"/>
                </a:moveTo>
                <a:cubicBezTo>
                  <a:pt x="1836" y="1"/>
                  <a:pt x="1739" y="11"/>
                  <a:pt x="1642" y="32"/>
                </a:cubicBezTo>
                <a:cubicBezTo>
                  <a:pt x="882" y="93"/>
                  <a:pt x="305" y="671"/>
                  <a:pt x="183" y="1400"/>
                </a:cubicBezTo>
                <a:cubicBezTo>
                  <a:pt x="1" y="2190"/>
                  <a:pt x="396" y="3011"/>
                  <a:pt x="1125" y="3376"/>
                </a:cubicBezTo>
                <a:cubicBezTo>
                  <a:pt x="2281" y="4014"/>
                  <a:pt x="3557" y="4379"/>
                  <a:pt x="4895" y="4501"/>
                </a:cubicBezTo>
                <a:cubicBezTo>
                  <a:pt x="5229" y="4440"/>
                  <a:pt x="5594" y="4349"/>
                  <a:pt x="5928" y="4257"/>
                </a:cubicBezTo>
                <a:cubicBezTo>
                  <a:pt x="6809" y="3923"/>
                  <a:pt x="7053" y="3194"/>
                  <a:pt x="6536" y="2464"/>
                </a:cubicBezTo>
                <a:cubicBezTo>
                  <a:pt x="6202" y="2008"/>
                  <a:pt x="5806" y="1643"/>
                  <a:pt x="5350" y="1370"/>
                </a:cubicBezTo>
                <a:cubicBezTo>
                  <a:pt x="4408" y="883"/>
                  <a:pt x="3436" y="488"/>
                  <a:pt x="2463" y="93"/>
                </a:cubicBezTo>
                <a:cubicBezTo>
                  <a:pt x="2286" y="34"/>
                  <a:pt x="2110" y="1"/>
                  <a:pt x="19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7"/>
          <p:cNvSpPr/>
          <p:nvPr/>
        </p:nvSpPr>
        <p:spPr>
          <a:xfrm rot="-9036456">
            <a:off x="8244835" y="2868553"/>
            <a:ext cx="151254" cy="85827"/>
          </a:xfrm>
          <a:custGeom>
            <a:avLst/>
            <a:gdLst/>
            <a:ahLst/>
            <a:cxnLst/>
            <a:rect l="l" t="t" r="r" b="b"/>
            <a:pathLst>
              <a:path w="6050" h="3433" extrusionOk="0">
                <a:moveTo>
                  <a:pt x="2743" y="0"/>
                </a:moveTo>
                <a:cubicBezTo>
                  <a:pt x="1806" y="0"/>
                  <a:pt x="1186" y="241"/>
                  <a:pt x="639" y="678"/>
                </a:cubicBezTo>
                <a:cubicBezTo>
                  <a:pt x="214" y="1012"/>
                  <a:pt x="1" y="1559"/>
                  <a:pt x="123" y="2076"/>
                </a:cubicBezTo>
                <a:cubicBezTo>
                  <a:pt x="302" y="2950"/>
                  <a:pt x="851" y="3432"/>
                  <a:pt x="1696" y="3432"/>
                </a:cubicBezTo>
                <a:cubicBezTo>
                  <a:pt x="1851" y="3432"/>
                  <a:pt x="2015" y="3416"/>
                  <a:pt x="2189" y="3383"/>
                </a:cubicBezTo>
                <a:cubicBezTo>
                  <a:pt x="3344" y="3201"/>
                  <a:pt x="4439" y="2775"/>
                  <a:pt x="5381" y="2137"/>
                </a:cubicBezTo>
                <a:cubicBezTo>
                  <a:pt x="5776" y="1863"/>
                  <a:pt x="6050" y="1559"/>
                  <a:pt x="5959" y="1043"/>
                </a:cubicBezTo>
                <a:cubicBezTo>
                  <a:pt x="5837" y="587"/>
                  <a:pt x="5442" y="252"/>
                  <a:pt x="4986" y="222"/>
                </a:cubicBezTo>
                <a:cubicBezTo>
                  <a:pt x="4226" y="131"/>
                  <a:pt x="3496" y="70"/>
                  <a:pt x="3071" y="9"/>
                </a:cubicBezTo>
                <a:cubicBezTo>
                  <a:pt x="2957" y="3"/>
                  <a:pt x="2848" y="0"/>
                  <a:pt x="27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7"/>
          <p:cNvSpPr/>
          <p:nvPr/>
        </p:nvSpPr>
        <p:spPr>
          <a:xfrm rot="-9036456">
            <a:off x="8372965" y="3554151"/>
            <a:ext cx="118403" cy="106953"/>
          </a:xfrm>
          <a:custGeom>
            <a:avLst/>
            <a:gdLst/>
            <a:ahLst/>
            <a:cxnLst/>
            <a:rect l="l" t="t" r="r" b="b"/>
            <a:pathLst>
              <a:path w="4736" h="4278" extrusionOk="0">
                <a:moveTo>
                  <a:pt x="1599" y="1"/>
                </a:moveTo>
                <a:cubicBezTo>
                  <a:pt x="1156" y="1"/>
                  <a:pt x="797" y="313"/>
                  <a:pt x="487" y="690"/>
                </a:cubicBezTo>
                <a:cubicBezTo>
                  <a:pt x="92" y="1055"/>
                  <a:pt x="0" y="1662"/>
                  <a:pt x="304" y="2149"/>
                </a:cubicBezTo>
                <a:cubicBezTo>
                  <a:pt x="973" y="3243"/>
                  <a:pt x="2067" y="4003"/>
                  <a:pt x="3314" y="4277"/>
                </a:cubicBezTo>
                <a:cubicBezTo>
                  <a:pt x="3345" y="4277"/>
                  <a:pt x="3376" y="4278"/>
                  <a:pt x="3406" y="4278"/>
                </a:cubicBezTo>
                <a:cubicBezTo>
                  <a:pt x="4343" y="4278"/>
                  <a:pt x="4736" y="3827"/>
                  <a:pt x="4529" y="3091"/>
                </a:cubicBezTo>
                <a:cubicBezTo>
                  <a:pt x="4225" y="1814"/>
                  <a:pt x="3344" y="720"/>
                  <a:pt x="2128" y="143"/>
                </a:cubicBezTo>
                <a:cubicBezTo>
                  <a:pt x="1939" y="44"/>
                  <a:pt x="1763" y="1"/>
                  <a:pt x="159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7"/>
          <p:cNvSpPr/>
          <p:nvPr/>
        </p:nvSpPr>
        <p:spPr>
          <a:xfrm rot="-9036456">
            <a:off x="8551377" y="3100329"/>
            <a:ext cx="117053" cy="76302"/>
          </a:xfrm>
          <a:custGeom>
            <a:avLst/>
            <a:gdLst/>
            <a:ahLst/>
            <a:cxnLst/>
            <a:rect l="l" t="t" r="r" b="b"/>
            <a:pathLst>
              <a:path w="4682" h="3052" extrusionOk="0">
                <a:moveTo>
                  <a:pt x="2296" y="1"/>
                </a:moveTo>
                <a:cubicBezTo>
                  <a:pt x="1797" y="1"/>
                  <a:pt x="1295" y="142"/>
                  <a:pt x="852" y="437"/>
                </a:cubicBezTo>
                <a:cubicBezTo>
                  <a:pt x="365" y="711"/>
                  <a:pt x="1" y="1106"/>
                  <a:pt x="122" y="1684"/>
                </a:cubicBezTo>
                <a:cubicBezTo>
                  <a:pt x="274" y="2291"/>
                  <a:pt x="517" y="2778"/>
                  <a:pt x="1247" y="2869"/>
                </a:cubicBezTo>
                <a:cubicBezTo>
                  <a:pt x="1672" y="2930"/>
                  <a:pt x="2098" y="2991"/>
                  <a:pt x="2493" y="3051"/>
                </a:cubicBezTo>
                <a:cubicBezTo>
                  <a:pt x="2827" y="3021"/>
                  <a:pt x="3162" y="2960"/>
                  <a:pt x="3526" y="2899"/>
                </a:cubicBezTo>
                <a:cubicBezTo>
                  <a:pt x="4043" y="2839"/>
                  <a:pt x="4469" y="2474"/>
                  <a:pt x="4621" y="1957"/>
                </a:cubicBezTo>
                <a:cubicBezTo>
                  <a:pt x="4681" y="1440"/>
                  <a:pt x="4469" y="954"/>
                  <a:pt x="4043" y="650"/>
                </a:cubicBezTo>
                <a:cubicBezTo>
                  <a:pt x="3551" y="226"/>
                  <a:pt x="2927" y="1"/>
                  <a:pt x="229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7"/>
          <p:cNvSpPr/>
          <p:nvPr/>
        </p:nvSpPr>
        <p:spPr>
          <a:xfrm>
            <a:off x="2587350" y="4502225"/>
            <a:ext cx="138325" cy="130725"/>
          </a:xfrm>
          <a:custGeom>
            <a:avLst/>
            <a:gdLst/>
            <a:ahLst/>
            <a:cxnLst/>
            <a:rect l="l" t="t" r="r" b="b"/>
            <a:pathLst>
              <a:path w="5533" h="5229" extrusionOk="0">
                <a:moveTo>
                  <a:pt x="2675" y="1"/>
                </a:moveTo>
                <a:cubicBezTo>
                  <a:pt x="1216" y="1"/>
                  <a:pt x="1" y="1095"/>
                  <a:pt x="1" y="2402"/>
                </a:cubicBezTo>
                <a:cubicBezTo>
                  <a:pt x="1" y="3861"/>
                  <a:pt x="1520" y="5229"/>
                  <a:pt x="3131" y="5229"/>
                </a:cubicBezTo>
                <a:cubicBezTo>
                  <a:pt x="4529" y="5229"/>
                  <a:pt x="5533" y="4195"/>
                  <a:pt x="5533" y="2706"/>
                </a:cubicBezTo>
                <a:cubicBezTo>
                  <a:pt x="5533" y="1156"/>
                  <a:pt x="4317" y="1"/>
                  <a:pt x="2675" y="1"/>
                </a:cubicBezTo>
                <a:close/>
              </a:path>
            </a:pathLst>
          </a:cu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7"/>
          <p:cNvSpPr/>
          <p:nvPr/>
        </p:nvSpPr>
        <p:spPr>
          <a:xfrm>
            <a:off x="2200575" y="4627575"/>
            <a:ext cx="142125" cy="124125"/>
          </a:xfrm>
          <a:custGeom>
            <a:avLst/>
            <a:gdLst/>
            <a:ahLst/>
            <a:cxnLst/>
            <a:rect l="l" t="t" r="r" b="b"/>
            <a:pathLst>
              <a:path w="5685" h="4965" extrusionOk="0">
                <a:moveTo>
                  <a:pt x="2749" y="1"/>
                </a:moveTo>
                <a:cubicBezTo>
                  <a:pt x="2724" y="1"/>
                  <a:pt x="2700" y="1"/>
                  <a:pt x="2675" y="2"/>
                </a:cubicBezTo>
                <a:cubicBezTo>
                  <a:pt x="1125" y="2"/>
                  <a:pt x="0" y="1157"/>
                  <a:pt x="334" y="2555"/>
                </a:cubicBezTo>
                <a:cubicBezTo>
                  <a:pt x="517" y="3680"/>
                  <a:pt x="1368" y="4592"/>
                  <a:pt x="2462" y="4865"/>
                </a:cubicBezTo>
                <a:cubicBezTo>
                  <a:pt x="2685" y="4932"/>
                  <a:pt x="2910" y="4964"/>
                  <a:pt x="3132" y="4964"/>
                </a:cubicBezTo>
                <a:cubicBezTo>
                  <a:pt x="3815" y="4964"/>
                  <a:pt x="4465" y="4656"/>
                  <a:pt x="4924" y="4105"/>
                </a:cubicBezTo>
                <a:cubicBezTo>
                  <a:pt x="5532" y="3467"/>
                  <a:pt x="5684" y="2494"/>
                  <a:pt x="5319" y="1674"/>
                </a:cubicBezTo>
                <a:cubicBezTo>
                  <a:pt x="4873" y="663"/>
                  <a:pt x="3846" y="1"/>
                  <a:pt x="2749" y="1"/>
                </a:cubicBezTo>
                <a:close/>
              </a:path>
            </a:pathLst>
          </a:cu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7"/>
          <p:cNvSpPr/>
          <p:nvPr/>
        </p:nvSpPr>
        <p:spPr>
          <a:xfrm rot="10800000" flipH="1">
            <a:off x="2265925" y="4024209"/>
            <a:ext cx="102606" cy="144498"/>
          </a:xfrm>
          <a:custGeom>
            <a:avLst/>
            <a:gdLst/>
            <a:ahLst/>
            <a:cxnLst/>
            <a:rect l="l" t="t" r="r" b="b"/>
            <a:pathLst>
              <a:path w="5225" h="4871" extrusionOk="0">
                <a:moveTo>
                  <a:pt x="2341" y="0"/>
                </a:moveTo>
                <a:cubicBezTo>
                  <a:pt x="1003" y="0"/>
                  <a:pt x="0" y="821"/>
                  <a:pt x="0" y="1976"/>
                </a:cubicBezTo>
                <a:cubicBezTo>
                  <a:pt x="31" y="3222"/>
                  <a:pt x="821" y="4316"/>
                  <a:pt x="1976" y="4742"/>
                </a:cubicBezTo>
                <a:cubicBezTo>
                  <a:pt x="2234" y="4830"/>
                  <a:pt x="2495" y="4871"/>
                  <a:pt x="2748" y="4871"/>
                </a:cubicBezTo>
                <a:cubicBezTo>
                  <a:pt x="4075" y="4871"/>
                  <a:pt x="5224" y="3754"/>
                  <a:pt x="5046" y="2401"/>
                </a:cubicBezTo>
                <a:cubicBezTo>
                  <a:pt x="4772" y="1094"/>
                  <a:pt x="3678" y="122"/>
                  <a:pt x="2341" y="0"/>
                </a:cubicBezTo>
                <a:close/>
              </a:path>
            </a:pathLst>
          </a:cu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7"/>
          <p:cNvSpPr/>
          <p:nvPr/>
        </p:nvSpPr>
        <p:spPr>
          <a:xfrm>
            <a:off x="2519725" y="3322050"/>
            <a:ext cx="113250" cy="114850"/>
          </a:xfrm>
          <a:custGeom>
            <a:avLst/>
            <a:gdLst/>
            <a:ahLst/>
            <a:cxnLst/>
            <a:rect l="l" t="t" r="r" b="b"/>
            <a:pathLst>
              <a:path w="4530" h="4594" extrusionOk="0">
                <a:moveTo>
                  <a:pt x="1930" y="0"/>
                </a:moveTo>
                <a:cubicBezTo>
                  <a:pt x="912" y="0"/>
                  <a:pt x="60" y="830"/>
                  <a:pt x="31" y="1888"/>
                </a:cubicBezTo>
                <a:cubicBezTo>
                  <a:pt x="0" y="3073"/>
                  <a:pt x="1338" y="4593"/>
                  <a:pt x="2462" y="4593"/>
                </a:cubicBezTo>
                <a:cubicBezTo>
                  <a:pt x="2481" y="4593"/>
                  <a:pt x="2500" y="4594"/>
                  <a:pt x="2519" y="4594"/>
                </a:cubicBezTo>
                <a:cubicBezTo>
                  <a:pt x="3589" y="4594"/>
                  <a:pt x="4499" y="3753"/>
                  <a:pt x="4529" y="2648"/>
                </a:cubicBezTo>
                <a:cubicBezTo>
                  <a:pt x="4529" y="1249"/>
                  <a:pt x="3435" y="94"/>
                  <a:pt x="2037" y="3"/>
                </a:cubicBezTo>
                <a:cubicBezTo>
                  <a:pt x="2001" y="1"/>
                  <a:pt x="1965" y="0"/>
                  <a:pt x="1930" y="0"/>
                </a:cubicBezTo>
                <a:close/>
              </a:path>
            </a:pathLst>
          </a:cu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7"/>
          <p:cNvSpPr/>
          <p:nvPr/>
        </p:nvSpPr>
        <p:spPr>
          <a:xfrm>
            <a:off x="1807700" y="3313750"/>
            <a:ext cx="102600" cy="102650"/>
          </a:xfrm>
          <a:custGeom>
            <a:avLst/>
            <a:gdLst/>
            <a:ahLst/>
            <a:cxnLst/>
            <a:rect l="l" t="t" r="r" b="b"/>
            <a:pathLst>
              <a:path w="4104" h="4106" extrusionOk="0">
                <a:moveTo>
                  <a:pt x="1920" y="0"/>
                </a:moveTo>
                <a:cubicBezTo>
                  <a:pt x="824" y="0"/>
                  <a:pt x="31" y="872"/>
                  <a:pt x="31" y="2037"/>
                </a:cubicBezTo>
                <a:cubicBezTo>
                  <a:pt x="1" y="3071"/>
                  <a:pt x="1095" y="4104"/>
                  <a:pt x="2311" y="4104"/>
                </a:cubicBezTo>
                <a:cubicBezTo>
                  <a:pt x="2328" y="4105"/>
                  <a:pt x="2346" y="4105"/>
                  <a:pt x="2363" y="4105"/>
                </a:cubicBezTo>
                <a:cubicBezTo>
                  <a:pt x="3313" y="4105"/>
                  <a:pt x="4103" y="3296"/>
                  <a:pt x="4074" y="2311"/>
                </a:cubicBezTo>
                <a:cubicBezTo>
                  <a:pt x="4074" y="974"/>
                  <a:pt x="3192" y="31"/>
                  <a:pt x="1976" y="1"/>
                </a:cubicBezTo>
                <a:cubicBezTo>
                  <a:pt x="1957" y="0"/>
                  <a:pt x="1939" y="0"/>
                  <a:pt x="1920" y="0"/>
                </a:cubicBezTo>
                <a:close/>
              </a:path>
            </a:pathLst>
          </a:cu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7"/>
          <p:cNvSpPr/>
          <p:nvPr/>
        </p:nvSpPr>
        <p:spPr>
          <a:xfrm>
            <a:off x="1970950" y="914400"/>
            <a:ext cx="1313900" cy="1367125"/>
          </a:xfrm>
          <a:custGeom>
            <a:avLst/>
            <a:gdLst/>
            <a:ahLst/>
            <a:cxnLst/>
            <a:rect l="l" t="t" r="r" b="b"/>
            <a:pathLst>
              <a:path w="52556" h="54685" extrusionOk="0">
                <a:moveTo>
                  <a:pt x="47081" y="0"/>
                </a:moveTo>
                <a:cubicBezTo>
                  <a:pt x="45542" y="0"/>
                  <a:pt x="44003" y="90"/>
                  <a:pt x="42464" y="249"/>
                </a:cubicBezTo>
                <a:cubicBezTo>
                  <a:pt x="40214" y="553"/>
                  <a:pt x="39698" y="1222"/>
                  <a:pt x="39758" y="3502"/>
                </a:cubicBezTo>
                <a:cubicBezTo>
                  <a:pt x="39850" y="6176"/>
                  <a:pt x="40032" y="8851"/>
                  <a:pt x="40184" y="11496"/>
                </a:cubicBezTo>
                <a:cubicBezTo>
                  <a:pt x="40458" y="16329"/>
                  <a:pt x="40762" y="21192"/>
                  <a:pt x="41035" y="26025"/>
                </a:cubicBezTo>
                <a:cubicBezTo>
                  <a:pt x="41248" y="29095"/>
                  <a:pt x="41065" y="32195"/>
                  <a:pt x="40427" y="35235"/>
                </a:cubicBezTo>
                <a:cubicBezTo>
                  <a:pt x="39637" y="38700"/>
                  <a:pt x="37631" y="41101"/>
                  <a:pt x="34074" y="41952"/>
                </a:cubicBezTo>
                <a:cubicBezTo>
                  <a:pt x="33192" y="42176"/>
                  <a:pt x="32283" y="42288"/>
                  <a:pt x="31375" y="42288"/>
                </a:cubicBezTo>
                <a:cubicBezTo>
                  <a:pt x="30062" y="42288"/>
                  <a:pt x="28748" y="42054"/>
                  <a:pt x="27509" y="41587"/>
                </a:cubicBezTo>
                <a:cubicBezTo>
                  <a:pt x="21369" y="39399"/>
                  <a:pt x="17174" y="35204"/>
                  <a:pt x="14956" y="29034"/>
                </a:cubicBezTo>
                <a:cubicBezTo>
                  <a:pt x="14469" y="27666"/>
                  <a:pt x="14044" y="26268"/>
                  <a:pt x="13649" y="24839"/>
                </a:cubicBezTo>
                <a:cubicBezTo>
                  <a:pt x="12524" y="20705"/>
                  <a:pt x="11278" y="16632"/>
                  <a:pt x="10609" y="12377"/>
                </a:cubicBezTo>
                <a:cubicBezTo>
                  <a:pt x="10396" y="10949"/>
                  <a:pt x="10214" y="9520"/>
                  <a:pt x="10001" y="8091"/>
                </a:cubicBezTo>
                <a:cubicBezTo>
                  <a:pt x="9910" y="7423"/>
                  <a:pt x="9424" y="6876"/>
                  <a:pt x="8755" y="6784"/>
                </a:cubicBezTo>
                <a:cubicBezTo>
                  <a:pt x="6862" y="6325"/>
                  <a:pt x="4921" y="6106"/>
                  <a:pt x="2975" y="6106"/>
                </a:cubicBezTo>
                <a:cubicBezTo>
                  <a:pt x="2734" y="6106"/>
                  <a:pt x="2492" y="6109"/>
                  <a:pt x="2250" y="6116"/>
                </a:cubicBezTo>
                <a:cubicBezTo>
                  <a:pt x="2230" y="6115"/>
                  <a:pt x="2210" y="6115"/>
                  <a:pt x="2190" y="6115"/>
                </a:cubicBezTo>
                <a:cubicBezTo>
                  <a:pt x="1213" y="6115"/>
                  <a:pt x="393" y="6835"/>
                  <a:pt x="244" y="7818"/>
                </a:cubicBezTo>
                <a:cubicBezTo>
                  <a:pt x="92" y="8426"/>
                  <a:pt x="1" y="9064"/>
                  <a:pt x="1" y="9702"/>
                </a:cubicBezTo>
                <a:cubicBezTo>
                  <a:pt x="92" y="12468"/>
                  <a:pt x="153" y="15204"/>
                  <a:pt x="366" y="17939"/>
                </a:cubicBezTo>
                <a:cubicBezTo>
                  <a:pt x="730" y="23289"/>
                  <a:pt x="1916" y="28517"/>
                  <a:pt x="3922" y="33472"/>
                </a:cubicBezTo>
                <a:cubicBezTo>
                  <a:pt x="5411" y="37393"/>
                  <a:pt x="7509" y="41040"/>
                  <a:pt x="10123" y="44323"/>
                </a:cubicBezTo>
                <a:cubicBezTo>
                  <a:pt x="13557" y="48517"/>
                  <a:pt x="17995" y="51253"/>
                  <a:pt x="22950" y="53198"/>
                </a:cubicBezTo>
                <a:cubicBezTo>
                  <a:pt x="25378" y="54174"/>
                  <a:pt x="27955" y="54684"/>
                  <a:pt x="30550" y="54684"/>
                </a:cubicBezTo>
                <a:cubicBezTo>
                  <a:pt x="31269" y="54684"/>
                  <a:pt x="31988" y="54645"/>
                  <a:pt x="32707" y="54566"/>
                </a:cubicBezTo>
                <a:cubicBezTo>
                  <a:pt x="35594" y="54262"/>
                  <a:pt x="38178" y="53168"/>
                  <a:pt x="40610" y="51709"/>
                </a:cubicBezTo>
                <a:cubicBezTo>
                  <a:pt x="46142" y="48396"/>
                  <a:pt x="49880" y="43745"/>
                  <a:pt x="51218" y="37332"/>
                </a:cubicBezTo>
                <a:cubicBezTo>
                  <a:pt x="52190" y="32712"/>
                  <a:pt x="52494" y="28061"/>
                  <a:pt x="52555" y="23198"/>
                </a:cubicBezTo>
                <a:cubicBezTo>
                  <a:pt x="52525" y="17544"/>
                  <a:pt x="52008" y="11921"/>
                  <a:pt x="51005" y="6359"/>
                </a:cubicBezTo>
                <a:cubicBezTo>
                  <a:pt x="50731" y="4900"/>
                  <a:pt x="50488" y="3441"/>
                  <a:pt x="50154" y="2012"/>
                </a:cubicBezTo>
                <a:cubicBezTo>
                  <a:pt x="49850" y="796"/>
                  <a:pt x="49060" y="6"/>
                  <a:pt x="47753" y="6"/>
                </a:cubicBezTo>
                <a:cubicBezTo>
                  <a:pt x="47529" y="2"/>
                  <a:pt x="47305" y="0"/>
                  <a:pt x="470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7"/>
          <p:cNvSpPr/>
          <p:nvPr/>
        </p:nvSpPr>
        <p:spPr>
          <a:xfrm>
            <a:off x="2271125" y="997275"/>
            <a:ext cx="678600" cy="901825"/>
          </a:xfrm>
          <a:custGeom>
            <a:avLst/>
            <a:gdLst/>
            <a:ahLst/>
            <a:cxnLst/>
            <a:rect l="l" t="t" r="r" b="b"/>
            <a:pathLst>
              <a:path w="27144" h="36073" extrusionOk="0">
                <a:moveTo>
                  <a:pt x="21685" y="1"/>
                </a:moveTo>
                <a:cubicBezTo>
                  <a:pt x="20555" y="1"/>
                  <a:pt x="19906" y="720"/>
                  <a:pt x="19818" y="1889"/>
                </a:cubicBezTo>
                <a:cubicBezTo>
                  <a:pt x="19788" y="2102"/>
                  <a:pt x="19788" y="2345"/>
                  <a:pt x="19788" y="2557"/>
                </a:cubicBezTo>
                <a:cubicBezTo>
                  <a:pt x="19757" y="5567"/>
                  <a:pt x="19727" y="8576"/>
                  <a:pt x="19666" y="11555"/>
                </a:cubicBezTo>
                <a:lnTo>
                  <a:pt x="19575" y="11585"/>
                </a:lnTo>
                <a:cubicBezTo>
                  <a:pt x="19423" y="15080"/>
                  <a:pt x="19301" y="18606"/>
                  <a:pt x="19119" y="22132"/>
                </a:cubicBezTo>
                <a:cubicBezTo>
                  <a:pt x="19028" y="23834"/>
                  <a:pt x="18754" y="25506"/>
                  <a:pt x="17782" y="26995"/>
                </a:cubicBezTo>
                <a:cubicBezTo>
                  <a:pt x="17242" y="27779"/>
                  <a:pt x="16583" y="28173"/>
                  <a:pt x="15878" y="28173"/>
                </a:cubicBezTo>
                <a:cubicBezTo>
                  <a:pt x="15352" y="28173"/>
                  <a:pt x="14801" y="27954"/>
                  <a:pt x="14256" y="27512"/>
                </a:cubicBezTo>
                <a:cubicBezTo>
                  <a:pt x="13344" y="26813"/>
                  <a:pt x="12614" y="25932"/>
                  <a:pt x="12128" y="24898"/>
                </a:cubicBezTo>
                <a:cubicBezTo>
                  <a:pt x="11247" y="22983"/>
                  <a:pt x="10365" y="21038"/>
                  <a:pt x="9666" y="19032"/>
                </a:cubicBezTo>
                <a:cubicBezTo>
                  <a:pt x="8207" y="14928"/>
                  <a:pt x="7478" y="10643"/>
                  <a:pt x="6474" y="6448"/>
                </a:cubicBezTo>
                <a:cubicBezTo>
                  <a:pt x="6171" y="5171"/>
                  <a:pt x="5806" y="3925"/>
                  <a:pt x="5441" y="2679"/>
                </a:cubicBezTo>
                <a:cubicBezTo>
                  <a:pt x="5167" y="1798"/>
                  <a:pt x="4620" y="1098"/>
                  <a:pt x="3617" y="1068"/>
                </a:cubicBezTo>
                <a:cubicBezTo>
                  <a:pt x="3511" y="1064"/>
                  <a:pt x="3405" y="1062"/>
                  <a:pt x="3298" y="1062"/>
                </a:cubicBezTo>
                <a:cubicBezTo>
                  <a:pt x="2578" y="1062"/>
                  <a:pt x="1843" y="1148"/>
                  <a:pt x="1155" y="1281"/>
                </a:cubicBezTo>
                <a:cubicBezTo>
                  <a:pt x="578" y="1342"/>
                  <a:pt x="152" y="1828"/>
                  <a:pt x="91" y="2375"/>
                </a:cubicBezTo>
                <a:cubicBezTo>
                  <a:pt x="31" y="2922"/>
                  <a:pt x="0" y="3469"/>
                  <a:pt x="61" y="4016"/>
                </a:cubicBezTo>
                <a:cubicBezTo>
                  <a:pt x="487" y="7056"/>
                  <a:pt x="912" y="10065"/>
                  <a:pt x="1368" y="13074"/>
                </a:cubicBezTo>
                <a:cubicBezTo>
                  <a:pt x="2249" y="18819"/>
                  <a:pt x="4286" y="24199"/>
                  <a:pt x="7113" y="29245"/>
                </a:cubicBezTo>
                <a:cubicBezTo>
                  <a:pt x="9088" y="32801"/>
                  <a:pt x="12037" y="35202"/>
                  <a:pt x="16171" y="35932"/>
                </a:cubicBezTo>
                <a:cubicBezTo>
                  <a:pt x="16705" y="36023"/>
                  <a:pt x="17234" y="36073"/>
                  <a:pt x="17754" y="36073"/>
                </a:cubicBezTo>
                <a:cubicBezTo>
                  <a:pt x="19304" y="36073"/>
                  <a:pt x="20778" y="35634"/>
                  <a:pt x="22098" y="34564"/>
                </a:cubicBezTo>
                <a:cubicBezTo>
                  <a:pt x="23830" y="33227"/>
                  <a:pt x="25137" y="31372"/>
                  <a:pt x="25806" y="29306"/>
                </a:cubicBezTo>
                <a:cubicBezTo>
                  <a:pt x="26870" y="25962"/>
                  <a:pt x="27144" y="22527"/>
                  <a:pt x="27083" y="19062"/>
                </a:cubicBezTo>
                <a:cubicBezTo>
                  <a:pt x="27052" y="16874"/>
                  <a:pt x="26870" y="14716"/>
                  <a:pt x="26748" y="12527"/>
                </a:cubicBezTo>
                <a:cubicBezTo>
                  <a:pt x="26505" y="8910"/>
                  <a:pt x="26292" y="5293"/>
                  <a:pt x="26049" y="1676"/>
                </a:cubicBezTo>
                <a:cubicBezTo>
                  <a:pt x="26080" y="916"/>
                  <a:pt x="25502" y="278"/>
                  <a:pt x="24742" y="217"/>
                </a:cubicBezTo>
                <a:cubicBezTo>
                  <a:pt x="23770" y="65"/>
                  <a:pt x="22797" y="4"/>
                  <a:pt x="21824" y="4"/>
                </a:cubicBezTo>
                <a:cubicBezTo>
                  <a:pt x="21777" y="2"/>
                  <a:pt x="21731" y="1"/>
                  <a:pt x="216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7"/>
          <p:cNvSpPr/>
          <p:nvPr/>
        </p:nvSpPr>
        <p:spPr>
          <a:xfrm>
            <a:off x="2426125" y="990150"/>
            <a:ext cx="313100" cy="573550"/>
          </a:xfrm>
          <a:custGeom>
            <a:avLst/>
            <a:gdLst/>
            <a:ahLst/>
            <a:cxnLst/>
            <a:rect l="l" t="t" r="r" b="b"/>
            <a:pathLst>
              <a:path w="12524" h="22942" extrusionOk="0">
                <a:moveTo>
                  <a:pt x="9895" y="0"/>
                </a:moveTo>
                <a:cubicBezTo>
                  <a:pt x="9515" y="0"/>
                  <a:pt x="9135" y="16"/>
                  <a:pt x="8755" y="46"/>
                </a:cubicBezTo>
                <a:cubicBezTo>
                  <a:pt x="8117" y="76"/>
                  <a:pt x="7782" y="532"/>
                  <a:pt x="7569" y="1140"/>
                </a:cubicBezTo>
                <a:cubicBezTo>
                  <a:pt x="7265" y="2052"/>
                  <a:pt x="7478" y="2994"/>
                  <a:pt x="7569" y="3937"/>
                </a:cubicBezTo>
                <a:cubicBezTo>
                  <a:pt x="7813" y="5882"/>
                  <a:pt x="8117" y="7858"/>
                  <a:pt x="8329" y="9803"/>
                </a:cubicBezTo>
                <a:cubicBezTo>
                  <a:pt x="8390" y="10289"/>
                  <a:pt x="8329" y="10776"/>
                  <a:pt x="8238" y="11262"/>
                </a:cubicBezTo>
                <a:cubicBezTo>
                  <a:pt x="8183" y="11519"/>
                  <a:pt x="8040" y="11654"/>
                  <a:pt x="7874" y="11654"/>
                </a:cubicBezTo>
                <a:cubicBezTo>
                  <a:pt x="7766" y="11654"/>
                  <a:pt x="7648" y="11595"/>
                  <a:pt x="7539" y="11475"/>
                </a:cubicBezTo>
                <a:cubicBezTo>
                  <a:pt x="7144" y="11110"/>
                  <a:pt x="6870" y="10654"/>
                  <a:pt x="6658" y="10168"/>
                </a:cubicBezTo>
                <a:cubicBezTo>
                  <a:pt x="6171" y="8770"/>
                  <a:pt x="5746" y="7341"/>
                  <a:pt x="5351" y="5912"/>
                </a:cubicBezTo>
                <a:cubicBezTo>
                  <a:pt x="4925" y="4362"/>
                  <a:pt x="4621" y="2782"/>
                  <a:pt x="4165" y="1262"/>
                </a:cubicBezTo>
                <a:cubicBezTo>
                  <a:pt x="3958" y="559"/>
                  <a:pt x="3513" y="208"/>
                  <a:pt x="2943" y="208"/>
                </a:cubicBezTo>
                <a:cubicBezTo>
                  <a:pt x="2675" y="208"/>
                  <a:pt x="2379" y="286"/>
                  <a:pt x="2068" y="441"/>
                </a:cubicBezTo>
                <a:cubicBezTo>
                  <a:pt x="639" y="1110"/>
                  <a:pt x="1" y="2235"/>
                  <a:pt x="335" y="3846"/>
                </a:cubicBezTo>
                <a:cubicBezTo>
                  <a:pt x="670" y="5487"/>
                  <a:pt x="1034" y="7098"/>
                  <a:pt x="1430" y="8709"/>
                </a:cubicBezTo>
                <a:cubicBezTo>
                  <a:pt x="2311" y="12782"/>
                  <a:pt x="3709" y="16764"/>
                  <a:pt x="5624" y="20472"/>
                </a:cubicBezTo>
                <a:cubicBezTo>
                  <a:pt x="6080" y="21262"/>
                  <a:pt x="6658" y="21931"/>
                  <a:pt x="7357" y="22508"/>
                </a:cubicBezTo>
                <a:cubicBezTo>
                  <a:pt x="7697" y="22804"/>
                  <a:pt x="8081" y="22942"/>
                  <a:pt x="8472" y="22942"/>
                </a:cubicBezTo>
                <a:cubicBezTo>
                  <a:pt x="8885" y="22942"/>
                  <a:pt x="9307" y="22789"/>
                  <a:pt x="9697" y="22508"/>
                </a:cubicBezTo>
                <a:cubicBezTo>
                  <a:pt x="10366" y="22022"/>
                  <a:pt x="10852" y="21353"/>
                  <a:pt x="11126" y="20593"/>
                </a:cubicBezTo>
                <a:cubicBezTo>
                  <a:pt x="11764" y="19074"/>
                  <a:pt x="11916" y="17432"/>
                  <a:pt x="12007" y="15821"/>
                </a:cubicBezTo>
                <a:cubicBezTo>
                  <a:pt x="12281" y="12569"/>
                  <a:pt x="12342" y="9286"/>
                  <a:pt x="12524" y="5426"/>
                </a:cubicBezTo>
                <a:cubicBezTo>
                  <a:pt x="12402" y="4362"/>
                  <a:pt x="12250" y="2721"/>
                  <a:pt x="12038" y="1080"/>
                </a:cubicBezTo>
                <a:cubicBezTo>
                  <a:pt x="12038" y="502"/>
                  <a:pt x="11582" y="76"/>
                  <a:pt x="11035" y="46"/>
                </a:cubicBezTo>
                <a:cubicBezTo>
                  <a:pt x="10655" y="16"/>
                  <a:pt x="10275" y="0"/>
                  <a:pt x="98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7"/>
          <p:cNvSpPr/>
          <p:nvPr/>
        </p:nvSpPr>
        <p:spPr>
          <a:xfrm>
            <a:off x="5458700" y="3683275"/>
            <a:ext cx="512200" cy="1042700"/>
          </a:xfrm>
          <a:custGeom>
            <a:avLst/>
            <a:gdLst/>
            <a:ahLst/>
            <a:cxnLst/>
            <a:rect l="l" t="t" r="r" b="b"/>
            <a:pathLst>
              <a:path w="20488" h="41708" extrusionOk="0">
                <a:moveTo>
                  <a:pt x="3913" y="1"/>
                </a:moveTo>
                <a:cubicBezTo>
                  <a:pt x="3119" y="1"/>
                  <a:pt x="2320" y="132"/>
                  <a:pt x="1551" y="397"/>
                </a:cubicBezTo>
                <a:cubicBezTo>
                  <a:pt x="639" y="731"/>
                  <a:pt x="0" y="1613"/>
                  <a:pt x="31" y="2616"/>
                </a:cubicBezTo>
                <a:cubicBezTo>
                  <a:pt x="122" y="4044"/>
                  <a:pt x="274" y="5473"/>
                  <a:pt x="304" y="6901"/>
                </a:cubicBezTo>
                <a:cubicBezTo>
                  <a:pt x="396" y="10518"/>
                  <a:pt x="426" y="14136"/>
                  <a:pt x="456" y="17023"/>
                </a:cubicBezTo>
                <a:cubicBezTo>
                  <a:pt x="335" y="23193"/>
                  <a:pt x="517" y="29394"/>
                  <a:pt x="1004" y="35564"/>
                </a:cubicBezTo>
                <a:cubicBezTo>
                  <a:pt x="1095" y="36993"/>
                  <a:pt x="1429" y="38391"/>
                  <a:pt x="2007" y="39698"/>
                </a:cubicBezTo>
                <a:cubicBezTo>
                  <a:pt x="2674" y="41113"/>
                  <a:pt x="3576" y="41707"/>
                  <a:pt x="4960" y="41707"/>
                </a:cubicBezTo>
                <a:cubicBezTo>
                  <a:pt x="5151" y="41707"/>
                  <a:pt x="5352" y="41696"/>
                  <a:pt x="5563" y="41674"/>
                </a:cubicBezTo>
                <a:cubicBezTo>
                  <a:pt x="5897" y="41644"/>
                  <a:pt x="6201" y="41583"/>
                  <a:pt x="6505" y="41522"/>
                </a:cubicBezTo>
                <a:cubicBezTo>
                  <a:pt x="8694" y="41157"/>
                  <a:pt x="10457" y="39972"/>
                  <a:pt x="12189" y="38695"/>
                </a:cubicBezTo>
                <a:cubicBezTo>
                  <a:pt x="15806" y="35990"/>
                  <a:pt x="18451" y="32616"/>
                  <a:pt x="19545" y="28118"/>
                </a:cubicBezTo>
                <a:cubicBezTo>
                  <a:pt x="20305" y="24926"/>
                  <a:pt x="20487" y="21613"/>
                  <a:pt x="20031" y="18361"/>
                </a:cubicBezTo>
                <a:cubicBezTo>
                  <a:pt x="18907" y="10306"/>
                  <a:pt x="14317" y="4743"/>
                  <a:pt x="7417" y="913"/>
                </a:cubicBezTo>
                <a:cubicBezTo>
                  <a:pt x="6333" y="307"/>
                  <a:pt x="5127" y="1"/>
                  <a:pt x="39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7"/>
          <p:cNvSpPr/>
          <p:nvPr/>
        </p:nvSpPr>
        <p:spPr>
          <a:xfrm>
            <a:off x="4915375" y="3718300"/>
            <a:ext cx="484075" cy="986700"/>
          </a:xfrm>
          <a:custGeom>
            <a:avLst/>
            <a:gdLst/>
            <a:ahLst/>
            <a:cxnLst/>
            <a:rect l="l" t="t" r="r" b="b"/>
            <a:pathLst>
              <a:path w="19363" h="39468" extrusionOk="0">
                <a:moveTo>
                  <a:pt x="3390" y="1"/>
                </a:moveTo>
                <a:cubicBezTo>
                  <a:pt x="3135" y="1"/>
                  <a:pt x="2876" y="10"/>
                  <a:pt x="2615" y="29"/>
                </a:cubicBezTo>
                <a:cubicBezTo>
                  <a:pt x="1095" y="151"/>
                  <a:pt x="183" y="911"/>
                  <a:pt x="92" y="2430"/>
                </a:cubicBezTo>
                <a:cubicBezTo>
                  <a:pt x="61" y="2765"/>
                  <a:pt x="1" y="3130"/>
                  <a:pt x="1" y="3494"/>
                </a:cubicBezTo>
                <a:cubicBezTo>
                  <a:pt x="31" y="7537"/>
                  <a:pt x="31" y="11580"/>
                  <a:pt x="153" y="15653"/>
                </a:cubicBezTo>
                <a:cubicBezTo>
                  <a:pt x="304" y="21367"/>
                  <a:pt x="517" y="27051"/>
                  <a:pt x="791" y="32765"/>
                </a:cubicBezTo>
                <a:cubicBezTo>
                  <a:pt x="882" y="34346"/>
                  <a:pt x="1125" y="35896"/>
                  <a:pt x="1460" y="37416"/>
                </a:cubicBezTo>
                <a:cubicBezTo>
                  <a:pt x="1672" y="38540"/>
                  <a:pt x="2615" y="39361"/>
                  <a:pt x="3739" y="39422"/>
                </a:cubicBezTo>
                <a:cubicBezTo>
                  <a:pt x="4028" y="39452"/>
                  <a:pt x="4309" y="39467"/>
                  <a:pt x="4590" y="39467"/>
                </a:cubicBezTo>
                <a:cubicBezTo>
                  <a:pt x="4871" y="39467"/>
                  <a:pt x="5153" y="39452"/>
                  <a:pt x="5441" y="39422"/>
                </a:cubicBezTo>
                <a:cubicBezTo>
                  <a:pt x="7235" y="39179"/>
                  <a:pt x="8846" y="38419"/>
                  <a:pt x="10426" y="37568"/>
                </a:cubicBezTo>
                <a:cubicBezTo>
                  <a:pt x="14195" y="35531"/>
                  <a:pt x="16931" y="32613"/>
                  <a:pt x="18208" y="28449"/>
                </a:cubicBezTo>
                <a:cubicBezTo>
                  <a:pt x="19028" y="25683"/>
                  <a:pt x="19241" y="22856"/>
                  <a:pt x="19363" y="19178"/>
                </a:cubicBezTo>
                <a:cubicBezTo>
                  <a:pt x="19211" y="18175"/>
                  <a:pt x="19028" y="16321"/>
                  <a:pt x="18633" y="14558"/>
                </a:cubicBezTo>
                <a:cubicBezTo>
                  <a:pt x="17539" y="9847"/>
                  <a:pt x="15229" y="5865"/>
                  <a:pt x="11247" y="2978"/>
                </a:cubicBezTo>
                <a:cubicBezTo>
                  <a:pt x="8895" y="1270"/>
                  <a:pt x="6364" y="1"/>
                  <a:pt x="3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7"/>
          <p:cNvSpPr/>
          <p:nvPr/>
        </p:nvSpPr>
        <p:spPr>
          <a:xfrm>
            <a:off x="6032425" y="3687850"/>
            <a:ext cx="503825" cy="1025125"/>
          </a:xfrm>
          <a:custGeom>
            <a:avLst/>
            <a:gdLst/>
            <a:ahLst/>
            <a:cxnLst/>
            <a:rect l="l" t="t" r="r" b="b"/>
            <a:pathLst>
              <a:path w="20153" h="41005" extrusionOk="0">
                <a:moveTo>
                  <a:pt x="2152" y="0"/>
                </a:moveTo>
                <a:cubicBezTo>
                  <a:pt x="2030" y="0"/>
                  <a:pt x="1910" y="1"/>
                  <a:pt x="1794" y="1"/>
                </a:cubicBezTo>
                <a:cubicBezTo>
                  <a:pt x="1094" y="62"/>
                  <a:pt x="547" y="609"/>
                  <a:pt x="456" y="1278"/>
                </a:cubicBezTo>
                <a:cubicBezTo>
                  <a:pt x="395" y="2341"/>
                  <a:pt x="274" y="3436"/>
                  <a:pt x="243" y="4500"/>
                </a:cubicBezTo>
                <a:cubicBezTo>
                  <a:pt x="152" y="8816"/>
                  <a:pt x="61" y="13162"/>
                  <a:pt x="0" y="17266"/>
                </a:cubicBezTo>
                <a:cubicBezTo>
                  <a:pt x="31" y="23284"/>
                  <a:pt x="0" y="29090"/>
                  <a:pt x="608" y="34834"/>
                </a:cubicBezTo>
                <a:cubicBezTo>
                  <a:pt x="730" y="36263"/>
                  <a:pt x="973" y="37722"/>
                  <a:pt x="1277" y="39120"/>
                </a:cubicBezTo>
                <a:cubicBezTo>
                  <a:pt x="1459" y="40123"/>
                  <a:pt x="2098" y="40944"/>
                  <a:pt x="3192" y="41005"/>
                </a:cubicBezTo>
                <a:cubicBezTo>
                  <a:pt x="3982" y="41005"/>
                  <a:pt x="4742" y="40853"/>
                  <a:pt x="5471" y="40518"/>
                </a:cubicBezTo>
                <a:cubicBezTo>
                  <a:pt x="7842" y="39515"/>
                  <a:pt x="10031" y="38087"/>
                  <a:pt x="11915" y="36354"/>
                </a:cubicBezTo>
                <a:cubicBezTo>
                  <a:pt x="17751" y="30822"/>
                  <a:pt x="20153" y="24074"/>
                  <a:pt x="18055" y="16293"/>
                </a:cubicBezTo>
                <a:cubicBezTo>
                  <a:pt x="16019" y="8785"/>
                  <a:pt x="10912" y="3588"/>
                  <a:pt x="3921" y="275"/>
                </a:cubicBezTo>
                <a:cubicBezTo>
                  <a:pt x="3415" y="21"/>
                  <a:pt x="2760" y="0"/>
                  <a:pt x="2152" y="0"/>
                </a:cubicBezTo>
                <a:close/>
              </a:path>
            </a:pathLst>
          </a:cu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7"/>
          <p:cNvSpPr/>
          <p:nvPr/>
        </p:nvSpPr>
        <p:spPr>
          <a:xfrm rot="3489699" flipH="1">
            <a:off x="5698983" y="1099866"/>
            <a:ext cx="889808" cy="1357012"/>
          </a:xfrm>
          <a:custGeom>
            <a:avLst/>
            <a:gdLst/>
            <a:ahLst/>
            <a:cxnLst/>
            <a:rect l="l" t="t" r="r" b="b"/>
            <a:pathLst>
              <a:path w="35594" h="54283" extrusionOk="0">
                <a:moveTo>
                  <a:pt x="11409" y="1"/>
                </a:moveTo>
                <a:cubicBezTo>
                  <a:pt x="11173" y="1"/>
                  <a:pt x="10926" y="35"/>
                  <a:pt x="10669" y="105"/>
                </a:cubicBezTo>
                <a:cubicBezTo>
                  <a:pt x="8268" y="804"/>
                  <a:pt x="5867" y="1534"/>
                  <a:pt x="3496" y="2294"/>
                </a:cubicBezTo>
                <a:cubicBezTo>
                  <a:pt x="2402" y="2689"/>
                  <a:pt x="1459" y="3358"/>
                  <a:pt x="791" y="4300"/>
                </a:cubicBezTo>
                <a:cubicBezTo>
                  <a:pt x="213" y="4908"/>
                  <a:pt x="0" y="5820"/>
                  <a:pt x="243" y="6640"/>
                </a:cubicBezTo>
                <a:cubicBezTo>
                  <a:pt x="699" y="8373"/>
                  <a:pt x="1459" y="10014"/>
                  <a:pt x="2523" y="11473"/>
                </a:cubicBezTo>
                <a:cubicBezTo>
                  <a:pt x="3921" y="13388"/>
                  <a:pt x="5806" y="14726"/>
                  <a:pt x="7751" y="15972"/>
                </a:cubicBezTo>
                <a:cubicBezTo>
                  <a:pt x="9210" y="16914"/>
                  <a:pt x="10730" y="17795"/>
                  <a:pt x="12250" y="18707"/>
                </a:cubicBezTo>
                <a:cubicBezTo>
                  <a:pt x="16505" y="21291"/>
                  <a:pt x="19089" y="25850"/>
                  <a:pt x="19180" y="30835"/>
                </a:cubicBezTo>
                <a:cubicBezTo>
                  <a:pt x="19119" y="33419"/>
                  <a:pt x="18998" y="36033"/>
                  <a:pt x="18906" y="39285"/>
                </a:cubicBezTo>
                <a:cubicBezTo>
                  <a:pt x="18967" y="42021"/>
                  <a:pt x="19302" y="44756"/>
                  <a:pt x="19940" y="47401"/>
                </a:cubicBezTo>
                <a:cubicBezTo>
                  <a:pt x="20426" y="49407"/>
                  <a:pt x="20973" y="51352"/>
                  <a:pt x="22037" y="53115"/>
                </a:cubicBezTo>
                <a:cubicBezTo>
                  <a:pt x="22553" y="53922"/>
                  <a:pt x="23035" y="54282"/>
                  <a:pt x="23752" y="54282"/>
                </a:cubicBezTo>
                <a:cubicBezTo>
                  <a:pt x="24008" y="54282"/>
                  <a:pt x="24293" y="54236"/>
                  <a:pt x="24621" y="54149"/>
                </a:cubicBezTo>
                <a:cubicBezTo>
                  <a:pt x="26961" y="53510"/>
                  <a:pt x="29302" y="52811"/>
                  <a:pt x="31642" y="52112"/>
                </a:cubicBezTo>
                <a:cubicBezTo>
                  <a:pt x="32341" y="51899"/>
                  <a:pt x="33010" y="51626"/>
                  <a:pt x="33648" y="51291"/>
                </a:cubicBezTo>
                <a:cubicBezTo>
                  <a:pt x="34864" y="50653"/>
                  <a:pt x="35594" y="49620"/>
                  <a:pt x="35503" y="48191"/>
                </a:cubicBezTo>
                <a:cubicBezTo>
                  <a:pt x="35442" y="46884"/>
                  <a:pt x="35381" y="45577"/>
                  <a:pt x="35168" y="44300"/>
                </a:cubicBezTo>
                <a:cubicBezTo>
                  <a:pt x="34773" y="41474"/>
                  <a:pt x="34712" y="38616"/>
                  <a:pt x="34986" y="35790"/>
                </a:cubicBezTo>
                <a:cubicBezTo>
                  <a:pt x="35199" y="33723"/>
                  <a:pt x="35290" y="31656"/>
                  <a:pt x="35229" y="29589"/>
                </a:cubicBezTo>
                <a:cubicBezTo>
                  <a:pt x="35077" y="25577"/>
                  <a:pt x="33527" y="21777"/>
                  <a:pt x="30852" y="18799"/>
                </a:cubicBezTo>
                <a:cubicBezTo>
                  <a:pt x="28755" y="16397"/>
                  <a:pt x="26201" y="14665"/>
                  <a:pt x="23435" y="13206"/>
                </a:cubicBezTo>
                <a:cubicBezTo>
                  <a:pt x="21885" y="12415"/>
                  <a:pt x="20426" y="11412"/>
                  <a:pt x="19150" y="10197"/>
                </a:cubicBezTo>
                <a:cubicBezTo>
                  <a:pt x="17508" y="8586"/>
                  <a:pt x="16384" y="6640"/>
                  <a:pt x="15350" y="4604"/>
                </a:cubicBezTo>
                <a:cubicBezTo>
                  <a:pt x="14773" y="3510"/>
                  <a:pt x="14165" y="2355"/>
                  <a:pt x="13526" y="1291"/>
                </a:cubicBezTo>
                <a:cubicBezTo>
                  <a:pt x="13023" y="475"/>
                  <a:pt x="12292" y="1"/>
                  <a:pt x="11409" y="1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37"/>
          <p:cNvSpPr/>
          <p:nvPr/>
        </p:nvSpPr>
        <p:spPr>
          <a:xfrm>
            <a:off x="6051275" y="1757113"/>
            <a:ext cx="134500" cy="140600"/>
          </a:xfrm>
          <a:custGeom>
            <a:avLst/>
            <a:gdLst/>
            <a:ahLst/>
            <a:cxnLst/>
            <a:rect l="l" t="t" r="r" b="b"/>
            <a:pathLst>
              <a:path w="5380" h="5624" extrusionOk="0">
                <a:moveTo>
                  <a:pt x="2668" y="0"/>
                </a:moveTo>
                <a:cubicBezTo>
                  <a:pt x="2650" y="0"/>
                  <a:pt x="2632" y="0"/>
                  <a:pt x="2614" y="1"/>
                </a:cubicBezTo>
                <a:cubicBezTo>
                  <a:pt x="1186" y="31"/>
                  <a:pt x="31" y="1186"/>
                  <a:pt x="31" y="2615"/>
                </a:cubicBezTo>
                <a:cubicBezTo>
                  <a:pt x="0" y="4165"/>
                  <a:pt x="1307" y="5593"/>
                  <a:pt x="2766" y="5624"/>
                </a:cubicBezTo>
                <a:cubicBezTo>
                  <a:pt x="4195" y="5624"/>
                  <a:pt x="5320" y="4408"/>
                  <a:pt x="5320" y="2797"/>
                </a:cubicBezTo>
                <a:cubicBezTo>
                  <a:pt x="5380" y="1265"/>
                  <a:pt x="4163" y="0"/>
                  <a:pt x="2668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37"/>
          <p:cNvSpPr/>
          <p:nvPr/>
        </p:nvSpPr>
        <p:spPr>
          <a:xfrm>
            <a:off x="5911450" y="2102863"/>
            <a:ext cx="138325" cy="130725"/>
          </a:xfrm>
          <a:custGeom>
            <a:avLst/>
            <a:gdLst/>
            <a:ahLst/>
            <a:cxnLst/>
            <a:rect l="l" t="t" r="r" b="b"/>
            <a:pathLst>
              <a:path w="5533" h="5229" extrusionOk="0">
                <a:moveTo>
                  <a:pt x="2675" y="1"/>
                </a:moveTo>
                <a:cubicBezTo>
                  <a:pt x="1216" y="1"/>
                  <a:pt x="1" y="1095"/>
                  <a:pt x="1" y="2402"/>
                </a:cubicBezTo>
                <a:cubicBezTo>
                  <a:pt x="1" y="3861"/>
                  <a:pt x="1520" y="5229"/>
                  <a:pt x="3131" y="5229"/>
                </a:cubicBezTo>
                <a:cubicBezTo>
                  <a:pt x="4529" y="5229"/>
                  <a:pt x="5533" y="4195"/>
                  <a:pt x="5533" y="2706"/>
                </a:cubicBezTo>
                <a:cubicBezTo>
                  <a:pt x="5533" y="1156"/>
                  <a:pt x="4317" y="1"/>
                  <a:pt x="2675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7"/>
          <p:cNvSpPr/>
          <p:nvPr/>
        </p:nvSpPr>
        <p:spPr>
          <a:xfrm>
            <a:off x="5524675" y="2228213"/>
            <a:ext cx="142125" cy="124125"/>
          </a:xfrm>
          <a:custGeom>
            <a:avLst/>
            <a:gdLst/>
            <a:ahLst/>
            <a:cxnLst/>
            <a:rect l="l" t="t" r="r" b="b"/>
            <a:pathLst>
              <a:path w="5685" h="4965" extrusionOk="0">
                <a:moveTo>
                  <a:pt x="2749" y="1"/>
                </a:moveTo>
                <a:cubicBezTo>
                  <a:pt x="2724" y="1"/>
                  <a:pt x="2700" y="1"/>
                  <a:pt x="2675" y="2"/>
                </a:cubicBezTo>
                <a:cubicBezTo>
                  <a:pt x="1125" y="2"/>
                  <a:pt x="0" y="1157"/>
                  <a:pt x="334" y="2555"/>
                </a:cubicBezTo>
                <a:cubicBezTo>
                  <a:pt x="517" y="3680"/>
                  <a:pt x="1368" y="4592"/>
                  <a:pt x="2462" y="4865"/>
                </a:cubicBezTo>
                <a:cubicBezTo>
                  <a:pt x="2685" y="4932"/>
                  <a:pt x="2910" y="4964"/>
                  <a:pt x="3132" y="4964"/>
                </a:cubicBezTo>
                <a:cubicBezTo>
                  <a:pt x="3815" y="4964"/>
                  <a:pt x="4465" y="4656"/>
                  <a:pt x="4924" y="4105"/>
                </a:cubicBezTo>
                <a:cubicBezTo>
                  <a:pt x="5532" y="3467"/>
                  <a:pt x="5684" y="2494"/>
                  <a:pt x="5319" y="1674"/>
                </a:cubicBezTo>
                <a:cubicBezTo>
                  <a:pt x="4873" y="663"/>
                  <a:pt x="3846" y="1"/>
                  <a:pt x="2749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7"/>
          <p:cNvSpPr/>
          <p:nvPr/>
        </p:nvSpPr>
        <p:spPr>
          <a:xfrm>
            <a:off x="5590025" y="1504838"/>
            <a:ext cx="130625" cy="121775"/>
          </a:xfrm>
          <a:custGeom>
            <a:avLst/>
            <a:gdLst/>
            <a:ahLst/>
            <a:cxnLst/>
            <a:rect l="l" t="t" r="r" b="b"/>
            <a:pathLst>
              <a:path w="5225" h="4871" extrusionOk="0">
                <a:moveTo>
                  <a:pt x="2341" y="0"/>
                </a:moveTo>
                <a:cubicBezTo>
                  <a:pt x="1003" y="0"/>
                  <a:pt x="0" y="821"/>
                  <a:pt x="0" y="1976"/>
                </a:cubicBezTo>
                <a:cubicBezTo>
                  <a:pt x="31" y="3222"/>
                  <a:pt x="821" y="4316"/>
                  <a:pt x="1976" y="4742"/>
                </a:cubicBezTo>
                <a:cubicBezTo>
                  <a:pt x="2234" y="4830"/>
                  <a:pt x="2495" y="4871"/>
                  <a:pt x="2748" y="4871"/>
                </a:cubicBezTo>
                <a:cubicBezTo>
                  <a:pt x="4075" y="4871"/>
                  <a:pt x="5224" y="3754"/>
                  <a:pt x="5046" y="2401"/>
                </a:cubicBezTo>
                <a:cubicBezTo>
                  <a:pt x="4772" y="1094"/>
                  <a:pt x="3678" y="122"/>
                  <a:pt x="2341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7"/>
          <p:cNvSpPr/>
          <p:nvPr/>
        </p:nvSpPr>
        <p:spPr>
          <a:xfrm>
            <a:off x="5843825" y="922688"/>
            <a:ext cx="113250" cy="114850"/>
          </a:xfrm>
          <a:custGeom>
            <a:avLst/>
            <a:gdLst/>
            <a:ahLst/>
            <a:cxnLst/>
            <a:rect l="l" t="t" r="r" b="b"/>
            <a:pathLst>
              <a:path w="4530" h="4594" extrusionOk="0">
                <a:moveTo>
                  <a:pt x="1930" y="0"/>
                </a:moveTo>
                <a:cubicBezTo>
                  <a:pt x="912" y="0"/>
                  <a:pt x="60" y="830"/>
                  <a:pt x="31" y="1888"/>
                </a:cubicBezTo>
                <a:cubicBezTo>
                  <a:pt x="0" y="3073"/>
                  <a:pt x="1338" y="4593"/>
                  <a:pt x="2462" y="4593"/>
                </a:cubicBezTo>
                <a:cubicBezTo>
                  <a:pt x="2481" y="4593"/>
                  <a:pt x="2500" y="4594"/>
                  <a:pt x="2519" y="4594"/>
                </a:cubicBezTo>
                <a:cubicBezTo>
                  <a:pt x="3589" y="4594"/>
                  <a:pt x="4499" y="3753"/>
                  <a:pt x="4529" y="2648"/>
                </a:cubicBezTo>
                <a:cubicBezTo>
                  <a:pt x="4529" y="1249"/>
                  <a:pt x="3435" y="94"/>
                  <a:pt x="2037" y="3"/>
                </a:cubicBezTo>
                <a:cubicBezTo>
                  <a:pt x="2001" y="1"/>
                  <a:pt x="1965" y="0"/>
                  <a:pt x="1930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7"/>
          <p:cNvSpPr/>
          <p:nvPr/>
        </p:nvSpPr>
        <p:spPr>
          <a:xfrm>
            <a:off x="5131800" y="914388"/>
            <a:ext cx="102600" cy="102650"/>
          </a:xfrm>
          <a:custGeom>
            <a:avLst/>
            <a:gdLst/>
            <a:ahLst/>
            <a:cxnLst/>
            <a:rect l="l" t="t" r="r" b="b"/>
            <a:pathLst>
              <a:path w="4104" h="4106" extrusionOk="0">
                <a:moveTo>
                  <a:pt x="1920" y="0"/>
                </a:moveTo>
                <a:cubicBezTo>
                  <a:pt x="824" y="0"/>
                  <a:pt x="31" y="872"/>
                  <a:pt x="31" y="2037"/>
                </a:cubicBezTo>
                <a:cubicBezTo>
                  <a:pt x="1" y="3071"/>
                  <a:pt x="1095" y="4104"/>
                  <a:pt x="2311" y="4104"/>
                </a:cubicBezTo>
                <a:cubicBezTo>
                  <a:pt x="2328" y="4105"/>
                  <a:pt x="2346" y="4105"/>
                  <a:pt x="2363" y="4105"/>
                </a:cubicBezTo>
                <a:cubicBezTo>
                  <a:pt x="3313" y="4105"/>
                  <a:pt x="4103" y="3296"/>
                  <a:pt x="4074" y="2311"/>
                </a:cubicBezTo>
                <a:cubicBezTo>
                  <a:pt x="4074" y="974"/>
                  <a:pt x="3192" y="31"/>
                  <a:pt x="1976" y="1"/>
                </a:cubicBezTo>
                <a:cubicBezTo>
                  <a:pt x="1957" y="0"/>
                  <a:pt x="1939" y="0"/>
                  <a:pt x="1920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7"/>
          <p:cNvSpPr/>
          <p:nvPr/>
        </p:nvSpPr>
        <p:spPr>
          <a:xfrm>
            <a:off x="3110900" y="1428650"/>
            <a:ext cx="2269050" cy="310075"/>
          </a:xfrm>
          <a:custGeom>
            <a:avLst/>
            <a:gdLst/>
            <a:ahLst/>
            <a:cxnLst/>
            <a:rect l="l" t="t" r="r" b="b"/>
            <a:pathLst>
              <a:path w="90762" h="12403" extrusionOk="0">
                <a:moveTo>
                  <a:pt x="24013" y="1"/>
                </a:moveTo>
                <a:cubicBezTo>
                  <a:pt x="23435" y="62"/>
                  <a:pt x="22827" y="92"/>
                  <a:pt x="22250" y="183"/>
                </a:cubicBezTo>
                <a:cubicBezTo>
                  <a:pt x="19788" y="548"/>
                  <a:pt x="17569" y="1521"/>
                  <a:pt x="15441" y="2797"/>
                </a:cubicBezTo>
                <a:cubicBezTo>
                  <a:pt x="14165" y="3588"/>
                  <a:pt x="12858" y="4317"/>
                  <a:pt x="11490" y="4955"/>
                </a:cubicBezTo>
                <a:cubicBezTo>
                  <a:pt x="10690" y="5307"/>
                  <a:pt x="9818" y="5472"/>
                  <a:pt x="8936" y="5472"/>
                </a:cubicBezTo>
                <a:cubicBezTo>
                  <a:pt x="6467" y="5472"/>
                  <a:pt x="3913" y="4181"/>
                  <a:pt x="2614" y="2098"/>
                </a:cubicBezTo>
                <a:cubicBezTo>
                  <a:pt x="2394" y="1658"/>
                  <a:pt x="1935" y="1409"/>
                  <a:pt x="1456" y="1409"/>
                </a:cubicBezTo>
                <a:cubicBezTo>
                  <a:pt x="1273" y="1409"/>
                  <a:pt x="1088" y="1445"/>
                  <a:pt x="912" y="1521"/>
                </a:cubicBezTo>
                <a:cubicBezTo>
                  <a:pt x="274" y="1794"/>
                  <a:pt x="0" y="2524"/>
                  <a:pt x="243" y="3192"/>
                </a:cubicBezTo>
                <a:cubicBezTo>
                  <a:pt x="426" y="3618"/>
                  <a:pt x="669" y="4013"/>
                  <a:pt x="973" y="4378"/>
                </a:cubicBezTo>
                <a:cubicBezTo>
                  <a:pt x="2341" y="5898"/>
                  <a:pt x="4073" y="7053"/>
                  <a:pt x="6018" y="7691"/>
                </a:cubicBezTo>
                <a:cubicBezTo>
                  <a:pt x="6951" y="8015"/>
                  <a:pt x="7919" y="8177"/>
                  <a:pt x="8886" y="8177"/>
                </a:cubicBezTo>
                <a:cubicBezTo>
                  <a:pt x="10094" y="8177"/>
                  <a:pt x="11301" y="7924"/>
                  <a:pt x="12432" y="7417"/>
                </a:cubicBezTo>
                <a:cubicBezTo>
                  <a:pt x="13891" y="6718"/>
                  <a:pt x="15350" y="5958"/>
                  <a:pt x="16748" y="5107"/>
                </a:cubicBezTo>
                <a:cubicBezTo>
                  <a:pt x="18177" y="4226"/>
                  <a:pt x="19666" y="3557"/>
                  <a:pt x="21277" y="3071"/>
                </a:cubicBezTo>
                <a:cubicBezTo>
                  <a:pt x="22168" y="2823"/>
                  <a:pt x="23037" y="2694"/>
                  <a:pt x="23879" y="2694"/>
                </a:cubicBezTo>
                <a:cubicBezTo>
                  <a:pt x="25822" y="2694"/>
                  <a:pt x="27620" y="3380"/>
                  <a:pt x="29210" y="4864"/>
                </a:cubicBezTo>
                <a:cubicBezTo>
                  <a:pt x="30001" y="5624"/>
                  <a:pt x="30761" y="6414"/>
                  <a:pt x="31581" y="7144"/>
                </a:cubicBezTo>
                <a:cubicBezTo>
                  <a:pt x="32827" y="8268"/>
                  <a:pt x="33983" y="9515"/>
                  <a:pt x="35381" y="10427"/>
                </a:cubicBezTo>
                <a:cubicBezTo>
                  <a:pt x="37285" y="11719"/>
                  <a:pt x="39276" y="12403"/>
                  <a:pt x="41309" y="12403"/>
                </a:cubicBezTo>
                <a:cubicBezTo>
                  <a:pt x="42910" y="12403"/>
                  <a:pt x="44538" y="11979"/>
                  <a:pt x="46171" y="11095"/>
                </a:cubicBezTo>
                <a:cubicBezTo>
                  <a:pt x="47600" y="10335"/>
                  <a:pt x="48846" y="9241"/>
                  <a:pt x="50183" y="8268"/>
                </a:cubicBezTo>
                <a:cubicBezTo>
                  <a:pt x="51430" y="7357"/>
                  <a:pt x="52615" y="6323"/>
                  <a:pt x="53953" y="5502"/>
                </a:cubicBezTo>
                <a:cubicBezTo>
                  <a:pt x="55247" y="4740"/>
                  <a:pt x="56629" y="4258"/>
                  <a:pt x="58112" y="4258"/>
                </a:cubicBezTo>
                <a:cubicBezTo>
                  <a:pt x="58579" y="4258"/>
                  <a:pt x="59057" y="4306"/>
                  <a:pt x="59545" y="4408"/>
                </a:cubicBezTo>
                <a:cubicBezTo>
                  <a:pt x="60974" y="4743"/>
                  <a:pt x="62190" y="5563"/>
                  <a:pt x="63375" y="6414"/>
                </a:cubicBezTo>
                <a:cubicBezTo>
                  <a:pt x="64652" y="7326"/>
                  <a:pt x="65928" y="8329"/>
                  <a:pt x="67327" y="9120"/>
                </a:cubicBezTo>
                <a:cubicBezTo>
                  <a:pt x="68535" y="9887"/>
                  <a:pt x="69920" y="10269"/>
                  <a:pt x="71310" y="10269"/>
                </a:cubicBezTo>
                <a:cubicBezTo>
                  <a:pt x="72506" y="10269"/>
                  <a:pt x="73707" y="9986"/>
                  <a:pt x="74804" y="9424"/>
                </a:cubicBezTo>
                <a:cubicBezTo>
                  <a:pt x="76415" y="8633"/>
                  <a:pt x="77965" y="7661"/>
                  <a:pt x="79546" y="6779"/>
                </a:cubicBezTo>
                <a:cubicBezTo>
                  <a:pt x="80822" y="6050"/>
                  <a:pt x="82281" y="5594"/>
                  <a:pt x="83771" y="5472"/>
                </a:cubicBezTo>
                <a:cubicBezTo>
                  <a:pt x="84019" y="5440"/>
                  <a:pt x="84268" y="5425"/>
                  <a:pt x="84515" y="5425"/>
                </a:cubicBezTo>
                <a:cubicBezTo>
                  <a:pt x="85931" y="5425"/>
                  <a:pt x="87304" y="5934"/>
                  <a:pt x="88391" y="6840"/>
                </a:cubicBezTo>
                <a:cubicBezTo>
                  <a:pt x="88653" y="7102"/>
                  <a:pt x="88994" y="7231"/>
                  <a:pt x="89333" y="7231"/>
                </a:cubicBezTo>
                <a:cubicBezTo>
                  <a:pt x="89662" y="7231"/>
                  <a:pt x="89991" y="7110"/>
                  <a:pt x="90245" y="6870"/>
                </a:cubicBezTo>
                <a:cubicBezTo>
                  <a:pt x="90762" y="6354"/>
                  <a:pt x="90762" y="5563"/>
                  <a:pt x="90306" y="5016"/>
                </a:cubicBezTo>
                <a:cubicBezTo>
                  <a:pt x="90184" y="4864"/>
                  <a:pt x="90063" y="4712"/>
                  <a:pt x="89911" y="4621"/>
                </a:cubicBezTo>
                <a:cubicBezTo>
                  <a:pt x="88345" y="3419"/>
                  <a:pt x="86446" y="2783"/>
                  <a:pt x="84496" y="2783"/>
                </a:cubicBezTo>
                <a:cubicBezTo>
                  <a:pt x="84325" y="2783"/>
                  <a:pt x="84155" y="2788"/>
                  <a:pt x="83983" y="2797"/>
                </a:cubicBezTo>
                <a:cubicBezTo>
                  <a:pt x="81825" y="2919"/>
                  <a:pt x="79698" y="3557"/>
                  <a:pt x="77844" y="4682"/>
                </a:cubicBezTo>
                <a:cubicBezTo>
                  <a:pt x="76445" y="5502"/>
                  <a:pt x="75047" y="6354"/>
                  <a:pt x="73619" y="7053"/>
                </a:cubicBezTo>
                <a:cubicBezTo>
                  <a:pt x="72912" y="7421"/>
                  <a:pt x="72143" y="7604"/>
                  <a:pt x="71375" y="7604"/>
                </a:cubicBezTo>
                <a:cubicBezTo>
                  <a:pt x="70624" y="7604"/>
                  <a:pt x="69872" y="7429"/>
                  <a:pt x="69181" y="7083"/>
                </a:cubicBezTo>
                <a:cubicBezTo>
                  <a:pt x="68390" y="6658"/>
                  <a:pt x="67600" y="6202"/>
                  <a:pt x="66871" y="5685"/>
                </a:cubicBezTo>
                <a:cubicBezTo>
                  <a:pt x="65533" y="4803"/>
                  <a:pt x="64226" y="3800"/>
                  <a:pt x="62858" y="2949"/>
                </a:cubicBezTo>
                <a:cubicBezTo>
                  <a:pt x="61506" y="2073"/>
                  <a:pt x="59926" y="1609"/>
                  <a:pt x="58324" y="1609"/>
                </a:cubicBezTo>
                <a:cubicBezTo>
                  <a:pt x="57981" y="1609"/>
                  <a:pt x="57638" y="1630"/>
                  <a:pt x="57296" y="1673"/>
                </a:cubicBezTo>
                <a:cubicBezTo>
                  <a:pt x="54591" y="1977"/>
                  <a:pt x="52311" y="3162"/>
                  <a:pt x="50214" y="4834"/>
                </a:cubicBezTo>
                <a:cubicBezTo>
                  <a:pt x="48664" y="6080"/>
                  <a:pt x="47113" y="7357"/>
                  <a:pt x="45472" y="8481"/>
                </a:cubicBezTo>
                <a:cubicBezTo>
                  <a:pt x="44190" y="9336"/>
                  <a:pt x="42840" y="9758"/>
                  <a:pt x="41466" y="9758"/>
                </a:cubicBezTo>
                <a:cubicBezTo>
                  <a:pt x="40398" y="9758"/>
                  <a:pt x="39315" y="9503"/>
                  <a:pt x="38238" y="8998"/>
                </a:cubicBezTo>
                <a:cubicBezTo>
                  <a:pt x="37113" y="8420"/>
                  <a:pt x="36049" y="7691"/>
                  <a:pt x="35107" y="6810"/>
                </a:cubicBezTo>
                <a:cubicBezTo>
                  <a:pt x="33739" y="5654"/>
                  <a:pt x="32554" y="4317"/>
                  <a:pt x="31217" y="3101"/>
                </a:cubicBezTo>
                <a:cubicBezTo>
                  <a:pt x="29180" y="1247"/>
                  <a:pt x="26840" y="31"/>
                  <a:pt x="24013" y="1"/>
                </a:cubicBezTo>
                <a:close/>
              </a:path>
            </a:pathLst>
          </a:custGeom>
          <a:solidFill>
            <a:srgbClr val="1DA9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7"/>
          <p:cNvSpPr/>
          <p:nvPr/>
        </p:nvSpPr>
        <p:spPr>
          <a:xfrm>
            <a:off x="1053913" y="1381025"/>
            <a:ext cx="7039200" cy="284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4" name="Google Shape;844;p37"/>
          <p:cNvGrpSpPr/>
          <p:nvPr/>
        </p:nvGrpSpPr>
        <p:grpSpPr>
          <a:xfrm>
            <a:off x="1311413" y="1422086"/>
            <a:ext cx="973500" cy="2615129"/>
            <a:chOff x="1190525" y="1545888"/>
            <a:chExt cx="973500" cy="2615129"/>
          </a:xfrm>
        </p:grpSpPr>
        <p:sp>
          <p:nvSpPr>
            <p:cNvPr id="845" name="Google Shape;845;p37"/>
            <p:cNvSpPr txBox="1"/>
            <p:nvPr/>
          </p:nvSpPr>
          <p:spPr>
            <a:xfrm>
              <a:off x="1324925" y="1545888"/>
              <a:ext cx="7047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MON</a:t>
              </a:r>
              <a:endParaRPr b="1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846" name="Google Shape;846;p37"/>
            <p:cNvGrpSpPr/>
            <p:nvPr/>
          </p:nvGrpSpPr>
          <p:grpSpPr>
            <a:xfrm>
              <a:off x="1190525" y="2043225"/>
              <a:ext cx="973500" cy="2117792"/>
              <a:chOff x="6037831" y="1833212"/>
              <a:chExt cx="973500" cy="2117792"/>
            </a:xfrm>
          </p:grpSpPr>
          <p:cxnSp>
            <p:nvCxnSpPr>
              <p:cNvPr id="847" name="Google Shape;847;p37"/>
              <p:cNvCxnSpPr/>
              <p:nvPr/>
            </p:nvCxnSpPr>
            <p:spPr>
              <a:xfrm>
                <a:off x="6037831" y="1833212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37"/>
              <p:cNvCxnSpPr/>
              <p:nvPr/>
            </p:nvCxnSpPr>
            <p:spPr>
              <a:xfrm>
                <a:off x="6037831" y="2025739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37"/>
              <p:cNvCxnSpPr/>
              <p:nvPr/>
            </p:nvCxnSpPr>
            <p:spPr>
              <a:xfrm>
                <a:off x="6037831" y="2218265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37"/>
              <p:cNvCxnSpPr/>
              <p:nvPr/>
            </p:nvCxnSpPr>
            <p:spPr>
              <a:xfrm>
                <a:off x="6037831" y="2410792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37"/>
              <p:cNvCxnSpPr/>
              <p:nvPr/>
            </p:nvCxnSpPr>
            <p:spPr>
              <a:xfrm>
                <a:off x="6037831" y="2988371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37"/>
              <p:cNvCxnSpPr/>
              <p:nvPr/>
            </p:nvCxnSpPr>
            <p:spPr>
              <a:xfrm>
                <a:off x="6037831" y="2603318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37"/>
              <p:cNvCxnSpPr/>
              <p:nvPr/>
            </p:nvCxnSpPr>
            <p:spPr>
              <a:xfrm>
                <a:off x="6037831" y="3180898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37"/>
              <p:cNvCxnSpPr/>
              <p:nvPr/>
            </p:nvCxnSpPr>
            <p:spPr>
              <a:xfrm>
                <a:off x="6037831" y="2795845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37"/>
              <p:cNvCxnSpPr/>
              <p:nvPr/>
            </p:nvCxnSpPr>
            <p:spPr>
              <a:xfrm>
                <a:off x="6037831" y="3373424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37"/>
              <p:cNvCxnSpPr/>
              <p:nvPr/>
            </p:nvCxnSpPr>
            <p:spPr>
              <a:xfrm>
                <a:off x="6037831" y="3565951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37"/>
              <p:cNvCxnSpPr/>
              <p:nvPr/>
            </p:nvCxnSpPr>
            <p:spPr>
              <a:xfrm>
                <a:off x="6037831" y="3758477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37"/>
              <p:cNvCxnSpPr/>
              <p:nvPr/>
            </p:nvCxnSpPr>
            <p:spPr>
              <a:xfrm>
                <a:off x="6037831" y="3951004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7B7B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59" name="Google Shape;859;p37"/>
          <p:cNvGrpSpPr/>
          <p:nvPr/>
        </p:nvGrpSpPr>
        <p:grpSpPr>
          <a:xfrm>
            <a:off x="2428109" y="1422086"/>
            <a:ext cx="973500" cy="2615129"/>
            <a:chOff x="1190525" y="1545888"/>
            <a:chExt cx="973500" cy="2615129"/>
          </a:xfrm>
        </p:grpSpPr>
        <p:sp>
          <p:nvSpPr>
            <p:cNvPr id="860" name="Google Shape;860;p37"/>
            <p:cNvSpPr txBox="1"/>
            <p:nvPr/>
          </p:nvSpPr>
          <p:spPr>
            <a:xfrm>
              <a:off x="1324925" y="1545888"/>
              <a:ext cx="7047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TUE</a:t>
              </a:r>
              <a:endParaRPr b="1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861" name="Google Shape;861;p37"/>
            <p:cNvGrpSpPr/>
            <p:nvPr/>
          </p:nvGrpSpPr>
          <p:grpSpPr>
            <a:xfrm>
              <a:off x="1190525" y="2043225"/>
              <a:ext cx="973500" cy="2117792"/>
              <a:chOff x="6037831" y="1833212"/>
              <a:chExt cx="973500" cy="2117792"/>
            </a:xfrm>
          </p:grpSpPr>
          <p:cxnSp>
            <p:nvCxnSpPr>
              <p:cNvPr id="862" name="Google Shape;862;p37"/>
              <p:cNvCxnSpPr/>
              <p:nvPr/>
            </p:nvCxnSpPr>
            <p:spPr>
              <a:xfrm>
                <a:off x="6037831" y="1833212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37"/>
              <p:cNvCxnSpPr/>
              <p:nvPr/>
            </p:nvCxnSpPr>
            <p:spPr>
              <a:xfrm>
                <a:off x="6037831" y="2025739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37"/>
              <p:cNvCxnSpPr/>
              <p:nvPr/>
            </p:nvCxnSpPr>
            <p:spPr>
              <a:xfrm>
                <a:off x="6037831" y="2218265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37"/>
              <p:cNvCxnSpPr/>
              <p:nvPr/>
            </p:nvCxnSpPr>
            <p:spPr>
              <a:xfrm>
                <a:off x="6037831" y="2410792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37"/>
              <p:cNvCxnSpPr/>
              <p:nvPr/>
            </p:nvCxnSpPr>
            <p:spPr>
              <a:xfrm>
                <a:off x="6037831" y="2988371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37"/>
              <p:cNvCxnSpPr/>
              <p:nvPr/>
            </p:nvCxnSpPr>
            <p:spPr>
              <a:xfrm>
                <a:off x="6037831" y="2603318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37"/>
              <p:cNvCxnSpPr/>
              <p:nvPr/>
            </p:nvCxnSpPr>
            <p:spPr>
              <a:xfrm>
                <a:off x="6037831" y="3180898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37"/>
              <p:cNvCxnSpPr/>
              <p:nvPr/>
            </p:nvCxnSpPr>
            <p:spPr>
              <a:xfrm>
                <a:off x="6037831" y="2795845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37"/>
              <p:cNvCxnSpPr/>
              <p:nvPr/>
            </p:nvCxnSpPr>
            <p:spPr>
              <a:xfrm>
                <a:off x="6037831" y="3373424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37"/>
              <p:cNvCxnSpPr/>
              <p:nvPr/>
            </p:nvCxnSpPr>
            <p:spPr>
              <a:xfrm>
                <a:off x="6037831" y="3565951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37"/>
              <p:cNvCxnSpPr/>
              <p:nvPr/>
            </p:nvCxnSpPr>
            <p:spPr>
              <a:xfrm>
                <a:off x="6037831" y="3758477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37"/>
              <p:cNvCxnSpPr/>
              <p:nvPr/>
            </p:nvCxnSpPr>
            <p:spPr>
              <a:xfrm>
                <a:off x="6037831" y="3951004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74" name="Google Shape;874;p37"/>
          <p:cNvGrpSpPr/>
          <p:nvPr/>
        </p:nvGrpSpPr>
        <p:grpSpPr>
          <a:xfrm>
            <a:off x="3544805" y="1422086"/>
            <a:ext cx="973500" cy="2615129"/>
            <a:chOff x="1190525" y="1545888"/>
            <a:chExt cx="973500" cy="2615129"/>
          </a:xfrm>
        </p:grpSpPr>
        <p:sp>
          <p:nvSpPr>
            <p:cNvPr id="875" name="Google Shape;875;p37"/>
            <p:cNvSpPr txBox="1"/>
            <p:nvPr/>
          </p:nvSpPr>
          <p:spPr>
            <a:xfrm>
              <a:off x="1324925" y="1545888"/>
              <a:ext cx="7047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WED</a:t>
              </a:r>
              <a:endParaRPr b="1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876" name="Google Shape;876;p37"/>
            <p:cNvGrpSpPr/>
            <p:nvPr/>
          </p:nvGrpSpPr>
          <p:grpSpPr>
            <a:xfrm>
              <a:off x="1190525" y="2043225"/>
              <a:ext cx="973500" cy="2117792"/>
              <a:chOff x="6037831" y="1833212"/>
              <a:chExt cx="973500" cy="2117792"/>
            </a:xfrm>
          </p:grpSpPr>
          <p:cxnSp>
            <p:nvCxnSpPr>
              <p:cNvPr id="877" name="Google Shape;877;p37"/>
              <p:cNvCxnSpPr/>
              <p:nvPr/>
            </p:nvCxnSpPr>
            <p:spPr>
              <a:xfrm>
                <a:off x="6037831" y="1833212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37"/>
              <p:cNvCxnSpPr/>
              <p:nvPr/>
            </p:nvCxnSpPr>
            <p:spPr>
              <a:xfrm>
                <a:off x="6037831" y="2025739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37"/>
              <p:cNvCxnSpPr/>
              <p:nvPr/>
            </p:nvCxnSpPr>
            <p:spPr>
              <a:xfrm>
                <a:off x="6037831" y="2218265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37"/>
              <p:cNvCxnSpPr/>
              <p:nvPr/>
            </p:nvCxnSpPr>
            <p:spPr>
              <a:xfrm>
                <a:off x="6037831" y="2410792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37"/>
              <p:cNvCxnSpPr/>
              <p:nvPr/>
            </p:nvCxnSpPr>
            <p:spPr>
              <a:xfrm>
                <a:off x="6037831" y="2988371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37"/>
              <p:cNvCxnSpPr/>
              <p:nvPr/>
            </p:nvCxnSpPr>
            <p:spPr>
              <a:xfrm>
                <a:off x="6037831" y="2603318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37"/>
              <p:cNvCxnSpPr/>
              <p:nvPr/>
            </p:nvCxnSpPr>
            <p:spPr>
              <a:xfrm>
                <a:off x="6037831" y="3180898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37"/>
              <p:cNvCxnSpPr/>
              <p:nvPr/>
            </p:nvCxnSpPr>
            <p:spPr>
              <a:xfrm>
                <a:off x="6037831" y="2795845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37"/>
              <p:cNvCxnSpPr/>
              <p:nvPr/>
            </p:nvCxnSpPr>
            <p:spPr>
              <a:xfrm>
                <a:off x="6037831" y="3373424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37"/>
              <p:cNvCxnSpPr/>
              <p:nvPr/>
            </p:nvCxnSpPr>
            <p:spPr>
              <a:xfrm>
                <a:off x="6037831" y="3565951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37"/>
              <p:cNvCxnSpPr/>
              <p:nvPr/>
            </p:nvCxnSpPr>
            <p:spPr>
              <a:xfrm>
                <a:off x="6037831" y="3758477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37"/>
              <p:cNvCxnSpPr/>
              <p:nvPr/>
            </p:nvCxnSpPr>
            <p:spPr>
              <a:xfrm>
                <a:off x="6037831" y="3951004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89" name="Google Shape;889;p37"/>
          <p:cNvGrpSpPr/>
          <p:nvPr/>
        </p:nvGrpSpPr>
        <p:grpSpPr>
          <a:xfrm>
            <a:off x="4661501" y="1422086"/>
            <a:ext cx="973500" cy="2615129"/>
            <a:chOff x="1190525" y="1545888"/>
            <a:chExt cx="973500" cy="2615129"/>
          </a:xfrm>
        </p:grpSpPr>
        <p:sp>
          <p:nvSpPr>
            <p:cNvPr id="890" name="Google Shape;890;p37"/>
            <p:cNvSpPr txBox="1"/>
            <p:nvPr/>
          </p:nvSpPr>
          <p:spPr>
            <a:xfrm>
              <a:off x="1324925" y="1545888"/>
              <a:ext cx="7047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THU</a:t>
              </a:r>
              <a:endParaRPr b="1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891" name="Google Shape;891;p37"/>
            <p:cNvGrpSpPr/>
            <p:nvPr/>
          </p:nvGrpSpPr>
          <p:grpSpPr>
            <a:xfrm>
              <a:off x="1190525" y="2043225"/>
              <a:ext cx="973500" cy="2117792"/>
              <a:chOff x="6037831" y="1833212"/>
              <a:chExt cx="973500" cy="2117792"/>
            </a:xfrm>
          </p:grpSpPr>
          <p:cxnSp>
            <p:nvCxnSpPr>
              <p:cNvPr id="892" name="Google Shape;892;p37"/>
              <p:cNvCxnSpPr/>
              <p:nvPr/>
            </p:nvCxnSpPr>
            <p:spPr>
              <a:xfrm>
                <a:off x="6037831" y="1833212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3" name="Google Shape;893;p37"/>
              <p:cNvCxnSpPr/>
              <p:nvPr/>
            </p:nvCxnSpPr>
            <p:spPr>
              <a:xfrm>
                <a:off x="6037831" y="2025739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4" name="Google Shape;894;p37"/>
              <p:cNvCxnSpPr/>
              <p:nvPr/>
            </p:nvCxnSpPr>
            <p:spPr>
              <a:xfrm>
                <a:off x="6037831" y="2218265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5" name="Google Shape;895;p37"/>
              <p:cNvCxnSpPr/>
              <p:nvPr/>
            </p:nvCxnSpPr>
            <p:spPr>
              <a:xfrm>
                <a:off x="6037831" y="2410792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6" name="Google Shape;896;p37"/>
              <p:cNvCxnSpPr/>
              <p:nvPr/>
            </p:nvCxnSpPr>
            <p:spPr>
              <a:xfrm>
                <a:off x="6037831" y="2988371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37"/>
              <p:cNvCxnSpPr/>
              <p:nvPr/>
            </p:nvCxnSpPr>
            <p:spPr>
              <a:xfrm>
                <a:off x="6037831" y="2603318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37"/>
              <p:cNvCxnSpPr/>
              <p:nvPr/>
            </p:nvCxnSpPr>
            <p:spPr>
              <a:xfrm>
                <a:off x="6037831" y="3180898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37"/>
              <p:cNvCxnSpPr/>
              <p:nvPr/>
            </p:nvCxnSpPr>
            <p:spPr>
              <a:xfrm>
                <a:off x="6037831" y="2795845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37"/>
              <p:cNvCxnSpPr/>
              <p:nvPr/>
            </p:nvCxnSpPr>
            <p:spPr>
              <a:xfrm>
                <a:off x="6037831" y="3373424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37"/>
              <p:cNvCxnSpPr/>
              <p:nvPr/>
            </p:nvCxnSpPr>
            <p:spPr>
              <a:xfrm>
                <a:off x="6037831" y="3565951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37"/>
              <p:cNvCxnSpPr/>
              <p:nvPr/>
            </p:nvCxnSpPr>
            <p:spPr>
              <a:xfrm>
                <a:off x="6037831" y="3758477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37"/>
              <p:cNvCxnSpPr/>
              <p:nvPr/>
            </p:nvCxnSpPr>
            <p:spPr>
              <a:xfrm>
                <a:off x="6037831" y="3951004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04" name="Google Shape;904;p37"/>
          <p:cNvGrpSpPr/>
          <p:nvPr/>
        </p:nvGrpSpPr>
        <p:grpSpPr>
          <a:xfrm>
            <a:off x="5778197" y="1422086"/>
            <a:ext cx="973500" cy="2615129"/>
            <a:chOff x="1190525" y="1545888"/>
            <a:chExt cx="973500" cy="2615129"/>
          </a:xfrm>
        </p:grpSpPr>
        <p:sp>
          <p:nvSpPr>
            <p:cNvPr id="905" name="Google Shape;905;p37"/>
            <p:cNvSpPr txBox="1"/>
            <p:nvPr/>
          </p:nvSpPr>
          <p:spPr>
            <a:xfrm>
              <a:off x="1324925" y="1545888"/>
              <a:ext cx="7047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FRI</a:t>
              </a:r>
              <a:endParaRPr b="1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906" name="Google Shape;906;p37"/>
            <p:cNvGrpSpPr/>
            <p:nvPr/>
          </p:nvGrpSpPr>
          <p:grpSpPr>
            <a:xfrm>
              <a:off x="1190525" y="2043225"/>
              <a:ext cx="973500" cy="2117792"/>
              <a:chOff x="6037831" y="1833212"/>
              <a:chExt cx="973500" cy="2117792"/>
            </a:xfrm>
          </p:grpSpPr>
          <p:cxnSp>
            <p:nvCxnSpPr>
              <p:cNvPr id="907" name="Google Shape;907;p37"/>
              <p:cNvCxnSpPr/>
              <p:nvPr/>
            </p:nvCxnSpPr>
            <p:spPr>
              <a:xfrm>
                <a:off x="6037831" y="1833212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37"/>
              <p:cNvCxnSpPr/>
              <p:nvPr/>
            </p:nvCxnSpPr>
            <p:spPr>
              <a:xfrm>
                <a:off x="6037831" y="2025739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37"/>
              <p:cNvCxnSpPr/>
              <p:nvPr/>
            </p:nvCxnSpPr>
            <p:spPr>
              <a:xfrm>
                <a:off x="6037831" y="2218265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37"/>
              <p:cNvCxnSpPr/>
              <p:nvPr/>
            </p:nvCxnSpPr>
            <p:spPr>
              <a:xfrm>
                <a:off x="6037831" y="2410792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37"/>
              <p:cNvCxnSpPr/>
              <p:nvPr/>
            </p:nvCxnSpPr>
            <p:spPr>
              <a:xfrm>
                <a:off x="6037831" y="2988371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2" name="Google Shape;912;p37"/>
              <p:cNvCxnSpPr/>
              <p:nvPr/>
            </p:nvCxnSpPr>
            <p:spPr>
              <a:xfrm>
                <a:off x="6037831" y="2603318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37"/>
              <p:cNvCxnSpPr/>
              <p:nvPr/>
            </p:nvCxnSpPr>
            <p:spPr>
              <a:xfrm>
                <a:off x="6037831" y="3180898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37"/>
              <p:cNvCxnSpPr/>
              <p:nvPr/>
            </p:nvCxnSpPr>
            <p:spPr>
              <a:xfrm>
                <a:off x="6037831" y="2795845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37"/>
              <p:cNvCxnSpPr/>
              <p:nvPr/>
            </p:nvCxnSpPr>
            <p:spPr>
              <a:xfrm>
                <a:off x="6037831" y="3373424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37"/>
              <p:cNvCxnSpPr/>
              <p:nvPr/>
            </p:nvCxnSpPr>
            <p:spPr>
              <a:xfrm>
                <a:off x="6037831" y="3565951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37"/>
              <p:cNvCxnSpPr/>
              <p:nvPr/>
            </p:nvCxnSpPr>
            <p:spPr>
              <a:xfrm>
                <a:off x="6037831" y="3758477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37"/>
              <p:cNvCxnSpPr/>
              <p:nvPr/>
            </p:nvCxnSpPr>
            <p:spPr>
              <a:xfrm>
                <a:off x="6037831" y="3951004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19" name="Google Shape;919;p37"/>
          <p:cNvGrpSpPr/>
          <p:nvPr/>
        </p:nvGrpSpPr>
        <p:grpSpPr>
          <a:xfrm>
            <a:off x="6894894" y="1422086"/>
            <a:ext cx="973500" cy="2615129"/>
            <a:chOff x="1190525" y="1545888"/>
            <a:chExt cx="973500" cy="2615129"/>
          </a:xfrm>
        </p:grpSpPr>
        <p:sp>
          <p:nvSpPr>
            <p:cNvPr id="920" name="Google Shape;920;p37"/>
            <p:cNvSpPr txBox="1"/>
            <p:nvPr/>
          </p:nvSpPr>
          <p:spPr>
            <a:xfrm>
              <a:off x="1324925" y="1545888"/>
              <a:ext cx="7047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SAT</a:t>
              </a:r>
              <a:endParaRPr b="1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921" name="Google Shape;921;p37"/>
            <p:cNvGrpSpPr/>
            <p:nvPr/>
          </p:nvGrpSpPr>
          <p:grpSpPr>
            <a:xfrm>
              <a:off x="1190525" y="2043225"/>
              <a:ext cx="973500" cy="2117792"/>
              <a:chOff x="6037831" y="1833212"/>
              <a:chExt cx="973500" cy="2117792"/>
            </a:xfrm>
          </p:grpSpPr>
          <p:cxnSp>
            <p:nvCxnSpPr>
              <p:cNvPr id="922" name="Google Shape;922;p37"/>
              <p:cNvCxnSpPr/>
              <p:nvPr/>
            </p:nvCxnSpPr>
            <p:spPr>
              <a:xfrm>
                <a:off x="6037831" y="1833212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3" name="Google Shape;923;p37"/>
              <p:cNvCxnSpPr/>
              <p:nvPr/>
            </p:nvCxnSpPr>
            <p:spPr>
              <a:xfrm>
                <a:off x="6037831" y="2025739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4" name="Google Shape;924;p37"/>
              <p:cNvCxnSpPr/>
              <p:nvPr/>
            </p:nvCxnSpPr>
            <p:spPr>
              <a:xfrm>
                <a:off x="6037831" y="2218265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5" name="Google Shape;925;p37"/>
              <p:cNvCxnSpPr/>
              <p:nvPr/>
            </p:nvCxnSpPr>
            <p:spPr>
              <a:xfrm>
                <a:off x="6037831" y="2410792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37"/>
              <p:cNvCxnSpPr/>
              <p:nvPr/>
            </p:nvCxnSpPr>
            <p:spPr>
              <a:xfrm>
                <a:off x="6037831" y="2603318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7" name="Google Shape;927;p37"/>
              <p:cNvCxnSpPr/>
              <p:nvPr/>
            </p:nvCxnSpPr>
            <p:spPr>
              <a:xfrm>
                <a:off x="6037831" y="3180898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8" name="Google Shape;928;p37"/>
              <p:cNvCxnSpPr/>
              <p:nvPr/>
            </p:nvCxnSpPr>
            <p:spPr>
              <a:xfrm>
                <a:off x="6037831" y="3373424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37"/>
              <p:cNvCxnSpPr/>
              <p:nvPr/>
            </p:nvCxnSpPr>
            <p:spPr>
              <a:xfrm>
                <a:off x="6037831" y="3565951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37"/>
              <p:cNvCxnSpPr/>
              <p:nvPr/>
            </p:nvCxnSpPr>
            <p:spPr>
              <a:xfrm>
                <a:off x="6037831" y="3758477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37"/>
              <p:cNvCxnSpPr/>
              <p:nvPr/>
            </p:nvCxnSpPr>
            <p:spPr>
              <a:xfrm>
                <a:off x="6037831" y="3951004"/>
                <a:ext cx="97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32" name="Google Shape;932;p37"/>
          <p:cNvSpPr/>
          <p:nvPr/>
        </p:nvSpPr>
        <p:spPr>
          <a:xfrm rot="9506725">
            <a:off x="2704835" y="4102526"/>
            <a:ext cx="1090512" cy="514268"/>
          </a:xfrm>
          <a:custGeom>
            <a:avLst/>
            <a:gdLst/>
            <a:ahLst/>
            <a:cxnLst/>
            <a:rect l="l" t="t" r="r" b="b"/>
            <a:pathLst>
              <a:path w="43619" h="20570" extrusionOk="0">
                <a:moveTo>
                  <a:pt x="7875" y="0"/>
                </a:moveTo>
                <a:cubicBezTo>
                  <a:pt x="7096" y="0"/>
                  <a:pt x="6324" y="118"/>
                  <a:pt x="5594" y="320"/>
                </a:cubicBezTo>
                <a:cubicBezTo>
                  <a:pt x="4439" y="624"/>
                  <a:pt x="4226" y="1718"/>
                  <a:pt x="5016" y="2569"/>
                </a:cubicBezTo>
                <a:cubicBezTo>
                  <a:pt x="5290" y="2873"/>
                  <a:pt x="5563" y="3147"/>
                  <a:pt x="5898" y="3390"/>
                </a:cubicBezTo>
                <a:cubicBezTo>
                  <a:pt x="8846" y="5517"/>
                  <a:pt x="12250" y="6916"/>
                  <a:pt x="15837" y="7432"/>
                </a:cubicBezTo>
                <a:cubicBezTo>
                  <a:pt x="17582" y="7707"/>
                  <a:pt x="19327" y="7808"/>
                  <a:pt x="21072" y="7808"/>
                </a:cubicBezTo>
                <a:cubicBezTo>
                  <a:pt x="23187" y="7808"/>
                  <a:pt x="25302" y="7660"/>
                  <a:pt x="27418" y="7493"/>
                </a:cubicBezTo>
                <a:cubicBezTo>
                  <a:pt x="29242" y="7341"/>
                  <a:pt x="31065" y="7159"/>
                  <a:pt x="32889" y="7007"/>
                </a:cubicBezTo>
                <a:lnTo>
                  <a:pt x="32889" y="7007"/>
                </a:lnTo>
                <a:cubicBezTo>
                  <a:pt x="32190" y="7341"/>
                  <a:pt x="31491" y="7554"/>
                  <a:pt x="30792" y="7828"/>
                </a:cubicBezTo>
                <a:cubicBezTo>
                  <a:pt x="28664" y="8648"/>
                  <a:pt x="26445" y="9287"/>
                  <a:pt x="24196" y="9712"/>
                </a:cubicBezTo>
                <a:cubicBezTo>
                  <a:pt x="21400" y="10229"/>
                  <a:pt x="18603" y="10624"/>
                  <a:pt x="15868" y="11293"/>
                </a:cubicBezTo>
                <a:cubicBezTo>
                  <a:pt x="11764" y="12326"/>
                  <a:pt x="7661" y="13147"/>
                  <a:pt x="3527" y="13937"/>
                </a:cubicBezTo>
                <a:cubicBezTo>
                  <a:pt x="2645" y="14089"/>
                  <a:pt x="1794" y="14363"/>
                  <a:pt x="974" y="14758"/>
                </a:cubicBezTo>
                <a:cubicBezTo>
                  <a:pt x="31" y="15244"/>
                  <a:pt x="1" y="16369"/>
                  <a:pt x="822" y="17068"/>
                </a:cubicBezTo>
                <a:cubicBezTo>
                  <a:pt x="1156" y="17341"/>
                  <a:pt x="1490" y="17554"/>
                  <a:pt x="1886" y="17706"/>
                </a:cubicBezTo>
                <a:cubicBezTo>
                  <a:pt x="4152" y="18674"/>
                  <a:pt x="6584" y="19165"/>
                  <a:pt x="9025" y="19165"/>
                </a:cubicBezTo>
                <a:cubicBezTo>
                  <a:pt x="9726" y="19165"/>
                  <a:pt x="10427" y="19125"/>
                  <a:pt x="11126" y="19044"/>
                </a:cubicBezTo>
                <a:cubicBezTo>
                  <a:pt x="15138" y="18557"/>
                  <a:pt x="18968" y="17098"/>
                  <a:pt x="22281" y="14758"/>
                </a:cubicBezTo>
                <a:cubicBezTo>
                  <a:pt x="24561" y="13147"/>
                  <a:pt x="26840" y="11505"/>
                  <a:pt x="29424" y="10350"/>
                </a:cubicBezTo>
                <a:cubicBezTo>
                  <a:pt x="31035" y="9651"/>
                  <a:pt x="32707" y="9043"/>
                  <a:pt x="34348" y="8405"/>
                </a:cubicBezTo>
                <a:lnTo>
                  <a:pt x="34409" y="8527"/>
                </a:lnTo>
                <a:cubicBezTo>
                  <a:pt x="34379" y="8587"/>
                  <a:pt x="34348" y="8648"/>
                  <a:pt x="34287" y="8709"/>
                </a:cubicBezTo>
                <a:cubicBezTo>
                  <a:pt x="32524" y="10898"/>
                  <a:pt x="31400" y="13512"/>
                  <a:pt x="31035" y="16308"/>
                </a:cubicBezTo>
                <a:cubicBezTo>
                  <a:pt x="30822" y="17402"/>
                  <a:pt x="30853" y="18496"/>
                  <a:pt x="31126" y="19560"/>
                </a:cubicBezTo>
                <a:cubicBezTo>
                  <a:pt x="31331" y="20217"/>
                  <a:pt x="31759" y="20569"/>
                  <a:pt x="32286" y="20569"/>
                </a:cubicBezTo>
                <a:cubicBezTo>
                  <a:pt x="32539" y="20569"/>
                  <a:pt x="32816" y="20488"/>
                  <a:pt x="33102" y="20320"/>
                </a:cubicBezTo>
                <a:cubicBezTo>
                  <a:pt x="33284" y="20199"/>
                  <a:pt x="33467" y="20077"/>
                  <a:pt x="33649" y="19925"/>
                </a:cubicBezTo>
                <a:cubicBezTo>
                  <a:pt x="34713" y="18952"/>
                  <a:pt x="35564" y="17797"/>
                  <a:pt x="36172" y="16490"/>
                </a:cubicBezTo>
                <a:cubicBezTo>
                  <a:pt x="37205" y="14393"/>
                  <a:pt x="37935" y="12144"/>
                  <a:pt x="38269" y="9834"/>
                </a:cubicBezTo>
                <a:cubicBezTo>
                  <a:pt x="38543" y="7645"/>
                  <a:pt x="40002" y="5821"/>
                  <a:pt x="42069" y="5031"/>
                </a:cubicBezTo>
                <a:cubicBezTo>
                  <a:pt x="42494" y="4879"/>
                  <a:pt x="42920" y="4606"/>
                  <a:pt x="43254" y="4302"/>
                </a:cubicBezTo>
                <a:cubicBezTo>
                  <a:pt x="43497" y="4059"/>
                  <a:pt x="43619" y="3724"/>
                  <a:pt x="43558" y="3390"/>
                </a:cubicBezTo>
                <a:cubicBezTo>
                  <a:pt x="43406" y="3055"/>
                  <a:pt x="43102" y="2843"/>
                  <a:pt x="42768" y="2751"/>
                </a:cubicBezTo>
                <a:cubicBezTo>
                  <a:pt x="42712" y="2746"/>
                  <a:pt x="42657" y="2744"/>
                  <a:pt x="42603" y="2744"/>
                </a:cubicBezTo>
                <a:cubicBezTo>
                  <a:pt x="42332" y="2744"/>
                  <a:pt x="42079" y="2807"/>
                  <a:pt x="41825" y="2934"/>
                </a:cubicBezTo>
                <a:cubicBezTo>
                  <a:pt x="40063" y="3451"/>
                  <a:pt x="38269" y="4028"/>
                  <a:pt x="36476" y="4545"/>
                </a:cubicBezTo>
                <a:cubicBezTo>
                  <a:pt x="35815" y="4750"/>
                  <a:pt x="35137" y="4853"/>
                  <a:pt x="34441" y="4853"/>
                </a:cubicBezTo>
                <a:cubicBezTo>
                  <a:pt x="34209" y="4853"/>
                  <a:pt x="33976" y="4841"/>
                  <a:pt x="33740" y="4818"/>
                </a:cubicBezTo>
                <a:cubicBezTo>
                  <a:pt x="30640" y="4575"/>
                  <a:pt x="27570" y="4089"/>
                  <a:pt x="24561" y="3299"/>
                </a:cubicBezTo>
                <a:cubicBezTo>
                  <a:pt x="21248" y="2356"/>
                  <a:pt x="17904" y="1536"/>
                  <a:pt x="14530" y="837"/>
                </a:cubicBezTo>
                <a:cubicBezTo>
                  <a:pt x="12494" y="441"/>
                  <a:pt x="10427" y="168"/>
                  <a:pt x="8360" y="16"/>
                </a:cubicBezTo>
                <a:cubicBezTo>
                  <a:pt x="8198" y="5"/>
                  <a:pt x="8036" y="0"/>
                  <a:pt x="7875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7"/>
          <p:cNvSpPr/>
          <p:nvPr/>
        </p:nvSpPr>
        <p:spPr>
          <a:xfrm>
            <a:off x="699000" y="991075"/>
            <a:ext cx="838950" cy="781950"/>
          </a:xfrm>
          <a:custGeom>
            <a:avLst/>
            <a:gdLst/>
            <a:ahLst/>
            <a:cxnLst/>
            <a:rect l="l" t="t" r="r" b="b"/>
            <a:pathLst>
              <a:path w="33558" h="31278" extrusionOk="0">
                <a:moveTo>
                  <a:pt x="14883" y="0"/>
                </a:moveTo>
                <a:cubicBezTo>
                  <a:pt x="13148" y="0"/>
                  <a:pt x="11476" y="382"/>
                  <a:pt x="9970" y="1386"/>
                </a:cubicBezTo>
                <a:cubicBezTo>
                  <a:pt x="9028" y="1994"/>
                  <a:pt x="8359" y="2937"/>
                  <a:pt x="8116" y="4031"/>
                </a:cubicBezTo>
                <a:cubicBezTo>
                  <a:pt x="7660" y="5763"/>
                  <a:pt x="8329" y="7192"/>
                  <a:pt x="9332" y="8590"/>
                </a:cubicBezTo>
                <a:cubicBezTo>
                  <a:pt x="11064" y="11083"/>
                  <a:pt x="12766" y="13575"/>
                  <a:pt x="14499" y="16068"/>
                </a:cubicBezTo>
                <a:cubicBezTo>
                  <a:pt x="14742" y="16493"/>
                  <a:pt x="14985" y="16949"/>
                  <a:pt x="15198" y="17405"/>
                </a:cubicBezTo>
                <a:lnTo>
                  <a:pt x="15046" y="17587"/>
                </a:lnTo>
                <a:cubicBezTo>
                  <a:pt x="14833" y="17496"/>
                  <a:pt x="14651" y="17405"/>
                  <a:pt x="14469" y="17314"/>
                </a:cubicBezTo>
                <a:cubicBezTo>
                  <a:pt x="13496" y="16706"/>
                  <a:pt x="12493" y="16098"/>
                  <a:pt x="11551" y="15429"/>
                </a:cubicBezTo>
                <a:cubicBezTo>
                  <a:pt x="9879" y="14244"/>
                  <a:pt x="8268" y="12937"/>
                  <a:pt x="6535" y="11751"/>
                </a:cubicBezTo>
                <a:cubicBezTo>
                  <a:pt x="5775" y="11235"/>
                  <a:pt x="4924" y="10839"/>
                  <a:pt x="4012" y="10566"/>
                </a:cubicBezTo>
                <a:cubicBezTo>
                  <a:pt x="3719" y="10452"/>
                  <a:pt x="3418" y="10399"/>
                  <a:pt x="3122" y="10399"/>
                </a:cubicBezTo>
                <a:cubicBezTo>
                  <a:pt x="2071" y="10399"/>
                  <a:pt x="1086" y="11072"/>
                  <a:pt x="730" y="12116"/>
                </a:cubicBezTo>
                <a:cubicBezTo>
                  <a:pt x="456" y="12846"/>
                  <a:pt x="274" y="13605"/>
                  <a:pt x="213" y="14396"/>
                </a:cubicBezTo>
                <a:cubicBezTo>
                  <a:pt x="0" y="16554"/>
                  <a:pt x="578" y="18621"/>
                  <a:pt x="1246" y="20657"/>
                </a:cubicBezTo>
                <a:cubicBezTo>
                  <a:pt x="2857" y="25460"/>
                  <a:pt x="6019" y="28712"/>
                  <a:pt x="10882" y="30262"/>
                </a:cubicBezTo>
                <a:cubicBezTo>
                  <a:pt x="12967" y="30943"/>
                  <a:pt x="15132" y="31277"/>
                  <a:pt x="17298" y="31277"/>
                </a:cubicBezTo>
                <a:cubicBezTo>
                  <a:pt x="19585" y="31277"/>
                  <a:pt x="21873" y="30905"/>
                  <a:pt x="24074" y="30171"/>
                </a:cubicBezTo>
                <a:cubicBezTo>
                  <a:pt x="26475" y="29411"/>
                  <a:pt x="28603" y="27922"/>
                  <a:pt x="30153" y="25916"/>
                </a:cubicBezTo>
                <a:cubicBezTo>
                  <a:pt x="32736" y="22481"/>
                  <a:pt x="33557" y="18590"/>
                  <a:pt x="32858" y="14426"/>
                </a:cubicBezTo>
                <a:cubicBezTo>
                  <a:pt x="32250" y="10627"/>
                  <a:pt x="30274" y="7526"/>
                  <a:pt x="27448" y="4973"/>
                </a:cubicBezTo>
                <a:cubicBezTo>
                  <a:pt x="24286" y="2116"/>
                  <a:pt x="20244" y="353"/>
                  <a:pt x="15988" y="49"/>
                </a:cubicBezTo>
                <a:cubicBezTo>
                  <a:pt x="15618" y="17"/>
                  <a:pt x="15249" y="0"/>
                  <a:pt x="14883" y="0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7"/>
          <p:cNvSpPr/>
          <p:nvPr/>
        </p:nvSpPr>
        <p:spPr>
          <a:xfrm>
            <a:off x="463498" y="901879"/>
            <a:ext cx="1350365" cy="799020"/>
          </a:xfrm>
          <a:custGeom>
            <a:avLst/>
            <a:gdLst/>
            <a:ahLst/>
            <a:cxnLst/>
            <a:rect l="l" t="t" r="r" b="b"/>
            <a:pathLst>
              <a:path w="54020" h="31964" extrusionOk="0">
                <a:moveTo>
                  <a:pt x="52770" y="0"/>
                </a:moveTo>
                <a:cubicBezTo>
                  <a:pt x="52477" y="0"/>
                  <a:pt x="52181" y="107"/>
                  <a:pt x="51953" y="320"/>
                </a:cubicBezTo>
                <a:cubicBezTo>
                  <a:pt x="48548" y="3116"/>
                  <a:pt x="45296" y="6125"/>
                  <a:pt x="42256" y="9286"/>
                </a:cubicBezTo>
                <a:cubicBezTo>
                  <a:pt x="39247" y="12417"/>
                  <a:pt x="36542" y="15730"/>
                  <a:pt x="33837" y="19043"/>
                </a:cubicBezTo>
                <a:cubicBezTo>
                  <a:pt x="32621" y="20563"/>
                  <a:pt x="31284" y="22083"/>
                  <a:pt x="29673" y="23177"/>
                </a:cubicBezTo>
                <a:cubicBezTo>
                  <a:pt x="28001" y="24241"/>
                  <a:pt x="26147" y="24940"/>
                  <a:pt x="24201" y="25214"/>
                </a:cubicBezTo>
                <a:cubicBezTo>
                  <a:pt x="22256" y="25548"/>
                  <a:pt x="20296" y="25601"/>
                  <a:pt x="18331" y="25601"/>
                </a:cubicBezTo>
                <a:cubicBezTo>
                  <a:pt x="17415" y="25601"/>
                  <a:pt x="16497" y="25590"/>
                  <a:pt x="15580" y="25590"/>
                </a:cubicBezTo>
                <a:cubicBezTo>
                  <a:pt x="14532" y="25590"/>
                  <a:pt x="13484" y="25605"/>
                  <a:pt x="12438" y="25670"/>
                </a:cubicBezTo>
                <a:cubicBezTo>
                  <a:pt x="8244" y="25913"/>
                  <a:pt x="3836" y="26885"/>
                  <a:pt x="797" y="30016"/>
                </a:cubicBezTo>
                <a:cubicBezTo>
                  <a:pt x="0" y="30836"/>
                  <a:pt x="775" y="31963"/>
                  <a:pt x="1645" y="31963"/>
                </a:cubicBezTo>
                <a:cubicBezTo>
                  <a:pt x="1904" y="31963"/>
                  <a:pt x="2171" y="31864"/>
                  <a:pt x="2408" y="31627"/>
                </a:cubicBezTo>
                <a:lnTo>
                  <a:pt x="2438" y="31627"/>
                </a:lnTo>
                <a:cubicBezTo>
                  <a:pt x="4900" y="29043"/>
                  <a:pt x="8548" y="28192"/>
                  <a:pt x="12013" y="27949"/>
                </a:cubicBezTo>
                <a:cubicBezTo>
                  <a:pt x="13391" y="27855"/>
                  <a:pt x="14769" y="27840"/>
                  <a:pt x="16148" y="27840"/>
                </a:cubicBezTo>
                <a:cubicBezTo>
                  <a:pt x="16760" y="27840"/>
                  <a:pt x="17373" y="27843"/>
                  <a:pt x="17985" y="27843"/>
                </a:cubicBezTo>
                <a:cubicBezTo>
                  <a:pt x="19976" y="27843"/>
                  <a:pt x="21967" y="27812"/>
                  <a:pt x="23958" y="27554"/>
                </a:cubicBezTo>
                <a:cubicBezTo>
                  <a:pt x="25964" y="27311"/>
                  <a:pt x="27910" y="26703"/>
                  <a:pt x="29733" y="25791"/>
                </a:cubicBezTo>
                <a:cubicBezTo>
                  <a:pt x="31527" y="24758"/>
                  <a:pt x="33138" y="23420"/>
                  <a:pt x="34475" y="21840"/>
                </a:cubicBezTo>
                <a:cubicBezTo>
                  <a:pt x="35873" y="20259"/>
                  <a:pt x="37120" y="18557"/>
                  <a:pt x="38457" y="16916"/>
                </a:cubicBezTo>
                <a:cubicBezTo>
                  <a:pt x="39825" y="15305"/>
                  <a:pt x="41314" y="13633"/>
                  <a:pt x="42804" y="12022"/>
                </a:cubicBezTo>
                <a:cubicBezTo>
                  <a:pt x="46177" y="8435"/>
                  <a:pt x="49764" y="5061"/>
                  <a:pt x="53564" y="1931"/>
                </a:cubicBezTo>
                <a:cubicBezTo>
                  <a:pt x="54020" y="1475"/>
                  <a:pt x="54020" y="776"/>
                  <a:pt x="53564" y="320"/>
                </a:cubicBezTo>
                <a:cubicBezTo>
                  <a:pt x="53351" y="107"/>
                  <a:pt x="53062" y="0"/>
                  <a:pt x="527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7"/>
          <p:cNvSpPr/>
          <p:nvPr/>
        </p:nvSpPr>
        <p:spPr>
          <a:xfrm>
            <a:off x="7596625" y="914400"/>
            <a:ext cx="1090475" cy="514250"/>
          </a:xfrm>
          <a:custGeom>
            <a:avLst/>
            <a:gdLst/>
            <a:ahLst/>
            <a:cxnLst/>
            <a:rect l="l" t="t" r="r" b="b"/>
            <a:pathLst>
              <a:path w="43619" h="20570" extrusionOk="0">
                <a:moveTo>
                  <a:pt x="7875" y="0"/>
                </a:moveTo>
                <a:cubicBezTo>
                  <a:pt x="7096" y="0"/>
                  <a:pt x="6324" y="118"/>
                  <a:pt x="5594" y="320"/>
                </a:cubicBezTo>
                <a:cubicBezTo>
                  <a:pt x="4439" y="624"/>
                  <a:pt x="4226" y="1718"/>
                  <a:pt x="5016" y="2569"/>
                </a:cubicBezTo>
                <a:cubicBezTo>
                  <a:pt x="5290" y="2873"/>
                  <a:pt x="5563" y="3147"/>
                  <a:pt x="5898" y="3390"/>
                </a:cubicBezTo>
                <a:cubicBezTo>
                  <a:pt x="8846" y="5517"/>
                  <a:pt x="12250" y="6916"/>
                  <a:pt x="15837" y="7432"/>
                </a:cubicBezTo>
                <a:cubicBezTo>
                  <a:pt x="17582" y="7707"/>
                  <a:pt x="19327" y="7808"/>
                  <a:pt x="21072" y="7808"/>
                </a:cubicBezTo>
                <a:cubicBezTo>
                  <a:pt x="23187" y="7808"/>
                  <a:pt x="25302" y="7660"/>
                  <a:pt x="27418" y="7493"/>
                </a:cubicBezTo>
                <a:cubicBezTo>
                  <a:pt x="29242" y="7341"/>
                  <a:pt x="31065" y="7159"/>
                  <a:pt x="32889" y="7007"/>
                </a:cubicBezTo>
                <a:lnTo>
                  <a:pt x="32889" y="7007"/>
                </a:lnTo>
                <a:cubicBezTo>
                  <a:pt x="32190" y="7341"/>
                  <a:pt x="31491" y="7554"/>
                  <a:pt x="30792" y="7828"/>
                </a:cubicBezTo>
                <a:cubicBezTo>
                  <a:pt x="28664" y="8648"/>
                  <a:pt x="26445" y="9287"/>
                  <a:pt x="24196" y="9712"/>
                </a:cubicBezTo>
                <a:cubicBezTo>
                  <a:pt x="21400" y="10229"/>
                  <a:pt x="18603" y="10624"/>
                  <a:pt x="15868" y="11293"/>
                </a:cubicBezTo>
                <a:cubicBezTo>
                  <a:pt x="11764" y="12326"/>
                  <a:pt x="7661" y="13147"/>
                  <a:pt x="3527" y="13937"/>
                </a:cubicBezTo>
                <a:cubicBezTo>
                  <a:pt x="2645" y="14089"/>
                  <a:pt x="1794" y="14363"/>
                  <a:pt x="974" y="14758"/>
                </a:cubicBezTo>
                <a:cubicBezTo>
                  <a:pt x="31" y="15244"/>
                  <a:pt x="1" y="16369"/>
                  <a:pt x="822" y="17068"/>
                </a:cubicBezTo>
                <a:cubicBezTo>
                  <a:pt x="1156" y="17341"/>
                  <a:pt x="1490" y="17554"/>
                  <a:pt x="1886" y="17706"/>
                </a:cubicBezTo>
                <a:cubicBezTo>
                  <a:pt x="4152" y="18674"/>
                  <a:pt x="6584" y="19165"/>
                  <a:pt x="9025" y="19165"/>
                </a:cubicBezTo>
                <a:cubicBezTo>
                  <a:pt x="9726" y="19165"/>
                  <a:pt x="10427" y="19125"/>
                  <a:pt x="11126" y="19044"/>
                </a:cubicBezTo>
                <a:cubicBezTo>
                  <a:pt x="15138" y="18557"/>
                  <a:pt x="18968" y="17098"/>
                  <a:pt x="22281" y="14758"/>
                </a:cubicBezTo>
                <a:cubicBezTo>
                  <a:pt x="24561" y="13147"/>
                  <a:pt x="26840" y="11505"/>
                  <a:pt x="29424" y="10350"/>
                </a:cubicBezTo>
                <a:cubicBezTo>
                  <a:pt x="31035" y="9651"/>
                  <a:pt x="32707" y="9043"/>
                  <a:pt x="34348" y="8405"/>
                </a:cubicBezTo>
                <a:lnTo>
                  <a:pt x="34409" y="8527"/>
                </a:lnTo>
                <a:cubicBezTo>
                  <a:pt x="34379" y="8587"/>
                  <a:pt x="34348" y="8648"/>
                  <a:pt x="34287" y="8709"/>
                </a:cubicBezTo>
                <a:cubicBezTo>
                  <a:pt x="32524" y="10898"/>
                  <a:pt x="31400" y="13512"/>
                  <a:pt x="31035" y="16308"/>
                </a:cubicBezTo>
                <a:cubicBezTo>
                  <a:pt x="30822" y="17402"/>
                  <a:pt x="30853" y="18496"/>
                  <a:pt x="31126" y="19560"/>
                </a:cubicBezTo>
                <a:cubicBezTo>
                  <a:pt x="31331" y="20217"/>
                  <a:pt x="31759" y="20569"/>
                  <a:pt x="32286" y="20569"/>
                </a:cubicBezTo>
                <a:cubicBezTo>
                  <a:pt x="32539" y="20569"/>
                  <a:pt x="32816" y="20488"/>
                  <a:pt x="33102" y="20320"/>
                </a:cubicBezTo>
                <a:cubicBezTo>
                  <a:pt x="33284" y="20199"/>
                  <a:pt x="33467" y="20077"/>
                  <a:pt x="33649" y="19925"/>
                </a:cubicBezTo>
                <a:cubicBezTo>
                  <a:pt x="34713" y="18952"/>
                  <a:pt x="35564" y="17797"/>
                  <a:pt x="36172" y="16490"/>
                </a:cubicBezTo>
                <a:cubicBezTo>
                  <a:pt x="37205" y="14393"/>
                  <a:pt x="37935" y="12144"/>
                  <a:pt x="38269" y="9834"/>
                </a:cubicBezTo>
                <a:cubicBezTo>
                  <a:pt x="38543" y="7645"/>
                  <a:pt x="40002" y="5821"/>
                  <a:pt x="42069" y="5031"/>
                </a:cubicBezTo>
                <a:cubicBezTo>
                  <a:pt x="42494" y="4879"/>
                  <a:pt x="42920" y="4606"/>
                  <a:pt x="43254" y="4302"/>
                </a:cubicBezTo>
                <a:cubicBezTo>
                  <a:pt x="43497" y="4059"/>
                  <a:pt x="43619" y="3724"/>
                  <a:pt x="43558" y="3390"/>
                </a:cubicBezTo>
                <a:cubicBezTo>
                  <a:pt x="43406" y="3055"/>
                  <a:pt x="43102" y="2843"/>
                  <a:pt x="42768" y="2751"/>
                </a:cubicBezTo>
                <a:cubicBezTo>
                  <a:pt x="42712" y="2746"/>
                  <a:pt x="42657" y="2744"/>
                  <a:pt x="42603" y="2744"/>
                </a:cubicBezTo>
                <a:cubicBezTo>
                  <a:pt x="42332" y="2744"/>
                  <a:pt x="42079" y="2807"/>
                  <a:pt x="41825" y="2934"/>
                </a:cubicBezTo>
                <a:cubicBezTo>
                  <a:pt x="40063" y="3451"/>
                  <a:pt x="38269" y="4028"/>
                  <a:pt x="36476" y="4545"/>
                </a:cubicBezTo>
                <a:cubicBezTo>
                  <a:pt x="35815" y="4750"/>
                  <a:pt x="35137" y="4853"/>
                  <a:pt x="34441" y="4853"/>
                </a:cubicBezTo>
                <a:cubicBezTo>
                  <a:pt x="34209" y="4853"/>
                  <a:pt x="33976" y="4841"/>
                  <a:pt x="33740" y="4818"/>
                </a:cubicBezTo>
                <a:cubicBezTo>
                  <a:pt x="30640" y="4575"/>
                  <a:pt x="27570" y="4089"/>
                  <a:pt x="24561" y="3299"/>
                </a:cubicBezTo>
                <a:cubicBezTo>
                  <a:pt x="21248" y="2356"/>
                  <a:pt x="17904" y="1536"/>
                  <a:pt x="14530" y="837"/>
                </a:cubicBezTo>
                <a:cubicBezTo>
                  <a:pt x="12494" y="441"/>
                  <a:pt x="10427" y="168"/>
                  <a:pt x="8360" y="16"/>
                </a:cubicBezTo>
                <a:cubicBezTo>
                  <a:pt x="8198" y="5"/>
                  <a:pt x="8036" y="0"/>
                  <a:pt x="78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7"/>
          <p:cNvSpPr/>
          <p:nvPr/>
        </p:nvSpPr>
        <p:spPr>
          <a:xfrm>
            <a:off x="7912750" y="1428650"/>
            <a:ext cx="458225" cy="537575"/>
          </a:xfrm>
          <a:custGeom>
            <a:avLst/>
            <a:gdLst/>
            <a:ahLst/>
            <a:cxnLst/>
            <a:rect l="l" t="t" r="r" b="b"/>
            <a:pathLst>
              <a:path w="18329" h="21503" extrusionOk="0">
                <a:moveTo>
                  <a:pt x="6113" y="1"/>
                </a:moveTo>
                <a:cubicBezTo>
                  <a:pt x="4661" y="1"/>
                  <a:pt x="3291" y="479"/>
                  <a:pt x="2158" y="1635"/>
                </a:cubicBezTo>
                <a:cubicBezTo>
                  <a:pt x="851" y="2972"/>
                  <a:pt x="91" y="4796"/>
                  <a:pt x="91" y="6681"/>
                </a:cubicBezTo>
                <a:cubicBezTo>
                  <a:pt x="0" y="9720"/>
                  <a:pt x="1672" y="11939"/>
                  <a:pt x="4590" y="12760"/>
                </a:cubicBezTo>
                <a:cubicBezTo>
                  <a:pt x="5137" y="12912"/>
                  <a:pt x="5654" y="13064"/>
                  <a:pt x="6170" y="13155"/>
                </a:cubicBezTo>
                <a:cubicBezTo>
                  <a:pt x="7052" y="13307"/>
                  <a:pt x="7812" y="13854"/>
                  <a:pt x="8268" y="14584"/>
                </a:cubicBezTo>
                <a:cubicBezTo>
                  <a:pt x="8481" y="14918"/>
                  <a:pt x="8693" y="15252"/>
                  <a:pt x="8876" y="15617"/>
                </a:cubicBezTo>
                <a:cubicBezTo>
                  <a:pt x="9362" y="16711"/>
                  <a:pt x="9818" y="17836"/>
                  <a:pt x="10395" y="18869"/>
                </a:cubicBezTo>
                <a:cubicBezTo>
                  <a:pt x="10791" y="19599"/>
                  <a:pt x="11277" y="20267"/>
                  <a:pt x="11885" y="20845"/>
                </a:cubicBezTo>
                <a:cubicBezTo>
                  <a:pt x="12367" y="21282"/>
                  <a:pt x="12984" y="21502"/>
                  <a:pt x="13602" y="21502"/>
                </a:cubicBezTo>
                <a:cubicBezTo>
                  <a:pt x="14230" y="21502"/>
                  <a:pt x="14860" y="21274"/>
                  <a:pt x="15350" y="20815"/>
                </a:cubicBezTo>
                <a:cubicBezTo>
                  <a:pt x="15867" y="20328"/>
                  <a:pt x="16292" y="19751"/>
                  <a:pt x="16627" y="19143"/>
                </a:cubicBezTo>
                <a:cubicBezTo>
                  <a:pt x="17751" y="17167"/>
                  <a:pt x="18177" y="15039"/>
                  <a:pt x="18329" y="12790"/>
                </a:cubicBezTo>
                <a:cubicBezTo>
                  <a:pt x="18238" y="11787"/>
                  <a:pt x="18207" y="10784"/>
                  <a:pt x="18055" y="9842"/>
                </a:cubicBezTo>
                <a:cubicBezTo>
                  <a:pt x="17447" y="6286"/>
                  <a:pt x="15745" y="3520"/>
                  <a:pt x="12554" y="1726"/>
                </a:cubicBezTo>
                <a:cubicBezTo>
                  <a:pt x="10943" y="906"/>
                  <a:pt x="9180" y="358"/>
                  <a:pt x="7386" y="115"/>
                </a:cubicBezTo>
                <a:cubicBezTo>
                  <a:pt x="6958" y="40"/>
                  <a:pt x="6532" y="1"/>
                  <a:pt x="6113" y="1"/>
                </a:cubicBezTo>
                <a:close/>
              </a:path>
            </a:pathLst>
          </a:cu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7"/>
          <p:cNvSpPr/>
          <p:nvPr/>
        </p:nvSpPr>
        <p:spPr>
          <a:xfrm>
            <a:off x="457200" y="3046235"/>
            <a:ext cx="1150641" cy="1703577"/>
          </a:xfrm>
          <a:custGeom>
            <a:avLst/>
            <a:gdLst/>
            <a:ahLst/>
            <a:cxnLst/>
            <a:rect l="l" t="t" r="r" b="b"/>
            <a:pathLst>
              <a:path w="50428" h="74661" extrusionOk="0">
                <a:moveTo>
                  <a:pt x="36997" y="1"/>
                </a:moveTo>
                <a:cubicBezTo>
                  <a:pt x="36587" y="1"/>
                  <a:pt x="36153" y="247"/>
                  <a:pt x="35807" y="745"/>
                </a:cubicBezTo>
                <a:cubicBezTo>
                  <a:pt x="35260" y="1535"/>
                  <a:pt x="34834" y="2387"/>
                  <a:pt x="34561" y="3268"/>
                </a:cubicBezTo>
                <a:cubicBezTo>
                  <a:pt x="32828" y="8283"/>
                  <a:pt x="31886" y="13511"/>
                  <a:pt x="31764" y="18800"/>
                </a:cubicBezTo>
                <a:cubicBezTo>
                  <a:pt x="31643" y="25214"/>
                  <a:pt x="31825" y="31627"/>
                  <a:pt x="31916" y="38041"/>
                </a:cubicBezTo>
                <a:cubicBezTo>
                  <a:pt x="32007" y="45183"/>
                  <a:pt x="33466" y="52235"/>
                  <a:pt x="36171" y="58831"/>
                </a:cubicBezTo>
                <a:cubicBezTo>
                  <a:pt x="36232" y="59013"/>
                  <a:pt x="36293" y="59196"/>
                  <a:pt x="36384" y="59378"/>
                </a:cubicBezTo>
                <a:lnTo>
                  <a:pt x="36232" y="59469"/>
                </a:lnTo>
                <a:cubicBezTo>
                  <a:pt x="36171" y="59409"/>
                  <a:pt x="36141" y="59317"/>
                  <a:pt x="36080" y="59226"/>
                </a:cubicBezTo>
                <a:cubicBezTo>
                  <a:pt x="34196" y="56582"/>
                  <a:pt x="32250" y="53968"/>
                  <a:pt x="30427" y="51263"/>
                </a:cubicBezTo>
                <a:cubicBezTo>
                  <a:pt x="29393" y="49743"/>
                  <a:pt x="28512" y="48071"/>
                  <a:pt x="28208" y="46217"/>
                </a:cubicBezTo>
                <a:cubicBezTo>
                  <a:pt x="27539" y="42235"/>
                  <a:pt x="27387" y="38193"/>
                  <a:pt x="27174" y="34180"/>
                </a:cubicBezTo>
                <a:cubicBezTo>
                  <a:pt x="26962" y="30685"/>
                  <a:pt x="26840" y="27159"/>
                  <a:pt x="26414" y="23694"/>
                </a:cubicBezTo>
                <a:cubicBezTo>
                  <a:pt x="25837" y="18831"/>
                  <a:pt x="24560" y="14119"/>
                  <a:pt x="23284" y="9408"/>
                </a:cubicBezTo>
                <a:cubicBezTo>
                  <a:pt x="22645" y="7128"/>
                  <a:pt x="21916" y="4879"/>
                  <a:pt x="20700" y="2842"/>
                </a:cubicBezTo>
                <a:cubicBezTo>
                  <a:pt x="20366" y="2265"/>
                  <a:pt x="19910" y="1748"/>
                  <a:pt x="19393" y="1323"/>
                </a:cubicBezTo>
                <a:cubicBezTo>
                  <a:pt x="19117" y="1100"/>
                  <a:pt x="18827" y="996"/>
                  <a:pt x="18553" y="996"/>
                </a:cubicBezTo>
                <a:cubicBezTo>
                  <a:pt x="18044" y="996"/>
                  <a:pt x="17595" y="1358"/>
                  <a:pt x="17417" y="1991"/>
                </a:cubicBezTo>
                <a:cubicBezTo>
                  <a:pt x="17265" y="2508"/>
                  <a:pt x="17144" y="3055"/>
                  <a:pt x="17083" y="3602"/>
                </a:cubicBezTo>
                <a:cubicBezTo>
                  <a:pt x="16749" y="6338"/>
                  <a:pt x="16718" y="9104"/>
                  <a:pt x="16961" y="11840"/>
                </a:cubicBezTo>
                <a:cubicBezTo>
                  <a:pt x="17205" y="14606"/>
                  <a:pt x="17417" y="17402"/>
                  <a:pt x="17843" y="20168"/>
                </a:cubicBezTo>
                <a:cubicBezTo>
                  <a:pt x="18451" y="24150"/>
                  <a:pt x="19788" y="27980"/>
                  <a:pt x="21095" y="31779"/>
                </a:cubicBezTo>
                <a:cubicBezTo>
                  <a:pt x="22554" y="35974"/>
                  <a:pt x="24196" y="40107"/>
                  <a:pt x="25290" y="44393"/>
                </a:cubicBezTo>
                <a:cubicBezTo>
                  <a:pt x="25442" y="45275"/>
                  <a:pt x="25563" y="46156"/>
                  <a:pt x="25655" y="47038"/>
                </a:cubicBezTo>
                <a:cubicBezTo>
                  <a:pt x="24560" y="45579"/>
                  <a:pt x="23618" y="44089"/>
                  <a:pt x="22615" y="42630"/>
                </a:cubicBezTo>
                <a:cubicBezTo>
                  <a:pt x="21612" y="41171"/>
                  <a:pt x="20518" y="39743"/>
                  <a:pt x="18998" y="38770"/>
                </a:cubicBezTo>
                <a:cubicBezTo>
                  <a:pt x="18378" y="38357"/>
                  <a:pt x="17706" y="38065"/>
                  <a:pt x="16968" y="38065"/>
                </a:cubicBezTo>
                <a:cubicBezTo>
                  <a:pt x="16730" y="38065"/>
                  <a:pt x="16484" y="38095"/>
                  <a:pt x="16232" y="38162"/>
                </a:cubicBezTo>
                <a:cubicBezTo>
                  <a:pt x="15259" y="38344"/>
                  <a:pt x="14651" y="39287"/>
                  <a:pt x="14864" y="40259"/>
                </a:cubicBezTo>
                <a:cubicBezTo>
                  <a:pt x="14955" y="40837"/>
                  <a:pt x="15168" y="41414"/>
                  <a:pt x="15442" y="41962"/>
                </a:cubicBezTo>
                <a:cubicBezTo>
                  <a:pt x="16262" y="43633"/>
                  <a:pt x="17387" y="45153"/>
                  <a:pt x="18755" y="46430"/>
                </a:cubicBezTo>
                <a:cubicBezTo>
                  <a:pt x="22250" y="49743"/>
                  <a:pt x="25776" y="53056"/>
                  <a:pt x="29393" y="56187"/>
                </a:cubicBezTo>
                <a:cubicBezTo>
                  <a:pt x="31156" y="57676"/>
                  <a:pt x="32615" y="59439"/>
                  <a:pt x="34226" y="61080"/>
                </a:cubicBezTo>
                <a:cubicBezTo>
                  <a:pt x="34013" y="61020"/>
                  <a:pt x="33831" y="60928"/>
                  <a:pt x="33649" y="60837"/>
                </a:cubicBezTo>
                <a:cubicBezTo>
                  <a:pt x="32281" y="60138"/>
                  <a:pt x="30883" y="59378"/>
                  <a:pt x="29484" y="58710"/>
                </a:cubicBezTo>
                <a:cubicBezTo>
                  <a:pt x="26232" y="57190"/>
                  <a:pt x="22858" y="55913"/>
                  <a:pt x="19241" y="55366"/>
                </a:cubicBezTo>
                <a:cubicBezTo>
                  <a:pt x="16898" y="55051"/>
                  <a:pt x="14525" y="54891"/>
                  <a:pt x="12148" y="54891"/>
                </a:cubicBezTo>
                <a:cubicBezTo>
                  <a:pt x="9715" y="54891"/>
                  <a:pt x="7278" y="55058"/>
                  <a:pt x="4864" y="55396"/>
                </a:cubicBezTo>
                <a:cubicBezTo>
                  <a:pt x="3709" y="55488"/>
                  <a:pt x="2615" y="55852"/>
                  <a:pt x="1642" y="56491"/>
                </a:cubicBezTo>
                <a:cubicBezTo>
                  <a:pt x="31" y="57615"/>
                  <a:pt x="1" y="59257"/>
                  <a:pt x="1612" y="60351"/>
                </a:cubicBezTo>
                <a:cubicBezTo>
                  <a:pt x="3891" y="61931"/>
                  <a:pt x="6475" y="62631"/>
                  <a:pt x="9180" y="62965"/>
                </a:cubicBezTo>
                <a:cubicBezTo>
                  <a:pt x="10119" y="63074"/>
                  <a:pt x="11053" y="63121"/>
                  <a:pt x="11984" y="63121"/>
                </a:cubicBezTo>
                <a:cubicBezTo>
                  <a:pt x="14156" y="63121"/>
                  <a:pt x="16311" y="62868"/>
                  <a:pt x="18481" y="62570"/>
                </a:cubicBezTo>
                <a:cubicBezTo>
                  <a:pt x="20046" y="62320"/>
                  <a:pt x="21644" y="62189"/>
                  <a:pt x="23238" y="62189"/>
                </a:cubicBezTo>
                <a:cubicBezTo>
                  <a:pt x="23781" y="62189"/>
                  <a:pt x="24324" y="62205"/>
                  <a:pt x="24864" y="62235"/>
                </a:cubicBezTo>
                <a:cubicBezTo>
                  <a:pt x="28785" y="62600"/>
                  <a:pt x="32646" y="63482"/>
                  <a:pt x="36323" y="64910"/>
                </a:cubicBezTo>
                <a:cubicBezTo>
                  <a:pt x="36749" y="65062"/>
                  <a:pt x="37144" y="65275"/>
                  <a:pt x="37478" y="65549"/>
                </a:cubicBezTo>
                <a:cubicBezTo>
                  <a:pt x="39241" y="66916"/>
                  <a:pt x="40974" y="68315"/>
                  <a:pt x="42737" y="69682"/>
                </a:cubicBezTo>
                <a:cubicBezTo>
                  <a:pt x="44561" y="71141"/>
                  <a:pt x="46384" y="72570"/>
                  <a:pt x="48239" y="74029"/>
                </a:cubicBezTo>
                <a:cubicBezTo>
                  <a:pt x="48451" y="74181"/>
                  <a:pt x="48695" y="74333"/>
                  <a:pt x="48938" y="74485"/>
                </a:cubicBezTo>
                <a:cubicBezTo>
                  <a:pt x="49146" y="74581"/>
                  <a:pt x="49363" y="74660"/>
                  <a:pt x="49570" y="74660"/>
                </a:cubicBezTo>
                <a:cubicBezTo>
                  <a:pt x="49756" y="74660"/>
                  <a:pt x="49935" y="74596"/>
                  <a:pt x="50093" y="74424"/>
                </a:cubicBezTo>
                <a:cubicBezTo>
                  <a:pt x="50427" y="74029"/>
                  <a:pt x="50275" y="73634"/>
                  <a:pt x="50032" y="73269"/>
                </a:cubicBezTo>
                <a:cubicBezTo>
                  <a:pt x="49819" y="72995"/>
                  <a:pt x="49576" y="72722"/>
                  <a:pt x="49333" y="72448"/>
                </a:cubicBezTo>
                <a:cubicBezTo>
                  <a:pt x="47327" y="70321"/>
                  <a:pt x="45321" y="68163"/>
                  <a:pt x="43284" y="66035"/>
                </a:cubicBezTo>
                <a:cubicBezTo>
                  <a:pt x="43011" y="65761"/>
                  <a:pt x="42798" y="65457"/>
                  <a:pt x="42615" y="65123"/>
                </a:cubicBezTo>
                <a:cubicBezTo>
                  <a:pt x="41764" y="62874"/>
                  <a:pt x="41460" y="60533"/>
                  <a:pt x="42068" y="58132"/>
                </a:cubicBezTo>
                <a:cubicBezTo>
                  <a:pt x="42919" y="54880"/>
                  <a:pt x="44014" y="51658"/>
                  <a:pt x="45321" y="48527"/>
                </a:cubicBezTo>
                <a:cubicBezTo>
                  <a:pt x="46658" y="45244"/>
                  <a:pt x="47995" y="41962"/>
                  <a:pt x="48482" y="38405"/>
                </a:cubicBezTo>
                <a:cubicBezTo>
                  <a:pt x="48755" y="36278"/>
                  <a:pt x="48816" y="34150"/>
                  <a:pt x="48117" y="32083"/>
                </a:cubicBezTo>
                <a:cubicBezTo>
                  <a:pt x="47843" y="31262"/>
                  <a:pt x="47539" y="30411"/>
                  <a:pt x="46536" y="30259"/>
                </a:cubicBezTo>
                <a:cubicBezTo>
                  <a:pt x="46456" y="30250"/>
                  <a:pt x="46379" y="30245"/>
                  <a:pt x="46303" y="30245"/>
                </a:cubicBezTo>
                <a:cubicBezTo>
                  <a:pt x="45433" y="30245"/>
                  <a:pt x="44861" y="30867"/>
                  <a:pt x="44470" y="31566"/>
                </a:cubicBezTo>
                <a:cubicBezTo>
                  <a:pt x="43770" y="32752"/>
                  <a:pt x="43162" y="34028"/>
                  <a:pt x="42676" y="35335"/>
                </a:cubicBezTo>
                <a:cubicBezTo>
                  <a:pt x="41187" y="39712"/>
                  <a:pt x="40184" y="44272"/>
                  <a:pt x="39728" y="48892"/>
                </a:cubicBezTo>
                <a:cubicBezTo>
                  <a:pt x="39363" y="52114"/>
                  <a:pt x="39363" y="55366"/>
                  <a:pt x="39697" y="58588"/>
                </a:cubicBezTo>
                <a:cubicBezTo>
                  <a:pt x="39880" y="60169"/>
                  <a:pt x="40184" y="61719"/>
                  <a:pt x="40427" y="63360"/>
                </a:cubicBezTo>
                <a:cubicBezTo>
                  <a:pt x="40305" y="63178"/>
                  <a:pt x="40184" y="63026"/>
                  <a:pt x="40123" y="62874"/>
                </a:cubicBezTo>
                <a:cubicBezTo>
                  <a:pt x="37448" y="58770"/>
                  <a:pt x="36232" y="54211"/>
                  <a:pt x="36050" y="49378"/>
                </a:cubicBezTo>
                <a:cubicBezTo>
                  <a:pt x="35898" y="45822"/>
                  <a:pt x="36506" y="42387"/>
                  <a:pt x="37083" y="38922"/>
                </a:cubicBezTo>
                <a:cubicBezTo>
                  <a:pt x="38086" y="32873"/>
                  <a:pt x="39150" y="26855"/>
                  <a:pt x="39576" y="20715"/>
                </a:cubicBezTo>
                <a:cubicBezTo>
                  <a:pt x="39971" y="15487"/>
                  <a:pt x="39819" y="10229"/>
                  <a:pt x="39150" y="5031"/>
                </a:cubicBezTo>
                <a:cubicBezTo>
                  <a:pt x="38968" y="3663"/>
                  <a:pt x="38634" y="2326"/>
                  <a:pt x="38178" y="1049"/>
                </a:cubicBezTo>
                <a:cubicBezTo>
                  <a:pt x="37946" y="354"/>
                  <a:pt x="37488" y="1"/>
                  <a:pt x="369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7"/>
          <p:cNvSpPr/>
          <p:nvPr/>
        </p:nvSpPr>
        <p:spPr>
          <a:xfrm>
            <a:off x="7841300" y="3573975"/>
            <a:ext cx="845800" cy="1175925"/>
          </a:xfrm>
          <a:custGeom>
            <a:avLst/>
            <a:gdLst/>
            <a:ahLst/>
            <a:cxnLst/>
            <a:rect l="l" t="t" r="r" b="b"/>
            <a:pathLst>
              <a:path w="33832" h="47037" extrusionOk="0">
                <a:moveTo>
                  <a:pt x="7787" y="0"/>
                </a:moveTo>
                <a:cubicBezTo>
                  <a:pt x="6694" y="0"/>
                  <a:pt x="5647" y="337"/>
                  <a:pt x="4682" y="1109"/>
                </a:cubicBezTo>
                <a:cubicBezTo>
                  <a:pt x="2706" y="2659"/>
                  <a:pt x="1247" y="4604"/>
                  <a:pt x="669" y="7097"/>
                </a:cubicBezTo>
                <a:cubicBezTo>
                  <a:pt x="92" y="9954"/>
                  <a:pt x="1" y="12902"/>
                  <a:pt x="396" y="15760"/>
                </a:cubicBezTo>
                <a:cubicBezTo>
                  <a:pt x="913" y="19772"/>
                  <a:pt x="2128" y="23632"/>
                  <a:pt x="3952" y="27219"/>
                </a:cubicBezTo>
                <a:cubicBezTo>
                  <a:pt x="5472" y="30350"/>
                  <a:pt x="7144" y="33450"/>
                  <a:pt x="8816" y="36520"/>
                </a:cubicBezTo>
                <a:cubicBezTo>
                  <a:pt x="10396" y="39499"/>
                  <a:pt x="12706" y="42021"/>
                  <a:pt x="15533" y="43876"/>
                </a:cubicBezTo>
                <a:cubicBezTo>
                  <a:pt x="18329" y="45699"/>
                  <a:pt x="21278" y="47006"/>
                  <a:pt x="24713" y="47037"/>
                </a:cubicBezTo>
                <a:cubicBezTo>
                  <a:pt x="25138" y="47037"/>
                  <a:pt x="25533" y="47006"/>
                  <a:pt x="25959" y="46976"/>
                </a:cubicBezTo>
                <a:cubicBezTo>
                  <a:pt x="29059" y="46702"/>
                  <a:pt x="31916" y="44483"/>
                  <a:pt x="32767" y="41657"/>
                </a:cubicBezTo>
                <a:cubicBezTo>
                  <a:pt x="33314" y="39863"/>
                  <a:pt x="33254" y="37948"/>
                  <a:pt x="32646" y="36185"/>
                </a:cubicBezTo>
                <a:cubicBezTo>
                  <a:pt x="31977" y="34331"/>
                  <a:pt x="31217" y="32538"/>
                  <a:pt x="30336" y="30805"/>
                </a:cubicBezTo>
                <a:cubicBezTo>
                  <a:pt x="29150" y="28556"/>
                  <a:pt x="29363" y="26611"/>
                  <a:pt x="30852" y="24605"/>
                </a:cubicBezTo>
                <a:cubicBezTo>
                  <a:pt x="31643" y="23480"/>
                  <a:pt x="32251" y="22264"/>
                  <a:pt x="32737" y="21018"/>
                </a:cubicBezTo>
                <a:cubicBezTo>
                  <a:pt x="33831" y="18434"/>
                  <a:pt x="33679" y="15486"/>
                  <a:pt x="32342" y="13024"/>
                </a:cubicBezTo>
                <a:cubicBezTo>
                  <a:pt x="31156" y="10744"/>
                  <a:pt x="29302" y="9225"/>
                  <a:pt x="26658" y="9012"/>
                </a:cubicBezTo>
                <a:cubicBezTo>
                  <a:pt x="26403" y="9000"/>
                  <a:pt x="26147" y="8994"/>
                  <a:pt x="25892" y="8994"/>
                </a:cubicBezTo>
                <a:cubicBezTo>
                  <a:pt x="24871" y="8994"/>
                  <a:pt x="23849" y="9091"/>
                  <a:pt x="22828" y="9285"/>
                </a:cubicBezTo>
                <a:cubicBezTo>
                  <a:pt x="22411" y="9355"/>
                  <a:pt x="22011" y="9389"/>
                  <a:pt x="21626" y="9389"/>
                </a:cubicBezTo>
                <a:cubicBezTo>
                  <a:pt x="19818" y="9389"/>
                  <a:pt x="18347" y="8625"/>
                  <a:pt x="17144" y="7097"/>
                </a:cubicBezTo>
                <a:cubicBezTo>
                  <a:pt x="16658" y="6428"/>
                  <a:pt x="16171" y="5759"/>
                  <a:pt x="15715" y="5060"/>
                </a:cubicBezTo>
                <a:cubicBezTo>
                  <a:pt x="14348" y="2993"/>
                  <a:pt x="12585" y="1413"/>
                  <a:pt x="10244" y="501"/>
                </a:cubicBezTo>
                <a:cubicBezTo>
                  <a:pt x="9410" y="180"/>
                  <a:pt x="8586" y="0"/>
                  <a:pt x="7787" y="0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7"/>
          <p:cNvSpPr/>
          <p:nvPr/>
        </p:nvSpPr>
        <p:spPr>
          <a:xfrm>
            <a:off x="2727175" y="4156475"/>
            <a:ext cx="134500" cy="140600"/>
          </a:xfrm>
          <a:custGeom>
            <a:avLst/>
            <a:gdLst/>
            <a:ahLst/>
            <a:cxnLst/>
            <a:rect l="l" t="t" r="r" b="b"/>
            <a:pathLst>
              <a:path w="5380" h="5624" extrusionOk="0">
                <a:moveTo>
                  <a:pt x="2668" y="0"/>
                </a:moveTo>
                <a:cubicBezTo>
                  <a:pt x="2650" y="0"/>
                  <a:pt x="2632" y="0"/>
                  <a:pt x="2614" y="1"/>
                </a:cubicBezTo>
                <a:cubicBezTo>
                  <a:pt x="1186" y="31"/>
                  <a:pt x="31" y="1186"/>
                  <a:pt x="31" y="2615"/>
                </a:cubicBezTo>
                <a:cubicBezTo>
                  <a:pt x="0" y="4165"/>
                  <a:pt x="1307" y="5593"/>
                  <a:pt x="2766" y="5624"/>
                </a:cubicBezTo>
                <a:cubicBezTo>
                  <a:pt x="4195" y="5624"/>
                  <a:pt x="5320" y="4408"/>
                  <a:pt x="5320" y="2797"/>
                </a:cubicBezTo>
                <a:cubicBezTo>
                  <a:pt x="5380" y="1265"/>
                  <a:pt x="4163" y="0"/>
                  <a:pt x="2668" y="0"/>
                </a:cubicBezTo>
                <a:close/>
              </a:path>
            </a:pathLst>
          </a:cu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7"/>
          <p:cNvSpPr txBox="1"/>
          <p:nvPr/>
        </p:nvSpPr>
        <p:spPr>
          <a:xfrm>
            <a:off x="7029294" y="2759948"/>
            <a:ext cx="704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SUN</a:t>
            </a:r>
            <a:endParaRPr b="1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41" name="Google Shape;941;p37"/>
          <p:cNvSpPr txBox="1"/>
          <p:nvPr/>
        </p:nvSpPr>
        <p:spPr>
          <a:xfrm>
            <a:off x="2428100" y="2632325"/>
            <a:ext cx="9735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Jupiter is the biggest planet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2" name="Google Shape;942;p37"/>
          <p:cNvSpPr txBox="1"/>
          <p:nvPr/>
        </p:nvSpPr>
        <p:spPr>
          <a:xfrm>
            <a:off x="4661500" y="1850775"/>
            <a:ext cx="9735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Mercury is the smallest planet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3" name="Google Shape;943;p37"/>
          <p:cNvSpPr txBox="1"/>
          <p:nvPr/>
        </p:nvSpPr>
        <p:spPr>
          <a:xfrm>
            <a:off x="1301050" y="1850775"/>
            <a:ext cx="9840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Earth, the third planet from the Sun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4" name="Google Shape;944;p37"/>
          <p:cNvSpPr txBox="1"/>
          <p:nvPr/>
        </p:nvSpPr>
        <p:spPr>
          <a:xfrm>
            <a:off x="6910963" y="3200450"/>
            <a:ext cx="9735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Neptune is the farthest planet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5" name="Google Shape;945;p37"/>
          <p:cNvSpPr/>
          <p:nvPr/>
        </p:nvSpPr>
        <p:spPr>
          <a:xfrm rot="3489699" flipH="1">
            <a:off x="5251897" y="1045175"/>
            <a:ext cx="458204" cy="537550"/>
          </a:xfrm>
          <a:custGeom>
            <a:avLst/>
            <a:gdLst/>
            <a:ahLst/>
            <a:cxnLst/>
            <a:rect l="l" t="t" r="r" b="b"/>
            <a:pathLst>
              <a:path w="18329" h="21503" extrusionOk="0">
                <a:moveTo>
                  <a:pt x="6113" y="1"/>
                </a:moveTo>
                <a:cubicBezTo>
                  <a:pt x="4661" y="1"/>
                  <a:pt x="3291" y="479"/>
                  <a:pt x="2158" y="1635"/>
                </a:cubicBezTo>
                <a:cubicBezTo>
                  <a:pt x="851" y="2972"/>
                  <a:pt x="91" y="4796"/>
                  <a:pt x="91" y="6681"/>
                </a:cubicBezTo>
                <a:cubicBezTo>
                  <a:pt x="0" y="9720"/>
                  <a:pt x="1672" y="11939"/>
                  <a:pt x="4590" y="12760"/>
                </a:cubicBezTo>
                <a:cubicBezTo>
                  <a:pt x="5137" y="12912"/>
                  <a:pt x="5654" y="13064"/>
                  <a:pt x="6170" y="13155"/>
                </a:cubicBezTo>
                <a:cubicBezTo>
                  <a:pt x="7052" y="13307"/>
                  <a:pt x="7812" y="13854"/>
                  <a:pt x="8268" y="14584"/>
                </a:cubicBezTo>
                <a:cubicBezTo>
                  <a:pt x="8481" y="14918"/>
                  <a:pt x="8693" y="15252"/>
                  <a:pt x="8876" y="15617"/>
                </a:cubicBezTo>
                <a:cubicBezTo>
                  <a:pt x="9362" y="16711"/>
                  <a:pt x="9818" y="17836"/>
                  <a:pt x="10395" y="18869"/>
                </a:cubicBezTo>
                <a:cubicBezTo>
                  <a:pt x="10791" y="19599"/>
                  <a:pt x="11277" y="20267"/>
                  <a:pt x="11885" y="20845"/>
                </a:cubicBezTo>
                <a:cubicBezTo>
                  <a:pt x="12367" y="21282"/>
                  <a:pt x="12984" y="21502"/>
                  <a:pt x="13602" y="21502"/>
                </a:cubicBezTo>
                <a:cubicBezTo>
                  <a:pt x="14230" y="21502"/>
                  <a:pt x="14860" y="21274"/>
                  <a:pt x="15350" y="20815"/>
                </a:cubicBezTo>
                <a:cubicBezTo>
                  <a:pt x="15867" y="20328"/>
                  <a:pt x="16292" y="19751"/>
                  <a:pt x="16627" y="19143"/>
                </a:cubicBezTo>
                <a:cubicBezTo>
                  <a:pt x="17751" y="17167"/>
                  <a:pt x="18177" y="15039"/>
                  <a:pt x="18329" y="12790"/>
                </a:cubicBezTo>
                <a:cubicBezTo>
                  <a:pt x="18238" y="11787"/>
                  <a:pt x="18207" y="10784"/>
                  <a:pt x="18055" y="9842"/>
                </a:cubicBezTo>
                <a:cubicBezTo>
                  <a:pt x="17447" y="6286"/>
                  <a:pt x="15745" y="3520"/>
                  <a:pt x="12554" y="1726"/>
                </a:cubicBezTo>
                <a:cubicBezTo>
                  <a:pt x="10943" y="906"/>
                  <a:pt x="9180" y="358"/>
                  <a:pt x="7386" y="115"/>
                </a:cubicBezTo>
                <a:cubicBezTo>
                  <a:pt x="6958" y="40"/>
                  <a:pt x="6532" y="1"/>
                  <a:pt x="61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/>
          <p:nvPr/>
        </p:nvSpPr>
        <p:spPr>
          <a:xfrm rot="-9036456">
            <a:off x="8018354" y="3100514"/>
            <a:ext cx="247006" cy="138328"/>
          </a:xfrm>
          <a:custGeom>
            <a:avLst/>
            <a:gdLst/>
            <a:ahLst/>
            <a:cxnLst/>
            <a:rect l="l" t="t" r="r" b="b"/>
            <a:pathLst>
              <a:path w="9880" h="5533" extrusionOk="0">
                <a:moveTo>
                  <a:pt x="2684" y="1"/>
                </a:moveTo>
                <a:cubicBezTo>
                  <a:pt x="2487" y="1"/>
                  <a:pt x="2291" y="11"/>
                  <a:pt x="2098" y="31"/>
                </a:cubicBezTo>
                <a:cubicBezTo>
                  <a:pt x="700" y="153"/>
                  <a:pt x="1" y="1338"/>
                  <a:pt x="670" y="2584"/>
                </a:cubicBezTo>
                <a:cubicBezTo>
                  <a:pt x="1004" y="3162"/>
                  <a:pt x="1490" y="3648"/>
                  <a:pt x="2068" y="3983"/>
                </a:cubicBezTo>
                <a:cubicBezTo>
                  <a:pt x="3709" y="4864"/>
                  <a:pt x="5503" y="5411"/>
                  <a:pt x="7357" y="5533"/>
                </a:cubicBezTo>
                <a:cubicBezTo>
                  <a:pt x="7873" y="5472"/>
                  <a:pt x="8360" y="5381"/>
                  <a:pt x="8846" y="5259"/>
                </a:cubicBezTo>
                <a:cubicBezTo>
                  <a:pt x="9454" y="5138"/>
                  <a:pt x="9880" y="4560"/>
                  <a:pt x="9819" y="3922"/>
                </a:cubicBezTo>
                <a:cubicBezTo>
                  <a:pt x="9849" y="3071"/>
                  <a:pt x="9363" y="2280"/>
                  <a:pt x="8573" y="1916"/>
                </a:cubicBezTo>
                <a:cubicBezTo>
                  <a:pt x="7114" y="1095"/>
                  <a:pt x="5503" y="487"/>
                  <a:pt x="3861" y="122"/>
                </a:cubicBezTo>
                <a:cubicBezTo>
                  <a:pt x="3476" y="41"/>
                  <a:pt x="3078" y="1"/>
                  <a:pt x="26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7"/>
          <p:cNvSpPr/>
          <p:nvPr/>
        </p:nvSpPr>
        <p:spPr>
          <a:xfrm rot="-9036456">
            <a:off x="7990225" y="3348436"/>
            <a:ext cx="172354" cy="118228"/>
          </a:xfrm>
          <a:custGeom>
            <a:avLst/>
            <a:gdLst/>
            <a:ahLst/>
            <a:cxnLst/>
            <a:rect l="l" t="t" r="r" b="b"/>
            <a:pathLst>
              <a:path w="6894" h="4729" extrusionOk="0">
                <a:moveTo>
                  <a:pt x="2233" y="0"/>
                </a:moveTo>
                <a:cubicBezTo>
                  <a:pt x="2144" y="0"/>
                  <a:pt x="2058" y="6"/>
                  <a:pt x="1977" y="17"/>
                </a:cubicBezTo>
                <a:cubicBezTo>
                  <a:pt x="1156" y="108"/>
                  <a:pt x="487" y="685"/>
                  <a:pt x="244" y="1445"/>
                </a:cubicBezTo>
                <a:cubicBezTo>
                  <a:pt x="1" y="2448"/>
                  <a:pt x="153" y="2874"/>
                  <a:pt x="1034" y="3512"/>
                </a:cubicBezTo>
                <a:cubicBezTo>
                  <a:pt x="2007" y="4211"/>
                  <a:pt x="3162" y="4637"/>
                  <a:pt x="4348" y="4728"/>
                </a:cubicBezTo>
                <a:cubicBezTo>
                  <a:pt x="4369" y="4728"/>
                  <a:pt x="4390" y="4729"/>
                  <a:pt x="4411" y="4729"/>
                </a:cubicBezTo>
                <a:cubicBezTo>
                  <a:pt x="5983" y="4729"/>
                  <a:pt x="6893" y="3618"/>
                  <a:pt x="6323" y="2418"/>
                </a:cubicBezTo>
                <a:cubicBezTo>
                  <a:pt x="5809" y="1276"/>
                  <a:pt x="3607" y="0"/>
                  <a:pt x="22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7"/>
          <p:cNvSpPr/>
          <p:nvPr/>
        </p:nvSpPr>
        <p:spPr>
          <a:xfrm rot="-9036456">
            <a:off x="8056735" y="2698002"/>
            <a:ext cx="170229" cy="97677"/>
          </a:xfrm>
          <a:custGeom>
            <a:avLst/>
            <a:gdLst/>
            <a:ahLst/>
            <a:cxnLst/>
            <a:rect l="l" t="t" r="r" b="b"/>
            <a:pathLst>
              <a:path w="6809" h="3907" extrusionOk="0">
                <a:moveTo>
                  <a:pt x="3758" y="0"/>
                </a:moveTo>
                <a:cubicBezTo>
                  <a:pt x="2688" y="0"/>
                  <a:pt x="1683" y="393"/>
                  <a:pt x="760" y="1049"/>
                </a:cubicBezTo>
                <a:cubicBezTo>
                  <a:pt x="0" y="1597"/>
                  <a:pt x="30" y="2508"/>
                  <a:pt x="760" y="3116"/>
                </a:cubicBezTo>
                <a:cubicBezTo>
                  <a:pt x="1398" y="3633"/>
                  <a:pt x="2219" y="3907"/>
                  <a:pt x="3040" y="3907"/>
                </a:cubicBezTo>
                <a:cubicBezTo>
                  <a:pt x="4073" y="3876"/>
                  <a:pt x="5076" y="3542"/>
                  <a:pt x="5897" y="2934"/>
                </a:cubicBezTo>
                <a:cubicBezTo>
                  <a:pt x="6505" y="2478"/>
                  <a:pt x="6809" y="1748"/>
                  <a:pt x="6474" y="1262"/>
                </a:cubicBezTo>
                <a:cubicBezTo>
                  <a:pt x="6201" y="837"/>
                  <a:pt x="5806" y="502"/>
                  <a:pt x="5350" y="289"/>
                </a:cubicBezTo>
                <a:cubicBezTo>
                  <a:pt x="4806" y="92"/>
                  <a:pt x="4274" y="0"/>
                  <a:pt x="37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7"/>
          <p:cNvSpPr/>
          <p:nvPr/>
        </p:nvSpPr>
        <p:spPr>
          <a:xfrm rot="1596978">
            <a:off x="882594" y="2266269"/>
            <a:ext cx="246993" cy="138321"/>
          </a:xfrm>
          <a:custGeom>
            <a:avLst/>
            <a:gdLst/>
            <a:ahLst/>
            <a:cxnLst/>
            <a:rect l="l" t="t" r="r" b="b"/>
            <a:pathLst>
              <a:path w="9880" h="5533" extrusionOk="0">
                <a:moveTo>
                  <a:pt x="2684" y="1"/>
                </a:moveTo>
                <a:cubicBezTo>
                  <a:pt x="2487" y="1"/>
                  <a:pt x="2291" y="11"/>
                  <a:pt x="2098" y="31"/>
                </a:cubicBezTo>
                <a:cubicBezTo>
                  <a:pt x="700" y="153"/>
                  <a:pt x="1" y="1338"/>
                  <a:pt x="670" y="2584"/>
                </a:cubicBezTo>
                <a:cubicBezTo>
                  <a:pt x="1004" y="3162"/>
                  <a:pt x="1490" y="3648"/>
                  <a:pt x="2068" y="3983"/>
                </a:cubicBezTo>
                <a:cubicBezTo>
                  <a:pt x="3709" y="4864"/>
                  <a:pt x="5503" y="5411"/>
                  <a:pt x="7357" y="5533"/>
                </a:cubicBezTo>
                <a:cubicBezTo>
                  <a:pt x="7873" y="5472"/>
                  <a:pt x="8360" y="5381"/>
                  <a:pt x="8846" y="5259"/>
                </a:cubicBezTo>
                <a:cubicBezTo>
                  <a:pt x="9454" y="5138"/>
                  <a:pt x="9880" y="4560"/>
                  <a:pt x="9819" y="3922"/>
                </a:cubicBezTo>
                <a:cubicBezTo>
                  <a:pt x="9849" y="3071"/>
                  <a:pt x="9363" y="2280"/>
                  <a:pt x="8573" y="1916"/>
                </a:cubicBezTo>
                <a:cubicBezTo>
                  <a:pt x="7114" y="1095"/>
                  <a:pt x="5503" y="487"/>
                  <a:pt x="3861" y="122"/>
                </a:cubicBezTo>
                <a:cubicBezTo>
                  <a:pt x="3476" y="41"/>
                  <a:pt x="3078" y="1"/>
                  <a:pt x="2684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7"/>
          <p:cNvSpPr/>
          <p:nvPr/>
        </p:nvSpPr>
        <p:spPr>
          <a:xfrm rot="3489699" flipH="1">
            <a:off x="6198387" y="920889"/>
            <a:ext cx="579798" cy="523201"/>
          </a:xfrm>
          <a:custGeom>
            <a:avLst/>
            <a:gdLst/>
            <a:ahLst/>
            <a:cxnLst/>
            <a:rect l="l" t="t" r="r" b="b"/>
            <a:pathLst>
              <a:path w="23193" h="20929" extrusionOk="0">
                <a:moveTo>
                  <a:pt x="4067" y="0"/>
                </a:moveTo>
                <a:cubicBezTo>
                  <a:pt x="3248" y="0"/>
                  <a:pt x="2438" y="358"/>
                  <a:pt x="1885" y="1050"/>
                </a:cubicBezTo>
                <a:cubicBezTo>
                  <a:pt x="1581" y="1354"/>
                  <a:pt x="1338" y="1718"/>
                  <a:pt x="1155" y="2113"/>
                </a:cubicBezTo>
                <a:cubicBezTo>
                  <a:pt x="304" y="3755"/>
                  <a:pt x="0" y="5579"/>
                  <a:pt x="304" y="7402"/>
                </a:cubicBezTo>
                <a:cubicBezTo>
                  <a:pt x="882" y="11779"/>
                  <a:pt x="3222" y="15731"/>
                  <a:pt x="6748" y="18345"/>
                </a:cubicBezTo>
                <a:cubicBezTo>
                  <a:pt x="8754" y="19864"/>
                  <a:pt x="10943" y="20928"/>
                  <a:pt x="13496" y="20928"/>
                </a:cubicBezTo>
                <a:cubicBezTo>
                  <a:pt x="17204" y="20898"/>
                  <a:pt x="20913" y="18284"/>
                  <a:pt x="22189" y="14819"/>
                </a:cubicBezTo>
                <a:cubicBezTo>
                  <a:pt x="23192" y="11962"/>
                  <a:pt x="22645" y="9196"/>
                  <a:pt x="20669" y="7402"/>
                </a:cubicBezTo>
                <a:cubicBezTo>
                  <a:pt x="19227" y="6082"/>
                  <a:pt x="17548" y="5548"/>
                  <a:pt x="15728" y="5548"/>
                </a:cubicBezTo>
                <a:cubicBezTo>
                  <a:pt x="15286" y="5548"/>
                  <a:pt x="14835" y="5580"/>
                  <a:pt x="14377" y="5639"/>
                </a:cubicBezTo>
                <a:cubicBezTo>
                  <a:pt x="13162" y="5791"/>
                  <a:pt x="11946" y="5913"/>
                  <a:pt x="10730" y="6034"/>
                </a:cubicBezTo>
                <a:cubicBezTo>
                  <a:pt x="10682" y="6040"/>
                  <a:pt x="10634" y="6043"/>
                  <a:pt x="10587" y="6043"/>
                </a:cubicBezTo>
                <a:cubicBezTo>
                  <a:pt x="10125" y="6043"/>
                  <a:pt x="9707" y="5779"/>
                  <a:pt x="9514" y="5366"/>
                </a:cubicBezTo>
                <a:cubicBezTo>
                  <a:pt x="9241" y="4879"/>
                  <a:pt x="8967" y="4424"/>
                  <a:pt x="8693" y="3937"/>
                </a:cubicBezTo>
                <a:cubicBezTo>
                  <a:pt x="7994" y="2661"/>
                  <a:pt x="7022" y="1506"/>
                  <a:pt x="5836" y="624"/>
                </a:cubicBezTo>
                <a:cubicBezTo>
                  <a:pt x="5312" y="205"/>
                  <a:pt x="4687" y="0"/>
                  <a:pt x="4067" y="0"/>
                </a:cubicBezTo>
                <a:close/>
              </a:path>
            </a:pathLst>
          </a:cu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7"/>
          <p:cNvSpPr/>
          <p:nvPr/>
        </p:nvSpPr>
        <p:spPr>
          <a:xfrm rot="1596978">
            <a:off x="1024539" y="2147070"/>
            <a:ext cx="172345" cy="118221"/>
          </a:xfrm>
          <a:custGeom>
            <a:avLst/>
            <a:gdLst/>
            <a:ahLst/>
            <a:cxnLst/>
            <a:rect l="l" t="t" r="r" b="b"/>
            <a:pathLst>
              <a:path w="6894" h="4729" extrusionOk="0">
                <a:moveTo>
                  <a:pt x="2233" y="0"/>
                </a:moveTo>
                <a:cubicBezTo>
                  <a:pt x="2144" y="0"/>
                  <a:pt x="2058" y="6"/>
                  <a:pt x="1977" y="17"/>
                </a:cubicBezTo>
                <a:cubicBezTo>
                  <a:pt x="1156" y="108"/>
                  <a:pt x="487" y="685"/>
                  <a:pt x="244" y="1445"/>
                </a:cubicBezTo>
                <a:cubicBezTo>
                  <a:pt x="1" y="2448"/>
                  <a:pt x="153" y="2874"/>
                  <a:pt x="1034" y="3512"/>
                </a:cubicBezTo>
                <a:cubicBezTo>
                  <a:pt x="2007" y="4211"/>
                  <a:pt x="3162" y="4637"/>
                  <a:pt x="4348" y="4728"/>
                </a:cubicBezTo>
                <a:cubicBezTo>
                  <a:pt x="4369" y="4728"/>
                  <a:pt x="4390" y="4729"/>
                  <a:pt x="4411" y="4729"/>
                </a:cubicBezTo>
                <a:cubicBezTo>
                  <a:pt x="5983" y="4729"/>
                  <a:pt x="6893" y="3618"/>
                  <a:pt x="6323" y="2418"/>
                </a:cubicBezTo>
                <a:cubicBezTo>
                  <a:pt x="5809" y="1276"/>
                  <a:pt x="3607" y="0"/>
                  <a:pt x="2233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7"/>
          <p:cNvSpPr/>
          <p:nvPr/>
        </p:nvSpPr>
        <p:spPr>
          <a:xfrm rot="1596978">
            <a:off x="841932" y="2475991"/>
            <a:ext cx="228743" cy="110972"/>
          </a:xfrm>
          <a:custGeom>
            <a:avLst/>
            <a:gdLst/>
            <a:ahLst/>
            <a:cxnLst/>
            <a:rect l="l" t="t" r="r" b="b"/>
            <a:pathLst>
              <a:path w="9150" h="4439" extrusionOk="0">
                <a:moveTo>
                  <a:pt x="3617" y="1"/>
                </a:moveTo>
                <a:lnTo>
                  <a:pt x="3587" y="92"/>
                </a:lnTo>
                <a:cubicBezTo>
                  <a:pt x="2979" y="153"/>
                  <a:pt x="2341" y="183"/>
                  <a:pt x="1733" y="274"/>
                </a:cubicBezTo>
                <a:cubicBezTo>
                  <a:pt x="1125" y="335"/>
                  <a:pt x="608" y="700"/>
                  <a:pt x="395" y="1277"/>
                </a:cubicBezTo>
                <a:cubicBezTo>
                  <a:pt x="0" y="2250"/>
                  <a:pt x="365" y="3375"/>
                  <a:pt x="1307" y="3891"/>
                </a:cubicBezTo>
                <a:cubicBezTo>
                  <a:pt x="1824" y="4165"/>
                  <a:pt x="2432" y="4378"/>
                  <a:pt x="3040" y="4439"/>
                </a:cubicBezTo>
                <a:cubicBezTo>
                  <a:pt x="3800" y="4439"/>
                  <a:pt x="4560" y="4408"/>
                  <a:pt x="5289" y="4347"/>
                </a:cubicBezTo>
                <a:cubicBezTo>
                  <a:pt x="6475" y="4317"/>
                  <a:pt x="7599" y="3861"/>
                  <a:pt x="8481" y="3101"/>
                </a:cubicBezTo>
                <a:cubicBezTo>
                  <a:pt x="9149" y="2676"/>
                  <a:pt x="9149" y="1733"/>
                  <a:pt x="8511" y="1308"/>
                </a:cubicBezTo>
                <a:cubicBezTo>
                  <a:pt x="8207" y="1065"/>
                  <a:pt x="7842" y="852"/>
                  <a:pt x="7447" y="761"/>
                </a:cubicBezTo>
                <a:cubicBezTo>
                  <a:pt x="6171" y="457"/>
                  <a:pt x="4894" y="244"/>
                  <a:pt x="3617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38"/>
          <p:cNvSpPr/>
          <p:nvPr/>
        </p:nvSpPr>
        <p:spPr>
          <a:xfrm>
            <a:off x="457140" y="1306015"/>
            <a:ext cx="1117004" cy="3450223"/>
          </a:xfrm>
          <a:custGeom>
            <a:avLst/>
            <a:gdLst/>
            <a:ahLst/>
            <a:cxnLst/>
            <a:rect l="l" t="t" r="r" b="b"/>
            <a:pathLst>
              <a:path w="36429" h="100685" extrusionOk="0">
                <a:moveTo>
                  <a:pt x="15842" y="396"/>
                </a:moveTo>
                <a:cubicBezTo>
                  <a:pt x="7304" y="396"/>
                  <a:pt x="1164" y="1626"/>
                  <a:pt x="607" y="11947"/>
                </a:cubicBezTo>
                <a:cubicBezTo>
                  <a:pt x="0" y="23686"/>
                  <a:pt x="649" y="35570"/>
                  <a:pt x="1004" y="47308"/>
                </a:cubicBezTo>
                <a:cubicBezTo>
                  <a:pt x="1402" y="60093"/>
                  <a:pt x="1360" y="72082"/>
                  <a:pt x="1465" y="84866"/>
                </a:cubicBezTo>
                <a:cubicBezTo>
                  <a:pt x="1575" y="95850"/>
                  <a:pt x="5050" y="98988"/>
                  <a:pt x="14465" y="98988"/>
                </a:cubicBezTo>
                <a:cubicBezTo>
                  <a:pt x="15758" y="98988"/>
                  <a:pt x="17162" y="98928"/>
                  <a:pt x="18685" y="98822"/>
                </a:cubicBezTo>
                <a:cubicBezTo>
                  <a:pt x="30465" y="97985"/>
                  <a:pt x="35759" y="100685"/>
                  <a:pt x="36114" y="88005"/>
                </a:cubicBezTo>
                <a:cubicBezTo>
                  <a:pt x="36428" y="76078"/>
                  <a:pt x="35989" y="61390"/>
                  <a:pt x="35591" y="49443"/>
                </a:cubicBezTo>
                <a:cubicBezTo>
                  <a:pt x="35173" y="37223"/>
                  <a:pt x="35800" y="25966"/>
                  <a:pt x="35466" y="12889"/>
                </a:cubicBezTo>
                <a:cubicBezTo>
                  <a:pt x="35131" y="0"/>
                  <a:pt x="26971" y="607"/>
                  <a:pt x="19208" y="439"/>
                </a:cubicBezTo>
                <a:cubicBezTo>
                  <a:pt x="18052" y="416"/>
                  <a:pt x="16928" y="396"/>
                  <a:pt x="15842" y="396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8"/>
          <p:cNvSpPr/>
          <p:nvPr/>
        </p:nvSpPr>
        <p:spPr>
          <a:xfrm>
            <a:off x="1587758" y="1300224"/>
            <a:ext cx="1180322" cy="3417087"/>
          </a:xfrm>
          <a:custGeom>
            <a:avLst/>
            <a:gdLst/>
            <a:ahLst/>
            <a:cxnLst/>
            <a:rect l="l" t="t" r="r" b="b"/>
            <a:pathLst>
              <a:path w="38494" h="99718" extrusionOk="0">
                <a:moveTo>
                  <a:pt x="16850" y="0"/>
                </a:moveTo>
                <a:cubicBezTo>
                  <a:pt x="9954" y="0"/>
                  <a:pt x="1" y="1058"/>
                  <a:pt x="434" y="11321"/>
                </a:cubicBezTo>
                <a:cubicBezTo>
                  <a:pt x="957" y="23834"/>
                  <a:pt x="204" y="36869"/>
                  <a:pt x="497" y="49423"/>
                </a:cubicBezTo>
                <a:cubicBezTo>
                  <a:pt x="748" y="61224"/>
                  <a:pt x="999" y="74427"/>
                  <a:pt x="1355" y="86228"/>
                </a:cubicBezTo>
                <a:cubicBezTo>
                  <a:pt x="1696" y="97256"/>
                  <a:pt x="3615" y="99670"/>
                  <a:pt x="12600" y="99670"/>
                </a:cubicBezTo>
                <a:cubicBezTo>
                  <a:pt x="13536" y="99670"/>
                  <a:pt x="14549" y="99644"/>
                  <a:pt x="15645" y="99598"/>
                </a:cubicBezTo>
                <a:cubicBezTo>
                  <a:pt x="16275" y="99571"/>
                  <a:pt x="16911" y="99561"/>
                  <a:pt x="17550" y="99561"/>
                </a:cubicBezTo>
                <a:cubicBezTo>
                  <a:pt x="20000" y="99561"/>
                  <a:pt x="22494" y="99717"/>
                  <a:pt x="24841" y="99717"/>
                </a:cubicBezTo>
                <a:cubicBezTo>
                  <a:pt x="29996" y="99717"/>
                  <a:pt x="34443" y="98962"/>
                  <a:pt x="36171" y="94137"/>
                </a:cubicBezTo>
                <a:cubicBezTo>
                  <a:pt x="38494" y="87713"/>
                  <a:pt x="36527" y="67292"/>
                  <a:pt x="36297" y="57855"/>
                </a:cubicBezTo>
                <a:cubicBezTo>
                  <a:pt x="36088" y="48879"/>
                  <a:pt x="36527" y="26868"/>
                  <a:pt x="35565" y="8476"/>
                </a:cubicBezTo>
                <a:cubicBezTo>
                  <a:pt x="35207" y="1803"/>
                  <a:pt x="28987" y="50"/>
                  <a:pt x="22899" y="50"/>
                </a:cubicBezTo>
                <a:cubicBezTo>
                  <a:pt x="22573" y="50"/>
                  <a:pt x="22247" y="55"/>
                  <a:pt x="21922" y="64"/>
                </a:cubicBezTo>
                <a:cubicBezTo>
                  <a:pt x="21751" y="70"/>
                  <a:pt x="21566" y="72"/>
                  <a:pt x="21367" y="72"/>
                </a:cubicBezTo>
                <a:cubicBezTo>
                  <a:pt x="20224" y="72"/>
                  <a:pt x="18640" y="0"/>
                  <a:pt x="16850" y="0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8"/>
          <p:cNvSpPr/>
          <p:nvPr/>
        </p:nvSpPr>
        <p:spPr>
          <a:xfrm>
            <a:off x="2727637" y="1294912"/>
            <a:ext cx="1190778" cy="3427572"/>
          </a:xfrm>
          <a:custGeom>
            <a:avLst/>
            <a:gdLst/>
            <a:ahLst/>
            <a:cxnLst/>
            <a:rect l="l" t="t" r="r" b="b"/>
            <a:pathLst>
              <a:path w="38835" h="100024" extrusionOk="0">
                <a:moveTo>
                  <a:pt x="11544" y="0"/>
                </a:moveTo>
                <a:cubicBezTo>
                  <a:pt x="5745" y="0"/>
                  <a:pt x="1826" y="1391"/>
                  <a:pt x="1068" y="9593"/>
                </a:cubicBezTo>
                <a:cubicBezTo>
                  <a:pt x="1" y="20955"/>
                  <a:pt x="1005" y="37819"/>
                  <a:pt x="1235" y="49264"/>
                </a:cubicBezTo>
                <a:cubicBezTo>
                  <a:pt x="1486" y="62007"/>
                  <a:pt x="1654" y="73892"/>
                  <a:pt x="2051" y="86613"/>
                </a:cubicBezTo>
                <a:cubicBezTo>
                  <a:pt x="2386" y="97389"/>
                  <a:pt x="4478" y="99628"/>
                  <a:pt x="16028" y="99900"/>
                </a:cubicBezTo>
                <a:cubicBezTo>
                  <a:pt x="17874" y="99942"/>
                  <a:pt x="19956" y="100024"/>
                  <a:pt x="22070" y="100024"/>
                </a:cubicBezTo>
                <a:cubicBezTo>
                  <a:pt x="28343" y="100024"/>
                  <a:pt x="34895" y="99301"/>
                  <a:pt x="36366" y="94669"/>
                </a:cubicBezTo>
                <a:cubicBezTo>
                  <a:pt x="38835" y="86906"/>
                  <a:pt x="36533" y="69707"/>
                  <a:pt x="36533" y="58324"/>
                </a:cubicBezTo>
                <a:cubicBezTo>
                  <a:pt x="36533" y="45205"/>
                  <a:pt x="36575" y="28341"/>
                  <a:pt x="36199" y="15284"/>
                </a:cubicBezTo>
                <a:cubicBezTo>
                  <a:pt x="35843" y="2521"/>
                  <a:pt x="36408" y="366"/>
                  <a:pt x="21887" y="366"/>
                </a:cubicBezTo>
                <a:cubicBezTo>
                  <a:pt x="21850" y="366"/>
                  <a:pt x="21814" y="366"/>
                  <a:pt x="21778" y="366"/>
                </a:cubicBezTo>
                <a:cubicBezTo>
                  <a:pt x="17987" y="366"/>
                  <a:pt x="14519" y="0"/>
                  <a:pt x="11544" y="0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8"/>
          <p:cNvSpPr/>
          <p:nvPr/>
        </p:nvSpPr>
        <p:spPr>
          <a:xfrm>
            <a:off x="3905843" y="1312766"/>
            <a:ext cx="1131140" cy="3406155"/>
          </a:xfrm>
          <a:custGeom>
            <a:avLst/>
            <a:gdLst/>
            <a:ahLst/>
            <a:cxnLst/>
            <a:rect l="l" t="t" r="r" b="b"/>
            <a:pathLst>
              <a:path w="36890" h="99399" extrusionOk="0">
                <a:moveTo>
                  <a:pt x="24206" y="0"/>
                </a:moveTo>
                <a:cubicBezTo>
                  <a:pt x="21738" y="0"/>
                  <a:pt x="19212" y="159"/>
                  <a:pt x="17002" y="159"/>
                </a:cubicBezTo>
                <a:cubicBezTo>
                  <a:pt x="15427" y="159"/>
                  <a:pt x="13862" y="115"/>
                  <a:pt x="12358" y="115"/>
                </a:cubicBezTo>
                <a:cubicBezTo>
                  <a:pt x="5555" y="115"/>
                  <a:pt x="1" y="1013"/>
                  <a:pt x="326" y="10934"/>
                </a:cubicBezTo>
                <a:cubicBezTo>
                  <a:pt x="661" y="21564"/>
                  <a:pt x="12" y="34494"/>
                  <a:pt x="598" y="45040"/>
                </a:cubicBezTo>
                <a:cubicBezTo>
                  <a:pt x="1310" y="58536"/>
                  <a:pt x="745" y="70232"/>
                  <a:pt x="1414" y="83728"/>
                </a:cubicBezTo>
                <a:cubicBezTo>
                  <a:pt x="1958" y="94399"/>
                  <a:pt x="2084" y="98228"/>
                  <a:pt x="13320" y="99127"/>
                </a:cubicBezTo>
                <a:cubicBezTo>
                  <a:pt x="15289" y="99288"/>
                  <a:pt x="17369" y="99399"/>
                  <a:pt x="19443" y="99399"/>
                </a:cubicBezTo>
                <a:cubicBezTo>
                  <a:pt x="28212" y="99399"/>
                  <a:pt x="36890" y="97413"/>
                  <a:pt x="36754" y="88749"/>
                </a:cubicBezTo>
                <a:cubicBezTo>
                  <a:pt x="36566" y="76091"/>
                  <a:pt x="36252" y="66131"/>
                  <a:pt x="36252" y="52070"/>
                </a:cubicBezTo>
                <a:cubicBezTo>
                  <a:pt x="36252" y="42424"/>
                  <a:pt x="35750" y="20497"/>
                  <a:pt x="35750" y="7189"/>
                </a:cubicBezTo>
                <a:cubicBezTo>
                  <a:pt x="35750" y="920"/>
                  <a:pt x="30149" y="0"/>
                  <a:pt x="24206" y="0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8"/>
          <p:cNvSpPr/>
          <p:nvPr/>
        </p:nvSpPr>
        <p:spPr>
          <a:xfrm>
            <a:off x="4978908" y="1311738"/>
            <a:ext cx="1241463" cy="3358900"/>
          </a:xfrm>
          <a:custGeom>
            <a:avLst/>
            <a:gdLst/>
            <a:ahLst/>
            <a:cxnLst/>
            <a:rect l="l" t="t" r="r" b="b"/>
            <a:pathLst>
              <a:path w="40488" h="98020" extrusionOk="0">
                <a:moveTo>
                  <a:pt x="24628" y="0"/>
                </a:moveTo>
                <a:cubicBezTo>
                  <a:pt x="1" y="21"/>
                  <a:pt x="3286" y="2365"/>
                  <a:pt x="3286" y="19941"/>
                </a:cubicBezTo>
                <a:cubicBezTo>
                  <a:pt x="3286" y="32934"/>
                  <a:pt x="3641" y="66077"/>
                  <a:pt x="3453" y="79050"/>
                </a:cubicBezTo>
                <a:cubicBezTo>
                  <a:pt x="3286" y="89951"/>
                  <a:pt x="4102" y="97442"/>
                  <a:pt x="14292" y="97651"/>
                </a:cubicBezTo>
                <a:cubicBezTo>
                  <a:pt x="17313" y="97710"/>
                  <a:pt x="21419" y="98020"/>
                  <a:pt x="25475" y="98020"/>
                </a:cubicBezTo>
                <a:cubicBezTo>
                  <a:pt x="32907" y="98020"/>
                  <a:pt x="40170" y="96980"/>
                  <a:pt x="40279" y="91458"/>
                </a:cubicBezTo>
                <a:cubicBezTo>
                  <a:pt x="40488" y="81268"/>
                  <a:pt x="40383" y="64968"/>
                  <a:pt x="40279" y="56515"/>
                </a:cubicBezTo>
                <a:cubicBezTo>
                  <a:pt x="40111" y="43103"/>
                  <a:pt x="40195" y="28812"/>
                  <a:pt x="40111" y="15421"/>
                </a:cubicBezTo>
                <a:cubicBezTo>
                  <a:pt x="40028" y="1800"/>
                  <a:pt x="38019" y="0"/>
                  <a:pt x="24628" y="0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8"/>
          <p:cNvSpPr/>
          <p:nvPr/>
        </p:nvSpPr>
        <p:spPr>
          <a:xfrm>
            <a:off x="6254701" y="1294900"/>
            <a:ext cx="2432314" cy="937550"/>
          </a:xfrm>
          <a:custGeom>
            <a:avLst/>
            <a:gdLst/>
            <a:ahLst/>
            <a:cxnLst/>
            <a:rect l="l" t="t" r="r" b="b"/>
            <a:pathLst>
              <a:path w="93362" h="37502" extrusionOk="0">
                <a:moveTo>
                  <a:pt x="18770" y="1"/>
                </a:moveTo>
                <a:cubicBezTo>
                  <a:pt x="12669" y="1"/>
                  <a:pt x="6699" y="467"/>
                  <a:pt x="4290" y="2287"/>
                </a:cubicBezTo>
                <a:cubicBezTo>
                  <a:pt x="1" y="5551"/>
                  <a:pt x="3160" y="27332"/>
                  <a:pt x="3621" y="32626"/>
                </a:cubicBezTo>
                <a:cubicBezTo>
                  <a:pt x="3978" y="36629"/>
                  <a:pt x="12986" y="37502"/>
                  <a:pt x="21993" y="37502"/>
                </a:cubicBezTo>
                <a:cubicBezTo>
                  <a:pt x="27769" y="37502"/>
                  <a:pt x="33544" y="37142"/>
                  <a:pt x="37036" y="37020"/>
                </a:cubicBezTo>
                <a:cubicBezTo>
                  <a:pt x="46640" y="36685"/>
                  <a:pt x="56725" y="36664"/>
                  <a:pt x="66329" y="36664"/>
                </a:cubicBezTo>
                <a:cubicBezTo>
                  <a:pt x="68549" y="36664"/>
                  <a:pt x="72485" y="36905"/>
                  <a:pt x="76533" y="36905"/>
                </a:cubicBezTo>
                <a:cubicBezTo>
                  <a:pt x="81412" y="36905"/>
                  <a:pt x="86452" y="36555"/>
                  <a:pt x="88842" y="35011"/>
                </a:cubicBezTo>
                <a:cubicBezTo>
                  <a:pt x="93362" y="32061"/>
                  <a:pt x="91458" y="13230"/>
                  <a:pt x="91207" y="5341"/>
                </a:cubicBezTo>
                <a:cubicBezTo>
                  <a:pt x="91080" y="1159"/>
                  <a:pt x="83327" y="413"/>
                  <a:pt x="75508" y="413"/>
                </a:cubicBezTo>
                <a:cubicBezTo>
                  <a:pt x="71671" y="413"/>
                  <a:pt x="67818" y="592"/>
                  <a:pt x="64843" y="634"/>
                </a:cubicBezTo>
                <a:cubicBezTo>
                  <a:pt x="61195" y="692"/>
                  <a:pt x="57593" y="718"/>
                  <a:pt x="54003" y="718"/>
                </a:cubicBezTo>
                <a:cubicBezTo>
                  <a:pt x="47341" y="718"/>
                  <a:pt x="40724" y="631"/>
                  <a:pt x="33939" y="508"/>
                </a:cubicBezTo>
                <a:cubicBezTo>
                  <a:pt x="30964" y="456"/>
                  <a:pt x="24803" y="1"/>
                  <a:pt x="1877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8"/>
          <p:cNvSpPr/>
          <p:nvPr/>
        </p:nvSpPr>
        <p:spPr>
          <a:xfrm>
            <a:off x="6254700" y="2303625"/>
            <a:ext cx="2471075" cy="944850"/>
          </a:xfrm>
          <a:custGeom>
            <a:avLst/>
            <a:gdLst/>
            <a:ahLst/>
            <a:cxnLst/>
            <a:rect l="l" t="t" r="r" b="b"/>
            <a:pathLst>
              <a:path w="97296" h="37794" extrusionOk="0">
                <a:moveTo>
                  <a:pt x="60837" y="1"/>
                </a:moveTo>
                <a:cubicBezTo>
                  <a:pt x="54995" y="1"/>
                  <a:pt x="48993" y="75"/>
                  <a:pt x="43355" y="172"/>
                </a:cubicBezTo>
                <a:cubicBezTo>
                  <a:pt x="27536" y="444"/>
                  <a:pt x="12764" y="46"/>
                  <a:pt x="4751" y="1092"/>
                </a:cubicBezTo>
                <a:cubicBezTo>
                  <a:pt x="419" y="1657"/>
                  <a:pt x="1047" y="13688"/>
                  <a:pt x="1235" y="17476"/>
                </a:cubicBezTo>
                <a:cubicBezTo>
                  <a:pt x="1821" y="29297"/>
                  <a:pt x="1" y="35721"/>
                  <a:pt x="12743" y="37123"/>
                </a:cubicBezTo>
                <a:cubicBezTo>
                  <a:pt x="17409" y="37637"/>
                  <a:pt x="22241" y="37785"/>
                  <a:pt x="27107" y="37785"/>
                </a:cubicBezTo>
                <a:cubicBezTo>
                  <a:pt x="33641" y="37785"/>
                  <a:pt x="40237" y="37519"/>
                  <a:pt x="46570" y="37519"/>
                </a:cubicBezTo>
                <a:cubicBezTo>
                  <a:pt x="46838" y="37519"/>
                  <a:pt x="47105" y="37519"/>
                  <a:pt x="47372" y="37520"/>
                </a:cubicBezTo>
                <a:cubicBezTo>
                  <a:pt x="52201" y="37530"/>
                  <a:pt x="58965" y="37794"/>
                  <a:pt x="65772" y="37794"/>
                </a:cubicBezTo>
                <a:cubicBezTo>
                  <a:pt x="74331" y="37794"/>
                  <a:pt x="82960" y="37376"/>
                  <a:pt x="87901" y="35512"/>
                </a:cubicBezTo>
                <a:cubicBezTo>
                  <a:pt x="97296" y="31955"/>
                  <a:pt x="94659" y="25803"/>
                  <a:pt x="94680" y="16911"/>
                </a:cubicBezTo>
                <a:cubicBezTo>
                  <a:pt x="94701" y="5403"/>
                  <a:pt x="94534" y="1385"/>
                  <a:pt x="82817" y="569"/>
                </a:cubicBezTo>
                <a:cubicBezTo>
                  <a:pt x="76727" y="144"/>
                  <a:pt x="68935" y="1"/>
                  <a:pt x="608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8"/>
          <p:cNvSpPr/>
          <p:nvPr/>
        </p:nvSpPr>
        <p:spPr>
          <a:xfrm>
            <a:off x="6254700" y="3322800"/>
            <a:ext cx="2471075" cy="1427101"/>
          </a:xfrm>
          <a:custGeom>
            <a:avLst/>
            <a:gdLst/>
            <a:ahLst/>
            <a:cxnLst/>
            <a:rect l="l" t="t" r="r" b="b"/>
            <a:pathLst>
              <a:path w="97296" h="37794" extrusionOk="0">
                <a:moveTo>
                  <a:pt x="60837" y="1"/>
                </a:moveTo>
                <a:cubicBezTo>
                  <a:pt x="54995" y="1"/>
                  <a:pt x="48993" y="75"/>
                  <a:pt x="43355" y="172"/>
                </a:cubicBezTo>
                <a:cubicBezTo>
                  <a:pt x="27536" y="444"/>
                  <a:pt x="12764" y="46"/>
                  <a:pt x="4751" y="1092"/>
                </a:cubicBezTo>
                <a:cubicBezTo>
                  <a:pt x="419" y="1657"/>
                  <a:pt x="1047" y="13688"/>
                  <a:pt x="1235" y="17476"/>
                </a:cubicBezTo>
                <a:cubicBezTo>
                  <a:pt x="1821" y="29297"/>
                  <a:pt x="1" y="35721"/>
                  <a:pt x="12743" y="37123"/>
                </a:cubicBezTo>
                <a:cubicBezTo>
                  <a:pt x="17409" y="37637"/>
                  <a:pt x="22241" y="37785"/>
                  <a:pt x="27107" y="37785"/>
                </a:cubicBezTo>
                <a:cubicBezTo>
                  <a:pt x="33641" y="37785"/>
                  <a:pt x="40237" y="37519"/>
                  <a:pt x="46570" y="37519"/>
                </a:cubicBezTo>
                <a:cubicBezTo>
                  <a:pt x="46838" y="37519"/>
                  <a:pt x="47105" y="37519"/>
                  <a:pt x="47372" y="37520"/>
                </a:cubicBezTo>
                <a:cubicBezTo>
                  <a:pt x="52201" y="37530"/>
                  <a:pt x="58965" y="37794"/>
                  <a:pt x="65772" y="37794"/>
                </a:cubicBezTo>
                <a:cubicBezTo>
                  <a:pt x="74331" y="37794"/>
                  <a:pt x="82960" y="37376"/>
                  <a:pt x="87901" y="35512"/>
                </a:cubicBezTo>
                <a:cubicBezTo>
                  <a:pt x="97296" y="31955"/>
                  <a:pt x="94659" y="25803"/>
                  <a:pt x="94680" y="16911"/>
                </a:cubicBezTo>
                <a:cubicBezTo>
                  <a:pt x="94701" y="5403"/>
                  <a:pt x="94534" y="1385"/>
                  <a:pt x="82817" y="569"/>
                </a:cubicBezTo>
                <a:cubicBezTo>
                  <a:pt x="76727" y="144"/>
                  <a:pt x="68935" y="1"/>
                  <a:pt x="60837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8"/>
          <p:cNvSpPr txBox="1"/>
          <p:nvPr/>
        </p:nvSpPr>
        <p:spPr>
          <a:xfrm>
            <a:off x="457200" y="1312775"/>
            <a:ext cx="1057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D6363"/>
                </a:solidFill>
                <a:latin typeface="Fira Sans"/>
                <a:ea typeface="Fira Sans"/>
                <a:cs typeface="Fira Sans"/>
                <a:sym typeface="Fira Sans"/>
              </a:rPr>
              <a:t>Monday</a:t>
            </a:r>
            <a:endParaRPr b="1">
              <a:solidFill>
                <a:srgbClr val="1D636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66" name="Google Shape;966;p38"/>
          <p:cNvSpPr txBox="1"/>
          <p:nvPr/>
        </p:nvSpPr>
        <p:spPr>
          <a:xfrm>
            <a:off x="2747925" y="1312775"/>
            <a:ext cx="1057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D6363"/>
                </a:solidFill>
                <a:latin typeface="Fira Sans"/>
                <a:ea typeface="Fira Sans"/>
                <a:cs typeface="Fira Sans"/>
                <a:sym typeface="Fira Sans"/>
              </a:rPr>
              <a:t>Wednesday</a:t>
            </a:r>
            <a:endParaRPr b="1">
              <a:solidFill>
                <a:srgbClr val="1D636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67" name="Google Shape;967;p38"/>
          <p:cNvSpPr txBox="1"/>
          <p:nvPr/>
        </p:nvSpPr>
        <p:spPr>
          <a:xfrm>
            <a:off x="1622288" y="1312775"/>
            <a:ext cx="1057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D6363"/>
                </a:solidFill>
                <a:latin typeface="Fira Sans"/>
                <a:ea typeface="Fira Sans"/>
                <a:cs typeface="Fira Sans"/>
                <a:sym typeface="Fira Sans"/>
              </a:rPr>
              <a:t>Tuesday</a:t>
            </a:r>
            <a:endParaRPr b="1">
              <a:solidFill>
                <a:srgbClr val="1D636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68" name="Google Shape;968;p38"/>
          <p:cNvSpPr txBox="1"/>
          <p:nvPr/>
        </p:nvSpPr>
        <p:spPr>
          <a:xfrm>
            <a:off x="3938488" y="1312775"/>
            <a:ext cx="1057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D6363"/>
                </a:solidFill>
                <a:latin typeface="Fira Sans"/>
                <a:ea typeface="Fira Sans"/>
                <a:cs typeface="Fira Sans"/>
                <a:sym typeface="Fira Sans"/>
              </a:rPr>
              <a:t>Thursday</a:t>
            </a:r>
            <a:endParaRPr b="1">
              <a:solidFill>
                <a:srgbClr val="1D636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69" name="Google Shape;969;p38"/>
          <p:cNvSpPr txBox="1"/>
          <p:nvPr/>
        </p:nvSpPr>
        <p:spPr>
          <a:xfrm>
            <a:off x="5096588" y="1312775"/>
            <a:ext cx="1057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D6363"/>
                </a:solidFill>
                <a:latin typeface="Fira Sans"/>
                <a:ea typeface="Fira Sans"/>
                <a:cs typeface="Fira Sans"/>
                <a:sym typeface="Fira Sans"/>
              </a:rPr>
              <a:t>Friday</a:t>
            </a:r>
            <a:endParaRPr b="1">
              <a:solidFill>
                <a:srgbClr val="1D636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0" name="Google Shape;970;p38"/>
          <p:cNvSpPr txBox="1"/>
          <p:nvPr/>
        </p:nvSpPr>
        <p:spPr>
          <a:xfrm>
            <a:off x="6325313" y="1312775"/>
            <a:ext cx="1057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Saturday</a:t>
            </a:r>
            <a:endParaRPr b="1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1" name="Google Shape;971;p38"/>
          <p:cNvSpPr txBox="1"/>
          <p:nvPr/>
        </p:nvSpPr>
        <p:spPr>
          <a:xfrm>
            <a:off x="6325313" y="2303625"/>
            <a:ext cx="1057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Sunday</a:t>
            </a:r>
            <a:endParaRPr b="1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2" name="Google Shape;972;p38"/>
          <p:cNvSpPr txBox="1"/>
          <p:nvPr/>
        </p:nvSpPr>
        <p:spPr>
          <a:xfrm>
            <a:off x="6325327" y="3319650"/>
            <a:ext cx="11907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Don’t forget</a:t>
            </a:r>
            <a:endParaRPr b="1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973" name="Google Shape;973;p38"/>
          <p:cNvGrpSpPr/>
          <p:nvPr/>
        </p:nvGrpSpPr>
        <p:grpSpPr>
          <a:xfrm>
            <a:off x="8121145" y="4224514"/>
            <a:ext cx="406347" cy="398695"/>
            <a:chOff x="5299125" y="591950"/>
            <a:chExt cx="272150" cy="267025"/>
          </a:xfrm>
        </p:grpSpPr>
        <p:sp>
          <p:nvSpPr>
            <p:cNvPr id="974" name="Google Shape;974;p38"/>
            <p:cNvSpPr/>
            <p:nvPr/>
          </p:nvSpPr>
          <p:spPr>
            <a:xfrm>
              <a:off x="5384750" y="652125"/>
              <a:ext cx="121900" cy="206850"/>
            </a:xfrm>
            <a:custGeom>
              <a:avLst/>
              <a:gdLst/>
              <a:ahLst/>
              <a:cxnLst/>
              <a:rect l="l" t="t" r="r" b="b"/>
              <a:pathLst>
                <a:path w="4876" h="8274" extrusionOk="0">
                  <a:moveTo>
                    <a:pt x="2545" y="421"/>
                  </a:moveTo>
                  <a:cubicBezTo>
                    <a:pt x="3090" y="421"/>
                    <a:pt x="3620" y="597"/>
                    <a:pt x="3955" y="1100"/>
                  </a:cubicBezTo>
                  <a:cubicBezTo>
                    <a:pt x="4374" y="1727"/>
                    <a:pt x="4583" y="2690"/>
                    <a:pt x="4227" y="3380"/>
                  </a:cubicBezTo>
                  <a:cubicBezTo>
                    <a:pt x="3997" y="3820"/>
                    <a:pt x="3578" y="4092"/>
                    <a:pt x="3390" y="4573"/>
                  </a:cubicBezTo>
                  <a:cubicBezTo>
                    <a:pt x="3202" y="5096"/>
                    <a:pt x="3306" y="5619"/>
                    <a:pt x="3306" y="6163"/>
                  </a:cubicBezTo>
                  <a:cubicBezTo>
                    <a:pt x="3048" y="6225"/>
                    <a:pt x="2774" y="6279"/>
                    <a:pt x="2469" y="6279"/>
                  </a:cubicBezTo>
                  <a:cubicBezTo>
                    <a:pt x="2256" y="6279"/>
                    <a:pt x="2028" y="6253"/>
                    <a:pt x="1779" y="6184"/>
                  </a:cubicBezTo>
                  <a:cubicBezTo>
                    <a:pt x="1842" y="5473"/>
                    <a:pt x="1779" y="4782"/>
                    <a:pt x="1277" y="4259"/>
                  </a:cubicBezTo>
                  <a:cubicBezTo>
                    <a:pt x="733" y="3652"/>
                    <a:pt x="419" y="3171"/>
                    <a:pt x="419" y="2334"/>
                  </a:cubicBezTo>
                  <a:cubicBezTo>
                    <a:pt x="419" y="1434"/>
                    <a:pt x="858" y="786"/>
                    <a:pt x="1737" y="535"/>
                  </a:cubicBezTo>
                  <a:cubicBezTo>
                    <a:pt x="1995" y="465"/>
                    <a:pt x="2272" y="421"/>
                    <a:pt x="2545" y="421"/>
                  </a:cubicBezTo>
                  <a:close/>
                  <a:moveTo>
                    <a:pt x="2552" y="0"/>
                  </a:moveTo>
                  <a:cubicBezTo>
                    <a:pt x="2471" y="0"/>
                    <a:pt x="2387" y="4"/>
                    <a:pt x="2302" y="12"/>
                  </a:cubicBezTo>
                  <a:cubicBezTo>
                    <a:pt x="1089" y="116"/>
                    <a:pt x="147" y="807"/>
                    <a:pt x="42" y="2083"/>
                  </a:cubicBezTo>
                  <a:cubicBezTo>
                    <a:pt x="1" y="2627"/>
                    <a:pt x="105" y="3338"/>
                    <a:pt x="377" y="3820"/>
                  </a:cubicBezTo>
                  <a:cubicBezTo>
                    <a:pt x="565" y="4154"/>
                    <a:pt x="942" y="4301"/>
                    <a:pt x="1130" y="4594"/>
                  </a:cubicBezTo>
                  <a:cubicBezTo>
                    <a:pt x="1423" y="5033"/>
                    <a:pt x="1423" y="5556"/>
                    <a:pt x="1423" y="6079"/>
                  </a:cubicBezTo>
                  <a:lnTo>
                    <a:pt x="1402" y="6079"/>
                  </a:lnTo>
                  <a:cubicBezTo>
                    <a:pt x="1402" y="6498"/>
                    <a:pt x="1382" y="7209"/>
                    <a:pt x="1570" y="7628"/>
                  </a:cubicBezTo>
                  <a:cubicBezTo>
                    <a:pt x="1674" y="7879"/>
                    <a:pt x="2030" y="7921"/>
                    <a:pt x="2344" y="7921"/>
                  </a:cubicBezTo>
                  <a:cubicBezTo>
                    <a:pt x="2344" y="8125"/>
                    <a:pt x="2492" y="8274"/>
                    <a:pt x="2630" y="8274"/>
                  </a:cubicBezTo>
                  <a:cubicBezTo>
                    <a:pt x="2747" y="8274"/>
                    <a:pt x="2858" y="8168"/>
                    <a:pt x="2867" y="7900"/>
                  </a:cubicBezTo>
                  <a:cubicBezTo>
                    <a:pt x="3306" y="7900"/>
                    <a:pt x="3537" y="7879"/>
                    <a:pt x="3641" y="7418"/>
                  </a:cubicBezTo>
                  <a:cubicBezTo>
                    <a:pt x="3725" y="7042"/>
                    <a:pt x="3662" y="6477"/>
                    <a:pt x="3641" y="6079"/>
                  </a:cubicBezTo>
                  <a:cubicBezTo>
                    <a:pt x="3641" y="5870"/>
                    <a:pt x="3641" y="5661"/>
                    <a:pt x="3662" y="5452"/>
                  </a:cubicBezTo>
                  <a:cubicBezTo>
                    <a:pt x="3725" y="4761"/>
                    <a:pt x="4018" y="4405"/>
                    <a:pt x="4395" y="3861"/>
                  </a:cubicBezTo>
                  <a:cubicBezTo>
                    <a:pt x="4771" y="3338"/>
                    <a:pt x="4876" y="2836"/>
                    <a:pt x="4792" y="2208"/>
                  </a:cubicBezTo>
                  <a:cubicBezTo>
                    <a:pt x="4615" y="910"/>
                    <a:pt x="3828" y="0"/>
                    <a:pt x="25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5509325" y="770975"/>
              <a:ext cx="61950" cy="35950"/>
            </a:xfrm>
            <a:custGeom>
              <a:avLst/>
              <a:gdLst/>
              <a:ahLst/>
              <a:cxnLst/>
              <a:rect l="l" t="t" r="r" b="b"/>
              <a:pathLst>
                <a:path w="2478" h="1438" extrusionOk="0">
                  <a:moveTo>
                    <a:pt x="151" y="0"/>
                  </a:moveTo>
                  <a:cubicBezTo>
                    <a:pt x="68" y="0"/>
                    <a:pt x="1" y="89"/>
                    <a:pt x="81" y="154"/>
                  </a:cubicBezTo>
                  <a:cubicBezTo>
                    <a:pt x="730" y="698"/>
                    <a:pt x="1525" y="1137"/>
                    <a:pt x="2320" y="1430"/>
                  </a:cubicBezTo>
                  <a:cubicBezTo>
                    <a:pt x="2333" y="1435"/>
                    <a:pt x="2345" y="1437"/>
                    <a:pt x="2356" y="1437"/>
                  </a:cubicBezTo>
                  <a:cubicBezTo>
                    <a:pt x="2438" y="1437"/>
                    <a:pt x="2477" y="1318"/>
                    <a:pt x="2404" y="1263"/>
                  </a:cubicBezTo>
                  <a:cubicBezTo>
                    <a:pt x="1692" y="823"/>
                    <a:pt x="897" y="530"/>
                    <a:pt x="228" y="28"/>
                  </a:cubicBezTo>
                  <a:cubicBezTo>
                    <a:pt x="203" y="9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8"/>
            <p:cNvSpPr/>
            <p:nvPr/>
          </p:nvSpPr>
          <p:spPr>
            <a:xfrm>
              <a:off x="5527025" y="716175"/>
              <a:ext cx="43450" cy="7925"/>
            </a:xfrm>
            <a:custGeom>
              <a:avLst/>
              <a:gdLst/>
              <a:ahLst/>
              <a:cxnLst/>
              <a:rect l="l" t="t" r="r" b="b"/>
              <a:pathLst>
                <a:path w="1738" h="317" extrusionOk="0">
                  <a:moveTo>
                    <a:pt x="1650" y="0"/>
                  </a:moveTo>
                  <a:cubicBezTo>
                    <a:pt x="1645" y="0"/>
                    <a:pt x="1639" y="1"/>
                    <a:pt x="1633" y="2"/>
                  </a:cubicBezTo>
                  <a:cubicBezTo>
                    <a:pt x="1131" y="65"/>
                    <a:pt x="628" y="86"/>
                    <a:pt x="126" y="107"/>
                  </a:cubicBezTo>
                  <a:cubicBezTo>
                    <a:pt x="1" y="107"/>
                    <a:pt x="1" y="316"/>
                    <a:pt x="126" y="316"/>
                  </a:cubicBezTo>
                  <a:cubicBezTo>
                    <a:pt x="649" y="316"/>
                    <a:pt x="1172" y="316"/>
                    <a:pt x="1654" y="170"/>
                  </a:cubicBezTo>
                  <a:cubicBezTo>
                    <a:pt x="1733" y="150"/>
                    <a:pt x="1737" y="0"/>
                    <a:pt x="16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8"/>
            <p:cNvSpPr/>
            <p:nvPr/>
          </p:nvSpPr>
          <p:spPr>
            <a:xfrm>
              <a:off x="5510200" y="637325"/>
              <a:ext cx="45325" cy="25350"/>
            </a:xfrm>
            <a:custGeom>
              <a:avLst/>
              <a:gdLst/>
              <a:ahLst/>
              <a:cxnLst/>
              <a:rect l="l" t="t" r="r" b="b"/>
              <a:pathLst>
                <a:path w="1813" h="1014" extrusionOk="0">
                  <a:moveTo>
                    <a:pt x="1692" y="1"/>
                  </a:moveTo>
                  <a:cubicBezTo>
                    <a:pt x="1675" y="1"/>
                    <a:pt x="1656" y="6"/>
                    <a:pt x="1636" y="18"/>
                  </a:cubicBezTo>
                  <a:cubicBezTo>
                    <a:pt x="1134" y="290"/>
                    <a:pt x="632" y="562"/>
                    <a:pt x="109" y="813"/>
                  </a:cubicBezTo>
                  <a:cubicBezTo>
                    <a:pt x="1" y="867"/>
                    <a:pt x="79" y="1014"/>
                    <a:pt x="182" y="1014"/>
                  </a:cubicBezTo>
                  <a:cubicBezTo>
                    <a:pt x="199" y="1014"/>
                    <a:pt x="217" y="1010"/>
                    <a:pt x="234" y="1001"/>
                  </a:cubicBezTo>
                  <a:cubicBezTo>
                    <a:pt x="737" y="771"/>
                    <a:pt x="1364" y="583"/>
                    <a:pt x="1762" y="164"/>
                  </a:cubicBezTo>
                  <a:cubicBezTo>
                    <a:pt x="1813" y="96"/>
                    <a:pt x="1767" y="1"/>
                    <a:pt x="1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8"/>
            <p:cNvSpPr/>
            <p:nvPr/>
          </p:nvSpPr>
          <p:spPr>
            <a:xfrm>
              <a:off x="5432025" y="591950"/>
              <a:ext cx="9250" cy="33400"/>
            </a:xfrm>
            <a:custGeom>
              <a:avLst/>
              <a:gdLst/>
              <a:ahLst/>
              <a:cxnLst/>
              <a:rect l="l" t="t" r="r" b="b"/>
              <a:pathLst>
                <a:path w="370" h="1336" extrusionOk="0">
                  <a:moveTo>
                    <a:pt x="98" y="0"/>
                  </a:moveTo>
                  <a:cubicBezTo>
                    <a:pt x="47" y="0"/>
                    <a:pt x="0" y="50"/>
                    <a:pt x="14" y="117"/>
                  </a:cubicBezTo>
                  <a:cubicBezTo>
                    <a:pt x="118" y="473"/>
                    <a:pt x="118" y="849"/>
                    <a:pt x="118" y="1226"/>
                  </a:cubicBezTo>
                  <a:cubicBezTo>
                    <a:pt x="118" y="1299"/>
                    <a:pt x="176" y="1336"/>
                    <a:pt x="233" y="1336"/>
                  </a:cubicBezTo>
                  <a:cubicBezTo>
                    <a:pt x="291" y="1336"/>
                    <a:pt x="348" y="1299"/>
                    <a:pt x="348" y="1226"/>
                  </a:cubicBezTo>
                  <a:cubicBezTo>
                    <a:pt x="348" y="828"/>
                    <a:pt x="369" y="410"/>
                    <a:pt x="181" y="54"/>
                  </a:cubicBezTo>
                  <a:cubicBezTo>
                    <a:pt x="158" y="16"/>
                    <a:pt x="127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8"/>
            <p:cNvSpPr/>
            <p:nvPr/>
          </p:nvSpPr>
          <p:spPr>
            <a:xfrm>
              <a:off x="5325775" y="641900"/>
              <a:ext cx="45075" cy="21125"/>
            </a:xfrm>
            <a:custGeom>
              <a:avLst/>
              <a:gdLst/>
              <a:ahLst/>
              <a:cxnLst/>
              <a:rect l="l" t="t" r="r" b="b"/>
              <a:pathLst>
                <a:path w="1803" h="845" extrusionOk="0">
                  <a:moveTo>
                    <a:pt x="143" y="0"/>
                  </a:moveTo>
                  <a:cubicBezTo>
                    <a:pt x="50" y="0"/>
                    <a:pt x="1" y="132"/>
                    <a:pt x="79" y="190"/>
                  </a:cubicBezTo>
                  <a:cubicBezTo>
                    <a:pt x="539" y="462"/>
                    <a:pt x="1104" y="693"/>
                    <a:pt x="1627" y="839"/>
                  </a:cubicBezTo>
                  <a:cubicBezTo>
                    <a:pt x="1639" y="843"/>
                    <a:pt x="1649" y="844"/>
                    <a:pt x="1660" y="844"/>
                  </a:cubicBezTo>
                  <a:cubicBezTo>
                    <a:pt x="1762" y="844"/>
                    <a:pt x="1802" y="668"/>
                    <a:pt x="1669" y="630"/>
                  </a:cubicBezTo>
                  <a:cubicBezTo>
                    <a:pt x="1167" y="483"/>
                    <a:pt x="686" y="107"/>
                    <a:pt x="163" y="2"/>
                  </a:cubicBezTo>
                  <a:cubicBezTo>
                    <a:pt x="156" y="1"/>
                    <a:pt x="149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8"/>
            <p:cNvSpPr/>
            <p:nvPr/>
          </p:nvSpPr>
          <p:spPr>
            <a:xfrm>
              <a:off x="5299125" y="716200"/>
              <a:ext cx="74675" cy="11025"/>
            </a:xfrm>
            <a:custGeom>
              <a:avLst/>
              <a:gdLst/>
              <a:ahLst/>
              <a:cxnLst/>
              <a:rect l="l" t="t" r="r" b="b"/>
              <a:pathLst>
                <a:path w="2987" h="441" extrusionOk="0">
                  <a:moveTo>
                    <a:pt x="989" y="0"/>
                  </a:moveTo>
                  <a:cubicBezTo>
                    <a:pt x="680" y="0"/>
                    <a:pt x="380" y="49"/>
                    <a:pt x="99" y="189"/>
                  </a:cubicBezTo>
                  <a:cubicBezTo>
                    <a:pt x="1" y="229"/>
                    <a:pt x="49" y="359"/>
                    <a:pt x="141" y="359"/>
                  </a:cubicBezTo>
                  <a:cubicBezTo>
                    <a:pt x="148" y="359"/>
                    <a:pt x="155" y="358"/>
                    <a:pt x="161" y="357"/>
                  </a:cubicBezTo>
                  <a:cubicBezTo>
                    <a:pt x="386" y="315"/>
                    <a:pt x="610" y="299"/>
                    <a:pt x="833" y="299"/>
                  </a:cubicBezTo>
                  <a:cubicBezTo>
                    <a:pt x="1502" y="299"/>
                    <a:pt x="2165" y="441"/>
                    <a:pt x="2840" y="441"/>
                  </a:cubicBezTo>
                  <a:cubicBezTo>
                    <a:pt x="2986" y="441"/>
                    <a:pt x="2986" y="231"/>
                    <a:pt x="2840" y="231"/>
                  </a:cubicBezTo>
                  <a:cubicBezTo>
                    <a:pt x="2242" y="190"/>
                    <a:pt x="1599" y="0"/>
                    <a:pt x="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8"/>
            <p:cNvSpPr/>
            <p:nvPr/>
          </p:nvSpPr>
          <p:spPr>
            <a:xfrm>
              <a:off x="5314850" y="790725"/>
              <a:ext cx="63175" cy="42075"/>
            </a:xfrm>
            <a:custGeom>
              <a:avLst/>
              <a:gdLst/>
              <a:ahLst/>
              <a:cxnLst/>
              <a:rect l="l" t="t" r="r" b="b"/>
              <a:pathLst>
                <a:path w="2527" h="1683" extrusionOk="0">
                  <a:moveTo>
                    <a:pt x="2328" y="1"/>
                  </a:moveTo>
                  <a:cubicBezTo>
                    <a:pt x="2311" y="1"/>
                    <a:pt x="2292" y="4"/>
                    <a:pt x="2273" y="12"/>
                  </a:cubicBezTo>
                  <a:cubicBezTo>
                    <a:pt x="1541" y="368"/>
                    <a:pt x="453" y="766"/>
                    <a:pt x="35" y="1498"/>
                  </a:cubicBezTo>
                  <a:cubicBezTo>
                    <a:pt x="1" y="1583"/>
                    <a:pt x="64" y="1682"/>
                    <a:pt x="145" y="1682"/>
                  </a:cubicBezTo>
                  <a:cubicBezTo>
                    <a:pt x="163" y="1682"/>
                    <a:pt x="183" y="1677"/>
                    <a:pt x="202" y="1665"/>
                  </a:cubicBezTo>
                  <a:cubicBezTo>
                    <a:pt x="558" y="1414"/>
                    <a:pt x="872" y="1100"/>
                    <a:pt x="1248" y="870"/>
                  </a:cubicBezTo>
                  <a:cubicBezTo>
                    <a:pt x="1625" y="640"/>
                    <a:pt x="2001" y="431"/>
                    <a:pt x="2399" y="221"/>
                  </a:cubicBezTo>
                  <a:cubicBezTo>
                    <a:pt x="2527" y="167"/>
                    <a:pt x="2448" y="1"/>
                    <a:pt x="2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38"/>
          <p:cNvGrpSpPr/>
          <p:nvPr/>
        </p:nvGrpSpPr>
        <p:grpSpPr>
          <a:xfrm>
            <a:off x="590575" y="2441250"/>
            <a:ext cx="253200" cy="260975"/>
            <a:chOff x="4876825" y="1016950"/>
            <a:chExt cx="253200" cy="260975"/>
          </a:xfrm>
        </p:grpSpPr>
        <p:sp>
          <p:nvSpPr>
            <p:cNvPr id="983" name="Google Shape;983;p38"/>
            <p:cNvSpPr/>
            <p:nvPr/>
          </p:nvSpPr>
          <p:spPr>
            <a:xfrm>
              <a:off x="4876825" y="1016950"/>
              <a:ext cx="253200" cy="260975"/>
            </a:xfrm>
            <a:custGeom>
              <a:avLst/>
              <a:gdLst/>
              <a:ahLst/>
              <a:cxnLst/>
              <a:rect l="l" t="t" r="r" b="b"/>
              <a:pathLst>
                <a:path w="10128" h="10439" extrusionOk="0">
                  <a:moveTo>
                    <a:pt x="4558" y="3418"/>
                  </a:moveTo>
                  <a:cubicBezTo>
                    <a:pt x="6006" y="3418"/>
                    <a:pt x="7324" y="4401"/>
                    <a:pt x="7324" y="6112"/>
                  </a:cubicBezTo>
                  <a:cubicBezTo>
                    <a:pt x="7324" y="7535"/>
                    <a:pt x="6131" y="8958"/>
                    <a:pt x="4688" y="9062"/>
                  </a:cubicBezTo>
                  <a:cubicBezTo>
                    <a:pt x="4624" y="9068"/>
                    <a:pt x="4561" y="9070"/>
                    <a:pt x="4499" y="9070"/>
                  </a:cubicBezTo>
                  <a:cubicBezTo>
                    <a:pt x="2848" y="9070"/>
                    <a:pt x="1518" y="7245"/>
                    <a:pt x="1800" y="5673"/>
                  </a:cubicBezTo>
                  <a:cubicBezTo>
                    <a:pt x="1968" y="4689"/>
                    <a:pt x="2825" y="3706"/>
                    <a:pt x="3851" y="3497"/>
                  </a:cubicBezTo>
                  <a:cubicBezTo>
                    <a:pt x="4086" y="3444"/>
                    <a:pt x="4324" y="3418"/>
                    <a:pt x="4558" y="3418"/>
                  </a:cubicBezTo>
                  <a:close/>
                  <a:moveTo>
                    <a:pt x="4768" y="0"/>
                  </a:moveTo>
                  <a:cubicBezTo>
                    <a:pt x="4278" y="0"/>
                    <a:pt x="3759" y="641"/>
                    <a:pt x="4185" y="986"/>
                  </a:cubicBezTo>
                  <a:cubicBezTo>
                    <a:pt x="4269" y="1048"/>
                    <a:pt x="4478" y="1048"/>
                    <a:pt x="4499" y="1048"/>
                  </a:cubicBezTo>
                  <a:cubicBezTo>
                    <a:pt x="4478" y="1300"/>
                    <a:pt x="4520" y="1572"/>
                    <a:pt x="4520" y="1823"/>
                  </a:cubicBezTo>
                  <a:cubicBezTo>
                    <a:pt x="4520" y="2074"/>
                    <a:pt x="4520" y="2304"/>
                    <a:pt x="4520" y="2534"/>
                  </a:cubicBezTo>
                  <a:cubicBezTo>
                    <a:pt x="4437" y="2555"/>
                    <a:pt x="4353" y="2576"/>
                    <a:pt x="4290" y="2576"/>
                  </a:cubicBezTo>
                  <a:cubicBezTo>
                    <a:pt x="3683" y="2597"/>
                    <a:pt x="3097" y="2848"/>
                    <a:pt x="2574" y="3225"/>
                  </a:cubicBezTo>
                  <a:cubicBezTo>
                    <a:pt x="2553" y="3162"/>
                    <a:pt x="2512" y="3099"/>
                    <a:pt x="2491" y="3036"/>
                  </a:cubicBezTo>
                  <a:cubicBezTo>
                    <a:pt x="2449" y="2973"/>
                    <a:pt x="2407" y="2890"/>
                    <a:pt x="2344" y="2806"/>
                  </a:cubicBezTo>
                  <a:cubicBezTo>
                    <a:pt x="2616" y="2660"/>
                    <a:pt x="3390" y="2241"/>
                    <a:pt x="3411" y="2074"/>
                  </a:cubicBezTo>
                  <a:cubicBezTo>
                    <a:pt x="3453" y="1362"/>
                    <a:pt x="2742" y="902"/>
                    <a:pt x="2093" y="860"/>
                  </a:cubicBezTo>
                  <a:cubicBezTo>
                    <a:pt x="2037" y="855"/>
                    <a:pt x="1980" y="852"/>
                    <a:pt x="1922" y="852"/>
                  </a:cubicBezTo>
                  <a:cubicBezTo>
                    <a:pt x="1296" y="852"/>
                    <a:pt x="619" y="1162"/>
                    <a:pt x="294" y="1718"/>
                  </a:cubicBezTo>
                  <a:cubicBezTo>
                    <a:pt x="1" y="2199"/>
                    <a:pt x="1" y="3308"/>
                    <a:pt x="545" y="3643"/>
                  </a:cubicBezTo>
                  <a:cubicBezTo>
                    <a:pt x="627" y="3693"/>
                    <a:pt x="710" y="3713"/>
                    <a:pt x="791" y="3713"/>
                  </a:cubicBezTo>
                  <a:cubicBezTo>
                    <a:pt x="1019" y="3713"/>
                    <a:pt x="1238" y="3552"/>
                    <a:pt x="1424" y="3413"/>
                  </a:cubicBezTo>
                  <a:cubicBezTo>
                    <a:pt x="1570" y="3308"/>
                    <a:pt x="1716" y="3204"/>
                    <a:pt x="1863" y="3099"/>
                  </a:cubicBezTo>
                  <a:cubicBezTo>
                    <a:pt x="1884" y="3141"/>
                    <a:pt x="1905" y="3183"/>
                    <a:pt x="1926" y="3225"/>
                  </a:cubicBezTo>
                  <a:cubicBezTo>
                    <a:pt x="2009" y="3350"/>
                    <a:pt x="2072" y="3476"/>
                    <a:pt x="2135" y="3601"/>
                  </a:cubicBezTo>
                  <a:cubicBezTo>
                    <a:pt x="1486" y="4250"/>
                    <a:pt x="1026" y="5108"/>
                    <a:pt x="963" y="5861"/>
                  </a:cubicBezTo>
                  <a:cubicBezTo>
                    <a:pt x="880" y="6949"/>
                    <a:pt x="1319" y="8016"/>
                    <a:pt x="2072" y="8790"/>
                  </a:cubicBezTo>
                  <a:cubicBezTo>
                    <a:pt x="1968" y="8958"/>
                    <a:pt x="1884" y="9146"/>
                    <a:pt x="1779" y="9313"/>
                  </a:cubicBezTo>
                  <a:cubicBezTo>
                    <a:pt x="1654" y="9543"/>
                    <a:pt x="1465" y="9795"/>
                    <a:pt x="1549" y="10067"/>
                  </a:cubicBezTo>
                  <a:cubicBezTo>
                    <a:pt x="1595" y="10205"/>
                    <a:pt x="1710" y="10287"/>
                    <a:pt x="1842" y="10287"/>
                  </a:cubicBezTo>
                  <a:cubicBezTo>
                    <a:pt x="1889" y="10287"/>
                    <a:pt x="1939" y="10277"/>
                    <a:pt x="1988" y="10255"/>
                  </a:cubicBezTo>
                  <a:cubicBezTo>
                    <a:pt x="2240" y="10129"/>
                    <a:pt x="2344" y="9753"/>
                    <a:pt x="2470" y="9523"/>
                  </a:cubicBezTo>
                  <a:cubicBezTo>
                    <a:pt x="2512" y="9439"/>
                    <a:pt x="2574" y="9334"/>
                    <a:pt x="2595" y="9251"/>
                  </a:cubicBezTo>
                  <a:cubicBezTo>
                    <a:pt x="3161" y="9652"/>
                    <a:pt x="3822" y="9894"/>
                    <a:pt x="4523" y="9894"/>
                  </a:cubicBezTo>
                  <a:cubicBezTo>
                    <a:pt x="4626" y="9894"/>
                    <a:pt x="4730" y="9889"/>
                    <a:pt x="4834" y="9878"/>
                  </a:cubicBezTo>
                  <a:cubicBezTo>
                    <a:pt x="5315" y="9815"/>
                    <a:pt x="5755" y="9669"/>
                    <a:pt x="6152" y="9439"/>
                  </a:cubicBezTo>
                  <a:cubicBezTo>
                    <a:pt x="6194" y="9523"/>
                    <a:pt x="6236" y="9627"/>
                    <a:pt x="6278" y="9711"/>
                  </a:cubicBezTo>
                  <a:cubicBezTo>
                    <a:pt x="6382" y="9899"/>
                    <a:pt x="6445" y="10087"/>
                    <a:pt x="6571" y="10255"/>
                  </a:cubicBezTo>
                  <a:cubicBezTo>
                    <a:pt x="6654" y="10380"/>
                    <a:pt x="6784" y="10439"/>
                    <a:pt x="6910" y="10439"/>
                  </a:cubicBezTo>
                  <a:cubicBezTo>
                    <a:pt x="7101" y="10439"/>
                    <a:pt x="7282" y="10306"/>
                    <a:pt x="7282" y="10067"/>
                  </a:cubicBezTo>
                  <a:cubicBezTo>
                    <a:pt x="7282" y="9648"/>
                    <a:pt x="6989" y="9334"/>
                    <a:pt x="6738" y="9020"/>
                  </a:cubicBezTo>
                  <a:cubicBezTo>
                    <a:pt x="7659" y="8225"/>
                    <a:pt x="8224" y="7012"/>
                    <a:pt x="8119" y="5798"/>
                  </a:cubicBezTo>
                  <a:cubicBezTo>
                    <a:pt x="8077" y="5024"/>
                    <a:pt x="7659" y="4250"/>
                    <a:pt x="7094" y="3643"/>
                  </a:cubicBezTo>
                  <a:cubicBezTo>
                    <a:pt x="7240" y="3517"/>
                    <a:pt x="7408" y="3392"/>
                    <a:pt x="7554" y="3287"/>
                  </a:cubicBezTo>
                  <a:cubicBezTo>
                    <a:pt x="7596" y="3245"/>
                    <a:pt x="7638" y="3225"/>
                    <a:pt x="7680" y="3183"/>
                  </a:cubicBezTo>
                  <a:lnTo>
                    <a:pt x="7701" y="3225"/>
                  </a:lnTo>
                  <a:cubicBezTo>
                    <a:pt x="8014" y="3538"/>
                    <a:pt x="8307" y="3852"/>
                    <a:pt x="8621" y="4145"/>
                  </a:cubicBezTo>
                  <a:cubicBezTo>
                    <a:pt x="8686" y="4210"/>
                    <a:pt x="8780" y="4247"/>
                    <a:pt x="8869" y="4247"/>
                  </a:cubicBezTo>
                  <a:cubicBezTo>
                    <a:pt x="8952" y="4247"/>
                    <a:pt x="9031" y="4216"/>
                    <a:pt x="9082" y="4145"/>
                  </a:cubicBezTo>
                  <a:cubicBezTo>
                    <a:pt x="9709" y="3371"/>
                    <a:pt x="10128" y="2262"/>
                    <a:pt x="9207" y="1530"/>
                  </a:cubicBezTo>
                  <a:cubicBezTo>
                    <a:pt x="8962" y="1326"/>
                    <a:pt x="8602" y="1227"/>
                    <a:pt x="8230" y="1227"/>
                  </a:cubicBezTo>
                  <a:cubicBezTo>
                    <a:pt x="7648" y="1227"/>
                    <a:pt x="7035" y="1468"/>
                    <a:pt x="6780" y="1927"/>
                  </a:cubicBezTo>
                  <a:cubicBezTo>
                    <a:pt x="6738" y="1969"/>
                    <a:pt x="6717" y="2053"/>
                    <a:pt x="6717" y="2116"/>
                  </a:cubicBezTo>
                  <a:lnTo>
                    <a:pt x="6717" y="2136"/>
                  </a:lnTo>
                  <a:cubicBezTo>
                    <a:pt x="6717" y="2178"/>
                    <a:pt x="6738" y="2241"/>
                    <a:pt x="6780" y="2304"/>
                  </a:cubicBezTo>
                  <a:cubicBezTo>
                    <a:pt x="6926" y="2471"/>
                    <a:pt x="7073" y="2618"/>
                    <a:pt x="7240" y="2764"/>
                  </a:cubicBezTo>
                  <a:cubicBezTo>
                    <a:pt x="7198" y="2806"/>
                    <a:pt x="7157" y="2827"/>
                    <a:pt x="7136" y="2869"/>
                  </a:cubicBezTo>
                  <a:cubicBezTo>
                    <a:pt x="6968" y="2994"/>
                    <a:pt x="6843" y="3141"/>
                    <a:pt x="6738" y="3308"/>
                  </a:cubicBezTo>
                  <a:cubicBezTo>
                    <a:pt x="6236" y="2890"/>
                    <a:pt x="5629" y="2597"/>
                    <a:pt x="5022" y="2534"/>
                  </a:cubicBezTo>
                  <a:cubicBezTo>
                    <a:pt x="5022" y="2304"/>
                    <a:pt x="5022" y="2074"/>
                    <a:pt x="5022" y="1823"/>
                  </a:cubicBezTo>
                  <a:cubicBezTo>
                    <a:pt x="5022" y="1572"/>
                    <a:pt x="5064" y="1300"/>
                    <a:pt x="5043" y="1048"/>
                  </a:cubicBezTo>
                  <a:lnTo>
                    <a:pt x="5273" y="1048"/>
                  </a:lnTo>
                  <a:cubicBezTo>
                    <a:pt x="5399" y="1048"/>
                    <a:pt x="5483" y="965"/>
                    <a:pt x="5525" y="860"/>
                  </a:cubicBezTo>
                  <a:cubicBezTo>
                    <a:pt x="5671" y="400"/>
                    <a:pt x="5253" y="23"/>
                    <a:pt x="4813" y="2"/>
                  </a:cubicBezTo>
                  <a:cubicBezTo>
                    <a:pt x="4798" y="1"/>
                    <a:pt x="4783" y="0"/>
                    <a:pt x="4768" y="0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4939650" y="1125100"/>
              <a:ext cx="100850" cy="60775"/>
            </a:xfrm>
            <a:custGeom>
              <a:avLst/>
              <a:gdLst/>
              <a:ahLst/>
              <a:cxnLst/>
              <a:rect l="l" t="t" r="r" b="b"/>
              <a:pathLst>
                <a:path w="4034" h="2431" extrusionOk="0">
                  <a:moveTo>
                    <a:pt x="298" y="0"/>
                  </a:moveTo>
                  <a:cubicBezTo>
                    <a:pt x="149" y="0"/>
                    <a:pt x="1" y="168"/>
                    <a:pt x="103" y="321"/>
                  </a:cubicBezTo>
                  <a:cubicBezTo>
                    <a:pt x="584" y="1054"/>
                    <a:pt x="1233" y="1786"/>
                    <a:pt x="1903" y="2351"/>
                  </a:cubicBezTo>
                  <a:cubicBezTo>
                    <a:pt x="1972" y="2403"/>
                    <a:pt x="2049" y="2430"/>
                    <a:pt x="2124" y="2430"/>
                  </a:cubicBezTo>
                  <a:cubicBezTo>
                    <a:pt x="2230" y="2430"/>
                    <a:pt x="2331" y="2377"/>
                    <a:pt x="2405" y="2267"/>
                  </a:cubicBezTo>
                  <a:cubicBezTo>
                    <a:pt x="2844" y="1681"/>
                    <a:pt x="3472" y="1242"/>
                    <a:pt x="3911" y="656"/>
                  </a:cubicBezTo>
                  <a:cubicBezTo>
                    <a:pt x="4033" y="482"/>
                    <a:pt x="3865" y="322"/>
                    <a:pt x="3696" y="322"/>
                  </a:cubicBezTo>
                  <a:cubicBezTo>
                    <a:pt x="3663" y="322"/>
                    <a:pt x="3629" y="328"/>
                    <a:pt x="3597" y="342"/>
                  </a:cubicBezTo>
                  <a:cubicBezTo>
                    <a:pt x="3012" y="635"/>
                    <a:pt x="2698" y="1305"/>
                    <a:pt x="2175" y="1702"/>
                  </a:cubicBezTo>
                  <a:cubicBezTo>
                    <a:pt x="1589" y="1137"/>
                    <a:pt x="1108" y="426"/>
                    <a:pt x="396" y="28"/>
                  </a:cubicBezTo>
                  <a:cubicBezTo>
                    <a:pt x="365" y="9"/>
                    <a:pt x="331" y="0"/>
                    <a:pt x="298" y="0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" name="Google Shape;985;p38"/>
          <p:cNvSpPr/>
          <p:nvPr/>
        </p:nvSpPr>
        <p:spPr>
          <a:xfrm>
            <a:off x="2852500" y="3660450"/>
            <a:ext cx="189375" cy="297175"/>
          </a:xfrm>
          <a:custGeom>
            <a:avLst/>
            <a:gdLst/>
            <a:ahLst/>
            <a:cxnLst/>
            <a:rect l="l" t="t" r="r" b="b"/>
            <a:pathLst>
              <a:path w="7575" h="11887" extrusionOk="0">
                <a:moveTo>
                  <a:pt x="3976" y="755"/>
                </a:moveTo>
                <a:cubicBezTo>
                  <a:pt x="4039" y="944"/>
                  <a:pt x="4059" y="1153"/>
                  <a:pt x="4080" y="1320"/>
                </a:cubicBezTo>
                <a:cubicBezTo>
                  <a:pt x="4143" y="1739"/>
                  <a:pt x="4080" y="1990"/>
                  <a:pt x="3808" y="2220"/>
                </a:cubicBezTo>
                <a:lnTo>
                  <a:pt x="3746" y="2220"/>
                </a:lnTo>
                <a:cubicBezTo>
                  <a:pt x="3599" y="2052"/>
                  <a:pt x="3453" y="1906"/>
                  <a:pt x="3515" y="1655"/>
                </a:cubicBezTo>
                <a:cubicBezTo>
                  <a:pt x="3557" y="1467"/>
                  <a:pt x="3683" y="1299"/>
                  <a:pt x="3767" y="1153"/>
                </a:cubicBezTo>
                <a:cubicBezTo>
                  <a:pt x="3850" y="1027"/>
                  <a:pt x="3934" y="902"/>
                  <a:pt x="3976" y="755"/>
                </a:cubicBezTo>
                <a:close/>
                <a:moveTo>
                  <a:pt x="3871" y="2638"/>
                </a:moveTo>
                <a:cubicBezTo>
                  <a:pt x="3808" y="3622"/>
                  <a:pt x="3955" y="4124"/>
                  <a:pt x="3976" y="5128"/>
                </a:cubicBezTo>
                <a:cubicBezTo>
                  <a:pt x="3871" y="5107"/>
                  <a:pt x="3746" y="5086"/>
                  <a:pt x="3641" y="5065"/>
                </a:cubicBezTo>
                <a:cubicBezTo>
                  <a:pt x="3641" y="4584"/>
                  <a:pt x="3599" y="4082"/>
                  <a:pt x="3557" y="3601"/>
                </a:cubicBezTo>
                <a:cubicBezTo>
                  <a:pt x="3536" y="3141"/>
                  <a:pt x="3327" y="2743"/>
                  <a:pt x="3871" y="2638"/>
                </a:cubicBezTo>
                <a:close/>
                <a:moveTo>
                  <a:pt x="6905" y="7158"/>
                </a:moveTo>
                <a:cubicBezTo>
                  <a:pt x="6905" y="7165"/>
                  <a:pt x="6905" y="7167"/>
                  <a:pt x="6904" y="7167"/>
                </a:cubicBezTo>
                <a:cubicBezTo>
                  <a:pt x="6903" y="7167"/>
                  <a:pt x="6898" y="7158"/>
                  <a:pt x="6884" y="7158"/>
                </a:cubicBezTo>
                <a:close/>
                <a:moveTo>
                  <a:pt x="1842" y="7932"/>
                </a:moveTo>
                <a:cubicBezTo>
                  <a:pt x="2009" y="8183"/>
                  <a:pt x="2302" y="8330"/>
                  <a:pt x="2574" y="8330"/>
                </a:cubicBezTo>
                <a:cubicBezTo>
                  <a:pt x="2762" y="8330"/>
                  <a:pt x="2992" y="8246"/>
                  <a:pt x="3160" y="8099"/>
                </a:cubicBezTo>
                <a:cubicBezTo>
                  <a:pt x="3327" y="8288"/>
                  <a:pt x="3599" y="8413"/>
                  <a:pt x="3829" y="8434"/>
                </a:cubicBezTo>
                <a:cubicBezTo>
                  <a:pt x="4101" y="8434"/>
                  <a:pt x="4436" y="8309"/>
                  <a:pt x="4583" y="8058"/>
                </a:cubicBezTo>
                <a:cubicBezTo>
                  <a:pt x="4761" y="8236"/>
                  <a:pt x="4955" y="8339"/>
                  <a:pt x="5217" y="8339"/>
                </a:cubicBezTo>
                <a:cubicBezTo>
                  <a:pt x="5261" y="8339"/>
                  <a:pt x="5308" y="8336"/>
                  <a:pt x="5357" y="8330"/>
                </a:cubicBezTo>
                <a:cubicBezTo>
                  <a:pt x="5566" y="8288"/>
                  <a:pt x="5754" y="8204"/>
                  <a:pt x="5901" y="8037"/>
                </a:cubicBezTo>
                <a:cubicBezTo>
                  <a:pt x="5901" y="8016"/>
                  <a:pt x="5901" y="7995"/>
                  <a:pt x="5922" y="7995"/>
                </a:cubicBezTo>
                <a:cubicBezTo>
                  <a:pt x="5964" y="8016"/>
                  <a:pt x="6005" y="8037"/>
                  <a:pt x="6068" y="8058"/>
                </a:cubicBezTo>
                <a:cubicBezTo>
                  <a:pt x="5901" y="8518"/>
                  <a:pt x="5859" y="9020"/>
                  <a:pt x="5775" y="9501"/>
                </a:cubicBezTo>
                <a:cubicBezTo>
                  <a:pt x="5692" y="9941"/>
                  <a:pt x="5754" y="10757"/>
                  <a:pt x="5399" y="11071"/>
                </a:cubicBezTo>
                <a:cubicBezTo>
                  <a:pt x="5086" y="11344"/>
                  <a:pt x="4550" y="11449"/>
                  <a:pt x="4019" y="11449"/>
                </a:cubicBezTo>
                <a:cubicBezTo>
                  <a:pt x="3411" y="11449"/>
                  <a:pt x="2810" y="11312"/>
                  <a:pt x="2553" y="11133"/>
                </a:cubicBezTo>
                <a:cubicBezTo>
                  <a:pt x="2176" y="10882"/>
                  <a:pt x="2239" y="10045"/>
                  <a:pt x="2176" y="9606"/>
                </a:cubicBezTo>
                <a:cubicBezTo>
                  <a:pt x="2072" y="9062"/>
                  <a:pt x="2030" y="8476"/>
                  <a:pt x="1821" y="7953"/>
                </a:cubicBezTo>
                <a:cubicBezTo>
                  <a:pt x="1821" y="7953"/>
                  <a:pt x="1842" y="7953"/>
                  <a:pt x="1842" y="7932"/>
                </a:cubicBezTo>
                <a:close/>
                <a:moveTo>
                  <a:pt x="3934" y="0"/>
                </a:moveTo>
                <a:cubicBezTo>
                  <a:pt x="3822" y="0"/>
                  <a:pt x="3718" y="96"/>
                  <a:pt x="3704" y="211"/>
                </a:cubicBezTo>
                <a:cubicBezTo>
                  <a:pt x="3641" y="713"/>
                  <a:pt x="3202" y="1048"/>
                  <a:pt x="3055" y="1529"/>
                </a:cubicBezTo>
                <a:cubicBezTo>
                  <a:pt x="2971" y="1864"/>
                  <a:pt x="3076" y="2157"/>
                  <a:pt x="3306" y="2366"/>
                </a:cubicBezTo>
                <a:cubicBezTo>
                  <a:pt x="3223" y="2450"/>
                  <a:pt x="3118" y="2555"/>
                  <a:pt x="3118" y="2743"/>
                </a:cubicBezTo>
                <a:cubicBezTo>
                  <a:pt x="3097" y="3057"/>
                  <a:pt x="3118" y="3182"/>
                  <a:pt x="3139" y="3601"/>
                </a:cubicBezTo>
                <a:cubicBezTo>
                  <a:pt x="3139" y="3622"/>
                  <a:pt x="3139" y="3664"/>
                  <a:pt x="3139" y="3685"/>
                </a:cubicBezTo>
                <a:cubicBezTo>
                  <a:pt x="3057" y="3678"/>
                  <a:pt x="2974" y="3675"/>
                  <a:pt x="2893" y="3675"/>
                </a:cubicBezTo>
                <a:cubicBezTo>
                  <a:pt x="2413" y="3675"/>
                  <a:pt x="1951" y="3793"/>
                  <a:pt x="1611" y="4187"/>
                </a:cubicBezTo>
                <a:cubicBezTo>
                  <a:pt x="1026" y="4856"/>
                  <a:pt x="984" y="5882"/>
                  <a:pt x="942" y="6739"/>
                </a:cubicBezTo>
                <a:cubicBezTo>
                  <a:pt x="440" y="6865"/>
                  <a:pt x="0" y="7304"/>
                  <a:pt x="377" y="7848"/>
                </a:cubicBezTo>
                <a:cubicBezTo>
                  <a:pt x="537" y="8111"/>
                  <a:pt x="789" y="8221"/>
                  <a:pt x="1062" y="8221"/>
                </a:cubicBezTo>
                <a:cubicBezTo>
                  <a:pt x="1180" y="8221"/>
                  <a:pt x="1303" y="8200"/>
                  <a:pt x="1423" y="8162"/>
                </a:cubicBezTo>
                <a:cubicBezTo>
                  <a:pt x="1507" y="8832"/>
                  <a:pt x="1653" y="9501"/>
                  <a:pt x="1758" y="10171"/>
                </a:cubicBezTo>
                <a:cubicBezTo>
                  <a:pt x="1842" y="10631"/>
                  <a:pt x="1862" y="11259"/>
                  <a:pt x="2260" y="11594"/>
                </a:cubicBezTo>
                <a:cubicBezTo>
                  <a:pt x="2595" y="11866"/>
                  <a:pt x="3118" y="11866"/>
                  <a:pt x="3536" y="11866"/>
                </a:cubicBezTo>
                <a:cubicBezTo>
                  <a:pt x="3662" y="11866"/>
                  <a:pt x="3808" y="11887"/>
                  <a:pt x="3955" y="11887"/>
                </a:cubicBezTo>
                <a:cubicBezTo>
                  <a:pt x="4101" y="11887"/>
                  <a:pt x="4248" y="11887"/>
                  <a:pt x="4394" y="11866"/>
                </a:cubicBezTo>
                <a:cubicBezTo>
                  <a:pt x="4792" y="11866"/>
                  <a:pt x="5336" y="11866"/>
                  <a:pt x="5671" y="11594"/>
                </a:cubicBezTo>
                <a:cubicBezTo>
                  <a:pt x="6047" y="11259"/>
                  <a:pt x="6089" y="10631"/>
                  <a:pt x="6152" y="10171"/>
                </a:cubicBezTo>
                <a:cubicBezTo>
                  <a:pt x="6277" y="9480"/>
                  <a:pt x="6424" y="8790"/>
                  <a:pt x="6508" y="8099"/>
                </a:cubicBezTo>
                <a:cubicBezTo>
                  <a:pt x="6633" y="8058"/>
                  <a:pt x="6759" y="8016"/>
                  <a:pt x="6863" y="7953"/>
                </a:cubicBezTo>
                <a:cubicBezTo>
                  <a:pt x="7198" y="7744"/>
                  <a:pt x="7575" y="7262"/>
                  <a:pt x="7324" y="6886"/>
                </a:cubicBezTo>
                <a:cubicBezTo>
                  <a:pt x="7240" y="6739"/>
                  <a:pt x="7093" y="6656"/>
                  <a:pt x="6947" y="6635"/>
                </a:cubicBezTo>
                <a:cubicBezTo>
                  <a:pt x="6989" y="5902"/>
                  <a:pt x="6654" y="5003"/>
                  <a:pt x="6236" y="4480"/>
                </a:cubicBezTo>
                <a:cubicBezTo>
                  <a:pt x="5865" y="3979"/>
                  <a:pt x="5230" y="3757"/>
                  <a:pt x="4625" y="3757"/>
                </a:cubicBezTo>
                <a:cubicBezTo>
                  <a:pt x="4547" y="3757"/>
                  <a:pt x="4470" y="3761"/>
                  <a:pt x="4394" y="3768"/>
                </a:cubicBezTo>
                <a:cubicBezTo>
                  <a:pt x="4373" y="3161"/>
                  <a:pt x="4331" y="3057"/>
                  <a:pt x="4248" y="2471"/>
                </a:cubicBezTo>
                <a:cubicBezTo>
                  <a:pt x="4248" y="2450"/>
                  <a:pt x="4227" y="2429"/>
                  <a:pt x="4227" y="2408"/>
                </a:cubicBezTo>
                <a:cubicBezTo>
                  <a:pt x="4729" y="1843"/>
                  <a:pt x="4520" y="546"/>
                  <a:pt x="4080" y="65"/>
                </a:cubicBezTo>
                <a:cubicBezTo>
                  <a:pt x="4035" y="19"/>
                  <a:pt x="3984" y="0"/>
                  <a:pt x="3934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8"/>
          <p:cNvSpPr txBox="1"/>
          <p:nvPr/>
        </p:nvSpPr>
        <p:spPr>
          <a:xfrm>
            <a:off x="509150" y="2701050"/>
            <a:ext cx="10572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Saturn isn’t the only planet to have rings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7" name="Google Shape;987;p38"/>
          <p:cNvSpPr txBox="1"/>
          <p:nvPr/>
        </p:nvSpPr>
        <p:spPr>
          <a:xfrm>
            <a:off x="2773575" y="3957625"/>
            <a:ext cx="10572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8" name="Google Shape;988;p38"/>
          <p:cNvSpPr txBox="1"/>
          <p:nvPr/>
        </p:nvSpPr>
        <p:spPr>
          <a:xfrm>
            <a:off x="2769675" y="2724700"/>
            <a:ext cx="10572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Jupiter is a gas giant and the biggest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9" name="Google Shape;989;p38"/>
          <p:cNvSpPr txBox="1"/>
          <p:nvPr/>
        </p:nvSpPr>
        <p:spPr>
          <a:xfrm>
            <a:off x="5071900" y="2040750"/>
            <a:ext cx="113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90" name="Google Shape;990;p38"/>
          <p:cNvGrpSpPr/>
          <p:nvPr/>
        </p:nvGrpSpPr>
        <p:grpSpPr>
          <a:xfrm>
            <a:off x="6488775" y="1709300"/>
            <a:ext cx="78675" cy="264775"/>
            <a:chOff x="5850600" y="603225"/>
            <a:chExt cx="78675" cy="264775"/>
          </a:xfrm>
        </p:grpSpPr>
        <p:sp>
          <p:nvSpPr>
            <p:cNvPr id="991" name="Google Shape;991;p38"/>
            <p:cNvSpPr/>
            <p:nvPr/>
          </p:nvSpPr>
          <p:spPr>
            <a:xfrm>
              <a:off x="5863375" y="603225"/>
              <a:ext cx="57050" cy="192950"/>
            </a:xfrm>
            <a:custGeom>
              <a:avLst/>
              <a:gdLst/>
              <a:ahLst/>
              <a:cxnLst/>
              <a:rect l="l" t="t" r="r" b="b"/>
              <a:pathLst>
                <a:path w="2282" h="7718" extrusionOk="0">
                  <a:moveTo>
                    <a:pt x="1486" y="1"/>
                  </a:moveTo>
                  <a:cubicBezTo>
                    <a:pt x="1" y="22"/>
                    <a:pt x="356" y="5294"/>
                    <a:pt x="566" y="6864"/>
                  </a:cubicBezTo>
                  <a:lnTo>
                    <a:pt x="566" y="6968"/>
                  </a:lnTo>
                  <a:cubicBezTo>
                    <a:pt x="642" y="7489"/>
                    <a:pt x="903" y="7717"/>
                    <a:pt x="1158" y="7717"/>
                  </a:cubicBezTo>
                  <a:cubicBezTo>
                    <a:pt x="1394" y="7717"/>
                    <a:pt x="1625" y="7520"/>
                    <a:pt x="1695" y="7177"/>
                  </a:cubicBezTo>
                  <a:cubicBezTo>
                    <a:pt x="1821" y="6675"/>
                    <a:pt x="2009" y="5336"/>
                    <a:pt x="2072" y="4813"/>
                  </a:cubicBezTo>
                  <a:cubicBezTo>
                    <a:pt x="2219" y="3495"/>
                    <a:pt x="2281" y="126"/>
                    <a:pt x="1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5850600" y="817500"/>
              <a:ext cx="78675" cy="50500"/>
            </a:xfrm>
            <a:custGeom>
              <a:avLst/>
              <a:gdLst/>
              <a:ahLst/>
              <a:cxnLst/>
              <a:rect l="l" t="t" r="r" b="b"/>
              <a:pathLst>
                <a:path w="3147" h="2020" extrusionOk="0">
                  <a:moveTo>
                    <a:pt x="1594" y="1"/>
                  </a:moveTo>
                  <a:cubicBezTo>
                    <a:pt x="193" y="1"/>
                    <a:pt x="1" y="2019"/>
                    <a:pt x="1572" y="2019"/>
                  </a:cubicBezTo>
                  <a:cubicBezTo>
                    <a:pt x="1602" y="2019"/>
                    <a:pt x="1632" y="2018"/>
                    <a:pt x="1662" y="2017"/>
                  </a:cubicBezTo>
                  <a:cubicBezTo>
                    <a:pt x="3078" y="1960"/>
                    <a:pt x="3147" y="153"/>
                    <a:pt x="1837" y="20"/>
                  </a:cubicBezTo>
                  <a:lnTo>
                    <a:pt x="1837" y="20"/>
                  </a:lnTo>
                  <a:cubicBezTo>
                    <a:pt x="1752" y="7"/>
                    <a:pt x="1671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993" name="Google Shape;993;p38"/>
          <p:cNvSpPr txBox="1"/>
          <p:nvPr/>
        </p:nvSpPr>
        <p:spPr>
          <a:xfrm>
            <a:off x="6567450" y="1530738"/>
            <a:ext cx="20241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Even though Venus isn't the closest planet to the sun, it is still the hottest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4" name="Google Shape;994;p38"/>
          <p:cNvSpPr txBox="1"/>
          <p:nvPr/>
        </p:nvSpPr>
        <p:spPr>
          <a:xfrm>
            <a:off x="3938500" y="2724700"/>
            <a:ext cx="10572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Pluto is now considered a dwarf planet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39"/>
          <p:cNvSpPr/>
          <p:nvPr/>
        </p:nvSpPr>
        <p:spPr>
          <a:xfrm rot="-5400000" flipH="1">
            <a:off x="5718675" y="1410159"/>
            <a:ext cx="3435300" cy="2443800"/>
          </a:xfrm>
          <a:prstGeom prst="triangle">
            <a:avLst>
              <a:gd name="adj" fmla="val 50485"/>
            </a:avLst>
          </a:prstGeom>
          <a:solidFill>
            <a:srgbClr val="85EEDD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5EEDD"/>
              </a:solidFill>
            </a:endParaRPr>
          </a:p>
        </p:txBody>
      </p:sp>
      <p:sp>
        <p:nvSpPr>
          <p:cNvPr id="1000" name="Google Shape;1000;p39"/>
          <p:cNvSpPr/>
          <p:nvPr/>
        </p:nvSpPr>
        <p:spPr>
          <a:xfrm>
            <a:off x="457175" y="914400"/>
            <a:ext cx="8201054" cy="3829050"/>
          </a:xfrm>
          <a:custGeom>
            <a:avLst/>
            <a:gdLst/>
            <a:ahLst/>
            <a:cxnLst/>
            <a:rect l="l" t="t" r="r" b="b"/>
            <a:pathLst>
              <a:path w="326898" h="153162" extrusionOk="0">
                <a:moveTo>
                  <a:pt x="0" y="0"/>
                </a:moveTo>
                <a:lnTo>
                  <a:pt x="0" y="153162"/>
                </a:lnTo>
                <a:lnTo>
                  <a:pt x="326898" y="153162"/>
                </a:lnTo>
                <a:lnTo>
                  <a:pt x="111252" y="0"/>
                </a:lnTo>
                <a:close/>
              </a:path>
            </a:pathLst>
          </a:custGeom>
          <a:solidFill>
            <a:srgbClr val="DAC5F5">
              <a:alpha val="29910"/>
            </a:srgbClr>
          </a:solidFill>
          <a:ln>
            <a:noFill/>
          </a:ln>
        </p:spPr>
      </p:sp>
      <p:sp>
        <p:nvSpPr>
          <p:cNvPr id="1001" name="Google Shape;1001;p39"/>
          <p:cNvSpPr/>
          <p:nvPr/>
        </p:nvSpPr>
        <p:spPr>
          <a:xfrm>
            <a:off x="6825125" y="3571875"/>
            <a:ext cx="1738200" cy="21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9"/>
          <p:cNvSpPr/>
          <p:nvPr/>
        </p:nvSpPr>
        <p:spPr>
          <a:xfrm>
            <a:off x="457200" y="914400"/>
            <a:ext cx="1985700" cy="1882500"/>
          </a:xfrm>
          <a:prstGeom prst="rect">
            <a:avLst/>
          </a:prstGeom>
          <a:noFill/>
          <a:ln w="9525" cap="flat" cmpd="sng">
            <a:solidFill>
              <a:srgbClr val="1DA9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9"/>
          <p:cNvSpPr/>
          <p:nvPr/>
        </p:nvSpPr>
        <p:spPr>
          <a:xfrm>
            <a:off x="2538583" y="914400"/>
            <a:ext cx="1985700" cy="1882500"/>
          </a:xfrm>
          <a:prstGeom prst="rect">
            <a:avLst/>
          </a:prstGeom>
          <a:noFill/>
          <a:ln w="9525" cap="flat" cmpd="sng">
            <a:solidFill>
              <a:srgbClr val="1DA9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9"/>
          <p:cNvSpPr/>
          <p:nvPr/>
        </p:nvSpPr>
        <p:spPr>
          <a:xfrm>
            <a:off x="4619966" y="914400"/>
            <a:ext cx="1985700" cy="1882500"/>
          </a:xfrm>
          <a:prstGeom prst="rect">
            <a:avLst/>
          </a:prstGeom>
          <a:noFill/>
          <a:ln w="9525" cap="flat" cmpd="sng">
            <a:solidFill>
              <a:srgbClr val="1DA9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9"/>
          <p:cNvSpPr/>
          <p:nvPr/>
        </p:nvSpPr>
        <p:spPr>
          <a:xfrm>
            <a:off x="6701349" y="914400"/>
            <a:ext cx="1985700" cy="1882500"/>
          </a:xfrm>
          <a:prstGeom prst="rect">
            <a:avLst/>
          </a:prstGeom>
          <a:noFill/>
          <a:ln w="9525" cap="flat" cmpd="sng">
            <a:solidFill>
              <a:srgbClr val="1DA9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9"/>
          <p:cNvSpPr txBox="1"/>
          <p:nvPr/>
        </p:nvSpPr>
        <p:spPr>
          <a:xfrm>
            <a:off x="640350" y="1323900"/>
            <a:ext cx="16194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Saturn is composed mostly of hydrogen and also helium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7" name="Google Shape;1007;p39"/>
          <p:cNvSpPr txBox="1"/>
          <p:nvPr/>
        </p:nvSpPr>
        <p:spPr>
          <a:xfrm>
            <a:off x="457175" y="914400"/>
            <a:ext cx="19857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Roboto"/>
                <a:ea typeface="Roboto"/>
                <a:cs typeface="Roboto"/>
                <a:sym typeface="Roboto"/>
              </a:rPr>
              <a:t>Monday</a:t>
            </a:r>
            <a:endParaRPr sz="15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08" name="Google Shape;1008;p39"/>
          <p:cNvGrpSpPr/>
          <p:nvPr/>
        </p:nvGrpSpPr>
        <p:grpSpPr>
          <a:xfrm>
            <a:off x="2721733" y="1438475"/>
            <a:ext cx="1619400" cy="1126972"/>
            <a:chOff x="640350" y="1438475"/>
            <a:chExt cx="1619400" cy="1126972"/>
          </a:xfrm>
        </p:grpSpPr>
        <p:cxnSp>
          <p:nvCxnSpPr>
            <p:cNvPr id="1009" name="Google Shape;1009;p39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39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39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39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39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39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39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39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7" name="Google Shape;1017;p39"/>
          <p:cNvGrpSpPr/>
          <p:nvPr/>
        </p:nvGrpSpPr>
        <p:grpSpPr>
          <a:xfrm>
            <a:off x="4803120" y="1438475"/>
            <a:ext cx="1619400" cy="1126972"/>
            <a:chOff x="640350" y="1438475"/>
            <a:chExt cx="1619400" cy="1126972"/>
          </a:xfrm>
        </p:grpSpPr>
        <p:cxnSp>
          <p:nvCxnSpPr>
            <p:cNvPr id="1018" name="Google Shape;1018;p39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39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39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39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39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39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39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39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26" name="Google Shape;1026;p39"/>
          <p:cNvGrpSpPr/>
          <p:nvPr/>
        </p:nvGrpSpPr>
        <p:grpSpPr>
          <a:xfrm>
            <a:off x="6884520" y="1438475"/>
            <a:ext cx="1619400" cy="1126972"/>
            <a:chOff x="640350" y="1438475"/>
            <a:chExt cx="1619400" cy="1126972"/>
          </a:xfrm>
        </p:grpSpPr>
        <p:cxnSp>
          <p:nvCxnSpPr>
            <p:cNvPr id="1027" name="Google Shape;1027;p39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39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39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39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39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39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39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39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35" name="Google Shape;1035;p39"/>
          <p:cNvSpPr txBox="1"/>
          <p:nvPr/>
        </p:nvSpPr>
        <p:spPr>
          <a:xfrm>
            <a:off x="2538575" y="914400"/>
            <a:ext cx="19857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Roboto"/>
                <a:ea typeface="Roboto"/>
                <a:cs typeface="Roboto"/>
                <a:sym typeface="Roboto"/>
              </a:rPr>
              <a:t>Tuesday</a:t>
            </a:r>
            <a:endParaRPr sz="1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6" name="Google Shape;1036;p39"/>
          <p:cNvSpPr txBox="1"/>
          <p:nvPr/>
        </p:nvSpPr>
        <p:spPr>
          <a:xfrm>
            <a:off x="4619963" y="914400"/>
            <a:ext cx="19857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Roboto"/>
                <a:ea typeface="Roboto"/>
                <a:cs typeface="Roboto"/>
                <a:sym typeface="Roboto"/>
              </a:rPr>
              <a:t>Wednesday</a:t>
            </a:r>
            <a:endParaRPr sz="1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7" name="Google Shape;1037;p39"/>
          <p:cNvSpPr txBox="1"/>
          <p:nvPr/>
        </p:nvSpPr>
        <p:spPr>
          <a:xfrm>
            <a:off x="6701363" y="914400"/>
            <a:ext cx="19857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Roboto"/>
                <a:ea typeface="Roboto"/>
                <a:cs typeface="Roboto"/>
                <a:sym typeface="Roboto"/>
              </a:rPr>
              <a:t>Thursday</a:t>
            </a:r>
            <a:endParaRPr sz="1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8" name="Google Shape;1038;p39"/>
          <p:cNvSpPr/>
          <p:nvPr/>
        </p:nvSpPr>
        <p:spPr>
          <a:xfrm>
            <a:off x="457200" y="2867400"/>
            <a:ext cx="1985700" cy="18825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9" name="Google Shape;1039;p39"/>
          <p:cNvGrpSpPr/>
          <p:nvPr/>
        </p:nvGrpSpPr>
        <p:grpSpPr>
          <a:xfrm>
            <a:off x="640350" y="1438475"/>
            <a:ext cx="1619400" cy="1126972"/>
            <a:chOff x="640350" y="1438475"/>
            <a:chExt cx="1619400" cy="1126972"/>
          </a:xfrm>
        </p:grpSpPr>
        <p:cxnSp>
          <p:nvCxnSpPr>
            <p:cNvPr id="1040" name="Google Shape;1040;p39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39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39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39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39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39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39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39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48" name="Google Shape;1048;p39"/>
          <p:cNvSpPr/>
          <p:nvPr/>
        </p:nvSpPr>
        <p:spPr>
          <a:xfrm>
            <a:off x="2538583" y="2867400"/>
            <a:ext cx="1985700" cy="18825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9"/>
          <p:cNvSpPr/>
          <p:nvPr/>
        </p:nvSpPr>
        <p:spPr>
          <a:xfrm>
            <a:off x="4619966" y="2867400"/>
            <a:ext cx="1985700" cy="18825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9"/>
          <p:cNvSpPr txBox="1"/>
          <p:nvPr/>
        </p:nvSpPr>
        <p:spPr>
          <a:xfrm>
            <a:off x="640350" y="3276900"/>
            <a:ext cx="16194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51" name="Google Shape;1051;p39"/>
          <p:cNvGrpSpPr/>
          <p:nvPr/>
        </p:nvGrpSpPr>
        <p:grpSpPr>
          <a:xfrm>
            <a:off x="640350" y="3391475"/>
            <a:ext cx="1619400" cy="1126972"/>
            <a:chOff x="640350" y="1438475"/>
            <a:chExt cx="1619400" cy="1126972"/>
          </a:xfrm>
        </p:grpSpPr>
        <p:cxnSp>
          <p:nvCxnSpPr>
            <p:cNvPr id="1052" name="Google Shape;1052;p39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39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39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39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39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39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39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39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60" name="Google Shape;1060;p39"/>
          <p:cNvSpPr txBox="1"/>
          <p:nvPr/>
        </p:nvSpPr>
        <p:spPr>
          <a:xfrm>
            <a:off x="457175" y="2867400"/>
            <a:ext cx="19857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Roboto"/>
                <a:ea typeface="Roboto"/>
                <a:cs typeface="Roboto"/>
                <a:sym typeface="Roboto"/>
              </a:rPr>
              <a:t>Friday</a:t>
            </a:r>
            <a:endParaRPr sz="15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61" name="Google Shape;1061;p39"/>
          <p:cNvGrpSpPr/>
          <p:nvPr/>
        </p:nvGrpSpPr>
        <p:grpSpPr>
          <a:xfrm>
            <a:off x="2721733" y="3391475"/>
            <a:ext cx="1619400" cy="1126972"/>
            <a:chOff x="640350" y="1438475"/>
            <a:chExt cx="1619400" cy="1126972"/>
          </a:xfrm>
        </p:grpSpPr>
        <p:cxnSp>
          <p:nvCxnSpPr>
            <p:cNvPr id="1062" name="Google Shape;1062;p39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39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39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39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39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39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39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39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70" name="Google Shape;1070;p39"/>
          <p:cNvGrpSpPr/>
          <p:nvPr/>
        </p:nvGrpSpPr>
        <p:grpSpPr>
          <a:xfrm>
            <a:off x="4803120" y="3391475"/>
            <a:ext cx="1619400" cy="1126972"/>
            <a:chOff x="640350" y="1438475"/>
            <a:chExt cx="1619400" cy="1126972"/>
          </a:xfrm>
        </p:grpSpPr>
        <p:cxnSp>
          <p:nvCxnSpPr>
            <p:cNvPr id="1071" name="Google Shape;1071;p39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39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39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39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39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39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39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39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79" name="Google Shape;1079;p39"/>
          <p:cNvSpPr txBox="1"/>
          <p:nvPr/>
        </p:nvSpPr>
        <p:spPr>
          <a:xfrm>
            <a:off x="2538575" y="2867400"/>
            <a:ext cx="19857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Roboto"/>
                <a:ea typeface="Roboto"/>
                <a:cs typeface="Roboto"/>
                <a:sym typeface="Roboto"/>
              </a:rPr>
              <a:t>Saturday</a:t>
            </a:r>
            <a:endParaRPr sz="1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0" name="Google Shape;1080;p39"/>
          <p:cNvSpPr txBox="1"/>
          <p:nvPr/>
        </p:nvSpPr>
        <p:spPr>
          <a:xfrm>
            <a:off x="4619963" y="2867400"/>
            <a:ext cx="19857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Roboto"/>
                <a:ea typeface="Roboto"/>
                <a:cs typeface="Roboto"/>
                <a:sym typeface="Roboto"/>
              </a:rPr>
              <a:t>Sunday</a:t>
            </a:r>
            <a:endParaRPr sz="1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1" name="Google Shape;1081;p39"/>
          <p:cNvSpPr txBox="1"/>
          <p:nvPr/>
        </p:nvSpPr>
        <p:spPr>
          <a:xfrm>
            <a:off x="2721725" y="3278700"/>
            <a:ext cx="16194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Venus has a beautiful name, but it’s terribly hot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2" name="Google Shape;1082;p39"/>
          <p:cNvSpPr txBox="1"/>
          <p:nvPr/>
        </p:nvSpPr>
        <p:spPr>
          <a:xfrm>
            <a:off x="6884525" y="1323900"/>
            <a:ext cx="16194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Mars is a cold desert world. It is half the size of Earth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3" name="Google Shape;1083;p39"/>
          <p:cNvSpPr txBox="1"/>
          <p:nvPr/>
        </p:nvSpPr>
        <p:spPr>
          <a:xfrm>
            <a:off x="6701375" y="2867400"/>
            <a:ext cx="19857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D6363"/>
                </a:solidFill>
                <a:latin typeface="Roboto"/>
                <a:ea typeface="Roboto"/>
                <a:cs typeface="Roboto"/>
                <a:sym typeface="Roboto"/>
              </a:rPr>
              <a:t>September</a:t>
            </a:r>
            <a:endParaRPr sz="1200" b="1">
              <a:solidFill>
                <a:srgbClr val="1D63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84" name="Google Shape;1084;p39"/>
          <p:cNvGrpSpPr/>
          <p:nvPr/>
        </p:nvGrpSpPr>
        <p:grpSpPr>
          <a:xfrm>
            <a:off x="6751900" y="3276900"/>
            <a:ext cx="1884650" cy="1189500"/>
            <a:chOff x="6738149" y="3276900"/>
            <a:chExt cx="1884650" cy="1189500"/>
          </a:xfrm>
        </p:grpSpPr>
        <p:sp>
          <p:nvSpPr>
            <p:cNvPr id="1085" name="Google Shape;1085;p39"/>
            <p:cNvSpPr txBox="1"/>
            <p:nvPr/>
          </p:nvSpPr>
          <p:spPr>
            <a:xfrm>
              <a:off x="6986674" y="32769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6" name="Google Shape;1086;p39"/>
            <p:cNvSpPr txBox="1"/>
            <p:nvPr/>
          </p:nvSpPr>
          <p:spPr>
            <a:xfrm>
              <a:off x="6762750" y="3514800"/>
              <a:ext cx="3174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7" name="Google Shape;1087;p39"/>
            <p:cNvSpPr txBox="1"/>
            <p:nvPr/>
          </p:nvSpPr>
          <p:spPr>
            <a:xfrm>
              <a:off x="7237224" y="32769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8" name="Google Shape;1088;p39"/>
            <p:cNvSpPr txBox="1"/>
            <p:nvPr/>
          </p:nvSpPr>
          <p:spPr>
            <a:xfrm>
              <a:off x="7510899" y="32769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9" name="Google Shape;1089;p39"/>
            <p:cNvSpPr txBox="1"/>
            <p:nvPr/>
          </p:nvSpPr>
          <p:spPr>
            <a:xfrm>
              <a:off x="7760899" y="32769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0" name="Google Shape;1090;p39"/>
            <p:cNvSpPr txBox="1"/>
            <p:nvPr/>
          </p:nvSpPr>
          <p:spPr>
            <a:xfrm>
              <a:off x="8008549" y="32769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1" name="Google Shape;1091;p39"/>
            <p:cNvSpPr txBox="1"/>
            <p:nvPr/>
          </p:nvSpPr>
          <p:spPr>
            <a:xfrm>
              <a:off x="8256199" y="32769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2" name="Google Shape;1092;p39"/>
            <p:cNvSpPr txBox="1"/>
            <p:nvPr/>
          </p:nvSpPr>
          <p:spPr>
            <a:xfrm>
              <a:off x="6986674" y="35148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8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3" name="Google Shape;1093;p39"/>
            <p:cNvSpPr txBox="1"/>
            <p:nvPr/>
          </p:nvSpPr>
          <p:spPr>
            <a:xfrm>
              <a:off x="7237224" y="35148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9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4" name="Google Shape;1094;p39"/>
            <p:cNvSpPr txBox="1"/>
            <p:nvPr/>
          </p:nvSpPr>
          <p:spPr>
            <a:xfrm>
              <a:off x="7510899" y="35148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10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5" name="Google Shape;1095;p39"/>
            <p:cNvSpPr txBox="1"/>
            <p:nvPr/>
          </p:nvSpPr>
          <p:spPr>
            <a:xfrm>
              <a:off x="7760899" y="35148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11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6" name="Google Shape;1096;p39"/>
            <p:cNvSpPr txBox="1"/>
            <p:nvPr/>
          </p:nvSpPr>
          <p:spPr>
            <a:xfrm>
              <a:off x="8008549" y="35148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12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7" name="Google Shape;1097;p39"/>
            <p:cNvSpPr txBox="1"/>
            <p:nvPr/>
          </p:nvSpPr>
          <p:spPr>
            <a:xfrm>
              <a:off x="8256199" y="35148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13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8" name="Google Shape;1098;p39"/>
            <p:cNvSpPr txBox="1"/>
            <p:nvPr/>
          </p:nvSpPr>
          <p:spPr>
            <a:xfrm>
              <a:off x="6738149" y="3514800"/>
              <a:ext cx="366600" cy="21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9" name="Google Shape;1099;p39"/>
            <p:cNvSpPr txBox="1"/>
            <p:nvPr/>
          </p:nvSpPr>
          <p:spPr>
            <a:xfrm>
              <a:off x="6986674" y="37527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15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0" name="Google Shape;1100;p39"/>
            <p:cNvSpPr txBox="1"/>
            <p:nvPr/>
          </p:nvSpPr>
          <p:spPr>
            <a:xfrm>
              <a:off x="6762750" y="3990600"/>
              <a:ext cx="3174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1" name="Google Shape;1101;p39"/>
            <p:cNvSpPr txBox="1"/>
            <p:nvPr/>
          </p:nvSpPr>
          <p:spPr>
            <a:xfrm>
              <a:off x="7237224" y="37527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16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2" name="Google Shape;1102;p39"/>
            <p:cNvSpPr txBox="1"/>
            <p:nvPr/>
          </p:nvSpPr>
          <p:spPr>
            <a:xfrm>
              <a:off x="7510899" y="37527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17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3" name="Google Shape;1103;p39"/>
            <p:cNvSpPr txBox="1"/>
            <p:nvPr/>
          </p:nvSpPr>
          <p:spPr>
            <a:xfrm>
              <a:off x="7760899" y="37527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18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4" name="Google Shape;1104;p39"/>
            <p:cNvSpPr txBox="1"/>
            <p:nvPr/>
          </p:nvSpPr>
          <p:spPr>
            <a:xfrm>
              <a:off x="8008549" y="37527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19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5" name="Google Shape;1105;p39"/>
            <p:cNvSpPr txBox="1"/>
            <p:nvPr/>
          </p:nvSpPr>
          <p:spPr>
            <a:xfrm>
              <a:off x="8256199" y="37527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6" name="Google Shape;1106;p39"/>
            <p:cNvSpPr txBox="1"/>
            <p:nvPr/>
          </p:nvSpPr>
          <p:spPr>
            <a:xfrm>
              <a:off x="6986674" y="39906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22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7" name="Google Shape;1107;p39"/>
            <p:cNvSpPr txBox="1"/>
            <p:nvPr/>
          </p:nvSpPr>
          <p:spPr>
            <a:xfrm>
              <a:off x="7237224" y="39906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23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8" name="Google Shape;1108;p39"/>
            <p:cNvSpPr txBox="1"/>
            <p:nvPr/>
          </p:nvSpPr>
          <p:spPr>
            <a:xfrm>
              <a:off x="7510899" y="39906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24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9" name="Google Shape;1109;p39"/>
            <p:cNvSpPr txBox="1"/>
            <p:nvPr/>
          </p:nvSpPr>
          <p:spPr>
            <a:xfrm>
              <a:off x="7760899" y="39906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25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0" name="Google Shape;1110;p39"/>
            <p:cNvSpPr txBox="1"/>
            <p:nvPr/>
          </p:nvSpPr>
          <p:spPr>
            <a:xfrm>
              <a:off x="8008549" y="39906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26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1" name="Google Shape;1111;p39"/>
            <p:cNvSpPr txBox="1"/>
            <p:nvPr/>
          </p:nvSpPr>
          <p:spPr>
            <a:xfrm>
              <a:off x="8256199" y="39906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27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2" name="Google Shape;1112;p39"/>
            <p:cNvSpPr txBox="1"/>
            <p:nvPr/>
          </p:nvSpPr>
          <p:spPr>
            <a:xfrm>
              <a:off x="6738149" y="39906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21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3" name="Google Shape;1113;p39"/>
            <p:cNvSpPr txBox="1"/>
            <p:nvPr/>
          </p:nvSpPr>
          <p:spPr>
            <a:xfrm>
              <a:off x="6738149" y="37527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14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4" name="Google Shape;1114;p39"/>
            <p:cNvSpPr txBox="1"/>
            <p:nvPr/>
          </p:nvSpPr>
          <p:spPr>
            <a:xfrm>
              <a:off x="6762750" y="4228500"/>
              <a:ext cx="3174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5" name="Google Shape;1115;p39"/>
            <p:cNvSpPr txBox="1"/>
            <p:nvPr/>
          </p:nvSpPr>
          <p:spPr>
            <a:xfrm>
              <a:off x="6986674" y="42285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29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6" name="Google Shape;1116;p39"/>
            <p:cNvSpPr txBox="1"/>
            <p:nvPr/>
          </p:nvSpPr>
          <p:spPr>
            <a:xfrm>
              <a:off x="7237224" y="42285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30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7" name="Google Shape;1117;p39"/>
            <p:cNvSpPr txBox="1"/>
            <p:nvPr/>
          </p:nvSpPr>
          <p:spPr>
            <a:xfrm>
              <a:off x="6738149" y="4228500"/>
              <a:ext cx="3666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28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0"/>
          <p:cNvSpPr txBox="1"/>
          <p:nvPr/>
        </p:nvSpPr>
        <p:spPr>
          <a:xfrm>
            <a:off x="457175" y="1341900"/>
            <a:ext cx="762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06:00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3" name="Google Shape;1123;p40"/>
          <p:cNvSpPr txBox="1"/>
          <p:nvPr/>
        </p:nvSpPr>
        <p:spPr>
          <a:xfrm>
            <a:off x="457175" y="1682700"/>
            <a:ext cx="762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07:00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4" name="Google Shape;1124;p40"/>
          <p:cNvSpPr txBox="1"/>
          <p:nvPr/>
        </p:nvSpPr>
        <p:spPr>
          <a:xfrm>
            <a:off x="457175" y="2023500"/>
            <a:ext cx="762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08:00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5" name="Google Shape;1125;p40"/>
          <p:cNvSpPr txBox="1"/>
          <p:nvPr/>
        </p:nvSpPr>
        <p:spPr>
          <a:xfrm>
            <a:off x="457175" y="2364300"/>
            <a:ext cx="762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09:00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6" name="Google Shape;1126;p40"/>
          <p:cNvSpPr txBox="1"/>
          <p:nvPr/>
        </p:nvSpPr>
        <p:spPr>
          <a:xfrm>
            <a:off x="457175" y="2705100"/>
            <a:ext cx="762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10:00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7" name="Google Shape;1127;p40"/>
          <p:cNvSpPr txBox="1"/>
          <p:nvPr/>
        </p:nvSpPr>
        <p:spPr>
          <a:xfrm>
            <a:off x="457175" y="3045900"/>
            <a:ext cx="762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C4E50"/>
                </a:solidFill>
                <a:latin typeface="Roboto"/>
                <a:ea typeface="Roboto"/>
                <a:cs typeface="Roboto"/>
                <a:sym typeface="Roboto"/>
              </a:rPr>
              <a:t>11:00</a:t>
            </a:r>
            <a:endParaRPr sz="1200" b="1">
              <a:solidFill>
                <a:srgbClr val="4C4E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8" name="Google Shape;1128;p40"/>
          <p:cNvSpPr txBox="1"/>
          <p:nvPr/>
        </p:nvSpPr>
        <p:spPr>
          <a:xfrm>
            <a:off x="457175" y="3386700"/>
            <a:ext cx="762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12:00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9" name="Google Shape;1129;p40"/>
          <p:cNvSpPr txBox="1"/>
          <p:nvPr/>
        </p:nvSpPr>
        <p:spPr>
          <a:xfrm>
            <a:off x="457175" y="3727500"/>
            <a:ext cx="762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13:00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0" name="Google Shape;1130;p40"/>
          <p:cNvSpPr txBox="1"/>
          <p:nvPr/>
        </p:nvSpPr>
        <p:spPr>
          <a:xfrm>
            <a:off x="457175" y="4068300"/>
            <a:ext cx="762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14:00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1" name="Google Shape;1131;p40"/>
          <p:cNvSpPr txBox="1"/>
          <p:nvPr/>
        </p:nvSpPr>
        <p:spPr>
          <a:xfrm>
            <a:off x="457175" y="4409100"/>
            <a:ext cx="762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15:00</a:t>
            </a:r>
            <a:endParaRPr sz="12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2" name="Google Shape;1132;p40"/>
          <p:cNvSpPr/>
          <p:nvPr/>
        </p:nvSpPr>
        <p:spPr>
          <a:xfrm>
            <a:off x="1066800" y="1038225"/>
            <a:ext cx="1064400" cy="3711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40"/>
          <p:cNvSpPr/>
          <p:nvPr/>
        </p:nvSpPr>
        <p:spPr>
          <a:xfrm>
            <a:off x="2159441" y="1038225"/>
            <a:ext cx="1064400" cy="3711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40"/>
          <p:cNvSpPr/>
          <p:nvPr/>
        </p:nvSpPr>
        <p:spPr>
          <a:xfrm>
            <a:off x="3252081" y="1038225"/>
            <a:ext cx="1064400" cy="3711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40"/>
          <p:cNvSpPr/>
          <p:nvPr/>
        </p:nvSpPr>
        <p:spPr>
          <a:xfrm>
            <a:off x="4344722" y="1038225"/>
            <a:ext cx="1064400" cy="3711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40"/>
          <p:cNvSpPr/>
          <p:nvPr/>
        </p:nvSpPr>
        <p:spPr>
          <a:xfrm>
            <a:off x="5437362" y="1038225"/>
            <a:ext cx="1064400" cy="3711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40"/>
          <p:cNvSpPr/>
          <p:nvPr/>
        </p:nvSpPr>
        <p:spPr>
          <a:xfrm>
            <a:off x="6530000" y="1038225"/>
            <a:ext cx="1064400" cy="25623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40"/>
          <p:cNvSpPr/>
          <p:nvPr/>
        </p:nvSpPr>
        <p:spPr>
          <a:xfrm>
            <a:off x="7622645" y="1038225"/>
            <a:ext cx="1064400" cy="25623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40"/>
          <p:cNvSpPr txBox="1"/>
          <p:nvPr/>
        </p:nvSpPr>
        <p:spPr>
          <a:xfrm>
            <a:off x="1035875" y="1038225"/>
            <a:ext cx="112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Monday</a:t>
            </a:r>
            <a:endParaRPr sz="1500" b="1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40" name="Google Shape;1140;p40"/>
          <p:cNvSpPr txBox="1"/>
          <p:nvPr/>
        </p:nvSpPr>
        <p:spPr>
          <a:xfrm>
            <a:off x="2128546" y="1038225"/>
            <a:ext cx="112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Tuesday</a:t>
            </a:r>
            <a:endParaRPr sz="1500" b="1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41" name="Google Shape;1141;p40"/>
          <p:cNvSpPr txBox="1"/>
          <p:nvPr/>
        </p:nvSpPr>
        <p:spPr>
          <a:xfrm>
            <a:off x="3221167" y="1038225"/>
            <a:ext cx="112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Wednesday</a:t>
            </a:r>
            <a:endParaRPr sz="1500" b="1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42" name="Google Shape;1142;p40"/>
          <p:cNvSpPr txBox="1"/>
          <p:nvPr/>
        </p:nvSpPr>
        <p:spPr>
          <a:xfrm>
            <a:off x="4313813" y="1038225"/>
            <a:ext cx="112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Thursday</a:t>
            </a:r>
            <a:endParaRPr sz="1500" b="1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43" name="Google Shape;1143;p40"/>
          <p:cNvSpPr txBox="1"/>
          <p:nvPr/>
        </p:nvSpPr>
        <p:spPr>
          <a:xfrm>
            <a:off x="5406471" y="1038225"/>
            <a:ext cx="112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Friday</a:t>
            </a:r>
            <a:endParaRPr sz="1500" b="1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44" name="Google Shape;1144;p40"/>
          <p:cNvSpPr txBox="1"/>
          <p:nvPr/>
        </p:nvSpPr>
        <p:spPr>
          <a:xfrm>
            <a:off x="6499105" y="1038225"/>
            <a:ext cx="112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rPr>
              <a:t>Saturday</a:t>
            </a:r>
            <a:endParaRPr sz="1500" b="1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45" name="Google Shape;1145;p40"/>
          <p:cNvSpPr txBox="1"/>
          <p:nvPr/>
        </p:nvSpPr>
        <p:spPr>
          <a:xfrm>
            <a:off x="7591776" y="1038225"/>
            <a:ext cx="112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rPr>
              <a:t>Sunday</a:t>
            </a:r>
            <a:endParaRPr sz="1500" b="1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146" name="Google Shape;1146;p40"/>
          <p:cNvGrpSpPr/>
          <p:nvPr/>
        </p:nvGrpSpPr>
        <p:grpSpPr>
          <a:xfrm>
            <a:off x="6595997" y="3979775"/>
            <a:ext cx="2009825" cy="770125"/>
            <a:chOff x="457225" y="1526375"/>
            <a:chExt cx="2343000" cy="770125"/>
          </a:xfrm>
        </p:grpSpPr>
        <p:cxnSp>
          <p:nvCxnSpPr>
            <p:cNvPr id="1147" name="Google Shape;1147;p40"/>
            <p:cNvCxnSpPr/>
            <p:nvPr/>
          </p:nvCxnSpPr>
          <p:spPr>
            <a:xfrm>
              <a:off x="457225" y="1526375"/>
              <a:ext cx="23430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40"/>
            <p:cNvCxnSpPr/>
            <p:nvPr/>
          </p:nvCxnSpPr>
          <p:spPr>
            <a:xfrm>
              <a:off x="457225" y="1718906"/>
              <a:ext cx="23430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40"/>
            <p:cNvCxnSpPr/>
            <p:nvPr/>
          </p:nvCxnSpPr>
          <p:spPr>
            <a:xfrm>
              <a:off x="457225" y="1911438"/>
              <a:ext cx="23430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40"/>
            <p:cNvCxnSpPr/>
            <p:nvPr/>
          </p:nvCxnSpPr>
          <p:spPr>
            <a:xfrm>
              <a:off x="457225" y="2103969"/>
              <a:ext cx="23430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40"/>
            <p:cNvCxnSpPr/>
            <p:nvPr/>
          </p:nvCxnSpPr>
          <p:spPr>
            <a:xfrm>
              <a:off x="457225" y="2296500"/>
              <a:ext cx="23430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52" name="Google Shape;1152;p40"/>
          <p:cNvSpPr txBox="1"/>
          <p:nvPr/>
        </p:nvSpPr>
        <p:spPr>
          <a:xfrm>
            <a:off x="6595988" y="3932150"/>
            <a:ext cx="2009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Jupiter is the biggest planet in the Solar System. It's similar to a star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3" name="Google Shape;1153;p40"/>
          <p:cNvSpPr txBox="1"/>
          <p:nvPr/>
        </p:nvSpPr>
        <p:spPr>
          <a:xfrm>
            <a:off x="6596005" y="3619750"/>
            <a:ext cx="112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Notes</a:t>
            </a:r>
            <a:endParaRPr sz="1500" b="1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54" name="Google Shape;1154;p40"/>
          <p:cNvSpPr txBox="1"/>
          <p:nvPr/>
        </p:nvSpPr>
        <p:spPr>
          <a:xfrm>
            <a:off x="4348300" y="1682700"/>
            <a:ext cx="10644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unique among the planets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5" name="Google Shape;1155;p40"/>
          <p:cNvSpPr txBox="1"/>
          <p:nvPr/>
        </p:nvSpPr>
        <p:spPr>
          <a:xfrm>
            <a:off x="1064200" y="1682700"/>
            <a:ext cx="1064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accent3"/>
                </a:highlight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000">
              <a:solidFill>
                <a:schemeClr val="dk1"/>
              </a:solidFill>
              <a:highlight>
                <a:schemeClr val="accent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6" name="Google Shape;1156;p40"/>
          <p:cNvSpPr txBox="1"/>
          <p:nvPr/>
        </p:nvSpPr>
        <p:spPr>
          <a:xfrm>
            <a:off x="2159438" y="3386700"/>
            <a:ext cx="10644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7" name="Google Shape;1157;p40"/>
          <p:cNvSpPr txBox="1"/>
          <p:nvPr/>
        </p:nvSpPr>
        <p:spPr>
          <a:xfrm>
            <a:off x="2159438" y="2758200"/>
            <a:ext cx="10644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8" name="Google Shape;1158;p40"/>
          <p:cNvSpPr txBox="1"/>
          <p:nvPr/>
        </p:nvSpPr>
        <p:spPr>
          <a:xfrm>
            <a:off x="7622638" y="2758200"/>
            <a:ext cx="10644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85EEDD"/>
                </a:highlight>
                <a:latin typeface="Roboto"/>
                <a:ea typeface="Roboto"/>
                <a:cs typeface="Roboto"/>
                <a:sym typeface="Roboto"/>
              </a:rPr>
              <a:t>Neptune is the eighth and most distant planet</a:t>
            </a:r>
            <a:endParaRPr sz="1000">
              <a:solidFill>
                <a:schemeClr val="dk1"/>
              </a:solidFill>
              <a:highlight>
                <a:srgbClr val="85EEDD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Google Shape;1163;p41"/>
          <p:cNvGrpSpPr/>
          <p:nvPr/>
        </p:nvGrpSpPr>
        <p:grpSpPr>
          <a:xfrm>
            <a:off x="6484350" y="1983025"/>
            <a:ext cx="2202750" cy="2766875"/>
            <a:chOff x="5150150" y="2434800"/>
            <a:chExt cx="2202750" cy="2766875"/>
          </a:xfrm>
        </p:grpSpPr>
        <p:sp>
          <p:nvSpPr>
            <p:cNvPr id="1164" name="Google Shape;1164;p41"/>
            <p:cNvSpPr/>
            <p:nvPr/>
          </p:nvSpPr>
          <p:spPr>
            <a:xfrm>
              <a:off x="5150150" y="3082200"/>
              <a:ext cx="2202750" cy="2119475"/>
            </a:xfrm>
            <a:custGeom>
              <a:avLst/>
              <a:gdLst/>
              <a:ahLst/>
              <a:cxnLst/>
              <a:rect l="l" t="t" r="r" b="b"/>
              <a:pathLst>
                <a:path w="88110" h="84779" extrusionOk="0">
                  <a:moveTo>
                    <a:pt x="45731" y="18913"/>
                  </a:moveTo>
                  <a:cubicBezTo>
                    <a:pt x="51832" y="18913"/>
                    <a:pt x="57829" y="21306"/>
                    <a:pt x="62327" y="25804"/>
                  </a:cubicBezTo>
                  <a:cubicBezTo>
                    <a:pt x="69031" y="32508"/>
                    <a:pt x="71047" y="42614"/>
                    <a:pt x="67418" y="51385"/>
                  </a:cubicBezTo>
                  <a:cubicBezTo>
                    <a:pt x="63764" y="60155"/>
                    <a:pt x="55220" y="65876"/>
                    <a:pt x="45718" y="65876"/>
                  </a:cubicBezTo>
                  <a:cubicBezTo>
                    <a:pt x="32739" y="65876"/>
                    <a:pt x="22229" y="55367"/>
                    <a:pt x="22229" y="42387"/>
                  </a:cubicBezTo>
                  <a:cubicBezTo>
                    <a:pt x="22229" y="32886"/>
                    <a:pt x="27950" y="24342"/>
                    <a:pt x="36746" y="20713"/>
                  </a:cubicBezTo>
                  <a:cubicBezTo>
                    <a:pt x="39654" y="19502"/>
                    <a:pt x="42705" y="18913"/>
                    <a:pt x="45731" y="18913"/>
                  </a:cubicBezTo>
                  <a:close/>
                  <a:moveTo>
                    <a:pt x="45743" y="1"/>
                  </a:moveTo>
                  <a:cubicBezTo>
                    <a:pt x="34707" y="1"/>
                    <a:pt x="23864" y="4310"/>
                    <a:pt x="15752" y="12421"/>
                  </a:cubicBezTo>
                  <a:cubicBezTo>
                    <a:pt x="3630" y="24544"/>
                    <a:pt x="0" y="42765"/>
                    <a:pt x="6553" y="58618"/>
                  </a:cubicBezTo>
                  <a:cubicBezTo>
                    <a:pt x="13106" y="74445"/>
                    <a:pt x="28581" y="84778"/>
                    <a:pt x="45718" y="84778"/>
                  </a:cubicBezTo>
                  <a:cubicBezTo>
                    <a:pt x="69132" y="84778"/>
                    <a:pt x="88110" y="65801"/>
                    <a:pt x="88110" y="42387"/>
                  </a:cubicBezTo>
                  <a:cubicBezTo>
                    <a:pt x="88110" y="25249"/>
                    <a:pt x="77777" y="9800"/>
                    <a:pt x="61949" y="3222"/>
                  </a:cubicBezTo>
                  <a:cubicBezTo>
                    <a:pt x="56704" y="1054"/>
                    <a:pt x="51200" y="1"/>
                    <a:pt x="45743" y="1"/>
                  </a:cubicBezTo>
                  <a:close/>
                </a:path>
              </a:pathLst>
            </a:custGeom>
            <a:solidFill>
              <a:srgbClr val="85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5521900" y="2434800"/>
              <a:ext cx="1778700" cy="1710875"/>
            </a:xfrm>
            <a:custGeom>
              <a:avLst/>
              <a:gdLst/>
              <a:ahLst/>
              <a:cxnLst/>
              <a:rect l="l" t="t" r="r" b="b"/>
              <a:pathLst>
                <a:path w="71148" h="68435" extrusionOk="0">
                  <a:moveTo>
                    <a:pt x="36922" y="311"/>
                  </a:moveTo>
                  <a:cubicBezTo>
                    <a:pt x="55648" y="337"/>
                    <a:pt x="70820" y="15509"/>
                    <a:pt x="70845" y="34234"/>
                  </a:cubicBezTo>
                  <a:cubicBezTo>
                    <a:pt x="70845" y="47945"/>
                    <a:pt x="62579" y="60319"/>
                    <a:pt x="49902" y="65561"/>
                  </a:cubicBezTo>
                  <a:cubicBezTo>
                    <a:pt x="45706" y="67296"/>
                    <a:pt x="41301" y="68140"/>
                    <a:pt x="36933" y="68140"/>
                  </a:cubicBezTo>
                  <a:cubicBezTo>
                    <a:pt x="28104" y="68140"/>
                    <a:pt x="19429" y="64694"/>
                    <a:pt x="12954" y="58202"/>
                  </a:cubicBezTo>
                  <a:cubicBezTo>
                    <a:pt x="3251" y="48499"/>
                    <a:pt x="353" y="33907"/>
                    <a:pt x="5595" y="21255"/>
                  </a:cubicBezTo>
                  <a:cubicBezTo>
                    <a:pt x="10837" y="8578"/>
                    <a:pt x="23212" y="311"/>
                    <a:pt x="36922" y="311"/>
                  </a:cubicBezTo>
                  <a:close/>
                  <a:moveTo>
                    <a:pt x="36943" y="1"/>
                  </a:moveTo>
                  <a:cubicBezTo>
                    <a:pt x="28040" y="1"/>
                    <a:pt x="19285" y="3474"/>
                    <a:pt x="12728" y="10015"/>
                  </a:cubicBezTo>
                  <a:cubicBezTo>
                    <a:pt x="2949" y="19818"/>
                    <a:pt x="0" y="34537"/>
                    <a:pt x="5318" y="47315"/>
                  </a:cubicBezTo>
                  <a:cubicBezTo>
                    <a:pt x="10611" y="60092"/>
                    <a:pt x="23086" y="68435"/>
                    <a:pt x="36922" y="68435"/>
                  </a:cubicBezTo>
                  <a:cubicBezTo>
                    <a:pt x="55799" y="68409"/>
                    <a:pt x="71123" y="53111"/>
                    <a:pt x="71148" y="34234"/>
                  </a:cubicBezTo>
                  <a:cubicBezTo>
                    <a:pt x="71148" y="20398"/>
                    <a:pt x="62806" y="7923"/>
                    <a:pt x="50028" y="2605"/>
                  </a:cubicBezTo>
                  <a:cubicBezTo>
                    <a:pt x="45796" y="852"/>
                    <a:pt x="41352" y="1"/>
                    <a:pt x="369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5963575" y="3690100"/>
              <a:ext cx="603000" cy="603025"/>
            </a:xfrm>
            <a:custGeom>
              <a:avLst/>
              <a:gdLst/>
              <a:ahLst/>
              <a:cxnLst/>
              <a:rect l="l" t="t" r="r" b="b"/>
              <a:pathLst>
                <a:path w="24120" h="24121" extrusionOk="0">
                  <a:moveTo>
                    <a:pt x="15299" y="1"/>
                  </a:moveTo>
                  <a:lnTo>
                    <a:pt x="3226" y="3227"/>
                  </a:lnTo>
                  <a:lnTo>
                    <a:pt x="0" y="15299"/>
                  </a:lnTo>
                  <a:lnTo>
                    <a:pt x="8821" y="24120"/>
                  </a:lnTo>
                  <a:lnTo>
                    <a:pt x="20894" y="20894"/>
                  </a:lnTo>
                  <a:lnTo>
                    <a:pt x="24120" y="8847"/>
                  </a:lnTo>
                  <a:lnTo>
                    <a:pt x="152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5245300" y="2847700"/>
              <a:ext cx="680500" cy="492125"/>
            </a:xfrm>
            <a:custGeom>
              <a:avLst/>
              <a:gdLst/>
              <a:ahLst/>
              <a:cxnLst/>
              <a:rect l="l" t="t" r="r" b="b"/>
              <a:pathLst>
                <a:path w="27220" h="19685" extrusionOk="0">
                  <a:moveTo>
                    <a:pt x="0" y="1"/>
                  </a:moveTo>
                  <a:lnTo>
                    <a:pt x="13610" y="19684"/>
                  </a:lnTo>
                  <a:lnTo>
                    <a:pt x="27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41"/>
          <p:cNvGrpSpPr/>
          <p:nvPr/>
        </p:nvGrpSpPr>
        <p:grpSpPr>
          <a:xfrm>
            <a:off x="457200" y="926750"/>
            <a:ext cx="3315575" cy="3823138"/>
            <a:chOff x="-1352550" y="2136425"/>
            <a:chExt cx="3315575" cy="3823138"/>
          </a:xfrm>
        </p:grpSpPr>
        <p:grpSp>
          <p:nvGrpSpPr>
            <p:cNvPr id="1169" name="Google Shape;1169;p41"/>
            <p:cNvGrpSpPr/>
            <p:nvPr/>
          </p:nvGrpSpPr>
          <p:grpSpPr>
            <a:xfrm>
              <a:off x="-953200" y="2212613"/>
              <a:ext cx="2257575" cy="3746950"/>
              <a:chOff x="644500" y="1808250"/>
              <a:chExt cx="2257575" cy="3746950"/>
            </a:xfrm>
          </p:grpSpPr>
          <p:sp>
            <p:nvSpPr>
              <p:cNvPr id="1170" name="Google Shape;1170;p41"/>
              <p:cNvSpPr/>
              <p:nvPr/>
            </p:nvSpPr>
            <p:spPr>
              <a:xfrm>
                <a:off x="1158025" y="1808250"/>
                <a:ext cx="1744050" cy="1588900"/>
              </a:xfrm>
              <a:custGeom>
                <a:avLst/>
                <a:gdLst/>
                <a:ahLst/>
                <a:cxnLst/>
                <a:rect l="l" t="t" r="r" b="b"/>
                <a:pathLst>
                  <a:path w="69762" h="63556" extrusionOk="0">
                    <a:moveTo>
                      <a:pt x="34881" y="1"/>
                    </a:moveTo>
                    <a:cubicBezTo>
                      <a:pt x="26747" y="1"/>
                      <a:pt x="18612" y="3107"/>
                      <a:pt x="12400" y="9319"/>
                    </a:cubicBezTo>
                    <a:cubicBezTo>
                      <a:pt x="0" y="21719"/>
                      <a:pt x="0" y="41831"/>
                      <a:pt x="12400" y="54256"/>
                    </a:cubicBezTo>
                    <a:cubicBezTo>
                      <a:pt x="18612" y="60456"/>
                      <a:pt x="26747" y="63556"/>
                      <a:pt x="34881" y="63556"/>
                    </a:cubicBezTo>
                    <a:cubicBezTo>
                      <a:pt x="43015" y="63556"/>
                      <a:pt x="51149" y="60456"/>
                      <a:pt x="57362" y="54256"/>
                    </a:cubicBezTo>
                    <a:cubicBezTo>
                      <a:pt x="69762" y="41831"/>
                      <a:pt x="69762" y="21719"/>
                      <a:pt x="57362" y="9319"/>
                    </a:cubicBezTo>
                    <a:cubicBezTo>
                      <a:pt x="51149" y="3107"/>
                      <a:pt x="43015" y="1"/>
                      <a:pt x="34881" y="1"/>
                    </a:cubicBezTo>
                    <a:close/>
                  </a:path>
                </a:pathLst>
              </a:custGeom>
              <a:solidFill>
                <a:srgbClr val="3DD5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1"/>
              <p:cNvSpPr/>
              <p:nvPr/>
            </p:nvSpPr>
            <p:spPr>
              <a:xfrm>
                <a:off x="1484400" y="3869725"/>
                <a:ext cx="669150" cy="1685475"/>
              </a:xfrm>
              <a:custGeom>
                <a:avLst/>
                <a:gdLst/>
                <a:ahLst/>
                <a:cxnLst/>
                <a:rect l="l" t="t" r="r" b="b"/>
                <a:pathLst>
                  <a:path w="26766" h="67419" extrusionOk="0">
                    <a:moveTo>
                      <a:pt x="13383" y="1"/>
                    </a:moveTo>
                    <a:cubicBezTo>
                      <a:pt x="5973" y="1"/>
                      <a:pt x="0" y="6050"/>
                      <a:pt x="126" y="13459"/>
                    </a:cubicBezTo>
                    <a:lnTo>
                      <a:pt x="126" y="67418"/>
                    </a:lnTo>
                    <a:lnTo>
                      <a:pt x="26665" y="67418"/>
                    </a:lnTo>
                    <a:lnTo>
                      <a:pt x="26665" y="13459"/>
                    </a:lnTo>
                    <a:cubicBezTo>
                      <a:pt x="26766" y="6050"/>
                      <a:pt x="20793" y="1"/>
                      <a:pt x="133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1"/>
              <p:cNvSpPr/>
              <p:nvPr/>
            </p:nvSpPr>
            <p:spPr>
              <a:xfrm>
                <a:off x="644500" y="2135725"/>
                <a:ext cx="586625" cy="2298525"/>
              </a:xfrm>
              <a:custGeom>
                <a:avLst/>
                <a:gdLst/>
                <a:ahLst/>
                <a:cxnLst/>
                <a:rect l="l" t="t" r="r" b="b"/>
                <a:pathLst>
                  <a:path w="23465" h="91941" extrusionOk="0">
                    <a:moveTo>
                      <a:pt x="11720" y="1"/>
                    </a:moveTo>
                    <a:cubicBezTo>
                      <a:pt x="5243" y="1"/>
                      <a:pt x="1" y="5243"/>
                      <a:pt x="1" y="11720"/>
                    </a:cubicBezTo>
                    <a:lnTo>
                      <a:pt x="1" y="91940"/>
                    </a:lnTo>
                    <a:lnTo>
                      <a:pt x="228" y="91940"/>
                    </a:lnTo>
                    <a:lnTo>
                      <a:pt x="228" y="11720"/>
                    </a:lnTo>
                    <a:cubicBezTo>
                      <a:pt x="253" y="5369"/>
                      <a:pt x="5369" y="228"/>
                      <a:pt x="11720" y="228"/>
                    </a:cubicBezTo>
                    <a:cubicBezTo>
                      <a:pt x="18071" y="253"/>
                      <a:pt x="23187" y="5369"/>
                      <a:pt x="23213" y="11720"/>
                    </a:cubicBezTo>
                    <a:lnTo>
                      <a:pt x="23213" y="91940"/>
                    </a:lnTo>
                    <a:lnTo>
                      <a:pt x="23465" y="91940"/>
                    </a:lnTo>
                    <a:lnTo>
                      <a:pt x="23465" y="11720"/>
                    </a:lnTo>
                    <a:cubicBezTo>
                      <a:pt x="23440" y="5243"/>
                      <a:pt x="18197" y="1"/>
                      <a:pt x="117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3" name="Google Shape;1173;p41"/>
            <p:cNvSpPr/>
            <p:nvPr/>
          </p:nvSpPr>
          <p:spPr>
            <a:xfrm>
              <a:off x="676400" y="2507375"/>
              <a:ext cx="17650" cy="17275"/>
            </a:xfrm>
            <a:custGeom>
              <a:avLst/>
              <a:gdLst/>
              <a:ahLst/>
              <a:cxnLst/>
              <a:rect l="l" t="t" r="r" b="b"/>
              <a:pathLst>
                <a:path w="706" h="691" extrusionOk="0">
                  <a:moveTo>
                    <a:pt x="344" y="0"/>
                  </a:moveTo>
                  <a:cubicBezTo>
                    <a:pt x="256" y="0"/>
                    <a:pt x="184" y="33"/>
                    <a:pt x="126" y="110"/>
                  </a:cubicBezTo>
                  <a:cubicBezTo>
                    <a:pt x="51" y="161"/>
                    <a:pt x="0" y="262"/>
                    <a:pt x="0" y="362"/>
                  </a:cubicBezTo>
                  <a:cubicBezTo>
                    <a:pt x="0" y="388"/>
                    <a:pt x="25" y="438"/>
                    <a:pt x="25" y="488"/>
                  </a:cubicBezTo>
                  <a:cubicBezTo>
                    <a:pt x="51" y="514"/>
                    <a:pt x="76" y="564"/>
                    <a:pt x="126" y="589"/>
                  </a:cubicBezTo>
                  <a:cubicBezTo>
                    <a:pt x="177" y="665"/>
                    <a:pt x="277" y="690"/>
                    <a:pt x="353" y="690"/>
                  </a:cubicBezTo>
                  <a:lnTo>
                    <a:pt x="429" y="690"/>
                  </a:lnTo>
                  <a:cubicBezTo>
                    <a:pt x="454" y="690"/>
                    <a:pt x="479" y="690"/>
                    <a:pt x="504" y="665"/>
                  </a:cubicBezTo>
                  <a:cubicBezTo>
                    <a:pt x="504" y="665"/>
                    <a:pt x="530" y="665"/>
                    <a:pt x="555" y="640"/>
                  </a:cubicBezTo>
                  <a:lnTo>
                    <a:pt x="605" y="589"/>
                  </a:lnTo>
                  <a:cubicBezTo>
                    <a:pt x="681" y="539"/>
                    <a:pt x="706" y="438"/>
                    <a:pt x="706" y="362"/>
                  </a:cubicBezTo>
                  <a:cubicBezTo>
                    <a:pt x="706" y="262"/>
                    <a:pt x="681" y="161"/>
                    <a:pt x="605" y="110"/>
                  </a:cubicBezTo>
                  <a:cubicBezTo>
                    <a:pt x="580" y="85"/>
                    <a:pt x="580" y="85"/>
                    <a:pt x="555" y="60"/>
                  </a:cubicBezTo>
                  <a:cubicBezTo>
                    <a:pt x="530" y="35"/>
                    <a:pt x="504" y="35"/>
                    <a:pt x="504" y="35"/>
                  </a:cubicBezTo>
                  <a:lnTo>
                    <a:pt x="429" y="10"/>
                  </a:lnTo>
                  <a:cubicBezTo>
                    <a:pt x="399" y="4"/>
                    <a:pt x="371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678925" y="2136425"/>
              <a:ext cx="756725" cy="341650"/>
            </a:xfrm>
            <a:custGeom>
              <a:avLst/>
              <a:gdLst/>
              <a:ahLst/>
              <a:cxnLst/>
              <a:rect l="l" t="t" r="r" b="b"/>
              <a:pathLst>
                <a:path w="30269" h="13666" extrusionOk="0">
                  <a:moveTo>
                    <a:pt x="14164" y="3"/>
                  </a:moveTo>
                  <a:cubicBezTo>
                    <a:pt x="13962" y="28"/>
                    <a:pt x="13836" y="180"/>
                    <a:pt x="13836" y="381"/>
                  </a:cubicBezTo>
                  <a:cubicBezTo>
                    <a:pt x="13836" y="558"/>
                    <a:pt x="13988" y="684"/>
                    <a:pt x="14164" y="684"/>
                  </a:cubicBezTo>
                  <a:lnTo>
                    <a:pt x="14189" y="684"/>
                  </a:lnTo>
                  <a:cubicBezTo>
                    <a:pt x="14391" y="684"/>
                    <a:pt x="14542" y="507"/>
                    <a:pt x="14517" y="331"/>
                  </a:cubicBezTo>
                  <a:cubicBezTo>
                    <a:pt x="14492" y="129"/>
                    <a:pt x="14340" y="3"/>
                    <a:pt x="14164" y="3"/>
                  </a:cubicBezTo>
                  <a:close/>
                  <a:moveTo>
                    <a:pt x="16061" y="0"/>
                  </a:moveTo>
                  <a:cubicBezTo>
                    <a:pt x="15882" y="0"/>
                    <a:pt x="15750" y="144"/>
                    <a:pt x="15727" y="331"/>
                  </a:cubicBezTo>
                  <a:cubicBezTo>
                    <a:pt x="15701" y="507"/>
                    <a:pt x="15853" y="684"/>
                    <a:pt x="16054" y="684"/>
                  </a:cubicBezTo>
                  <a:lnTo>
                    <a:pt x="16079" y="684"/>
                  </a:lnTo>
                  <a:cubicBezTo>
                    <a:pt x="16256" y="684"/>
                    <a:pt x="16407" y="558"/>
                    <a:pt x="16407" y="381"/>
                  </a:cubicBezTo>
                  <a:cubicBezTo>
                    <a:pt x="16432" y="180"/>
                    <a:pt x="16281" y="28"/>
                    <a:pt x="16105" y="3"/>
                  </a:cubicBezTo>
                  <a:cubicBezTo>
                    <a:pt x="16090" y="1"/>
                    <a:pt x="16075" y="0"/>
                    <a:pt x="16061" y="0"/>
                  </a:cubicBezTo>
                  <a:close/>
                  <a:moveTo>
                    <a:pt x="12352" y="244"/>
                  </a:moveTo>
                  <a:cubicBezTo>
                    <a:pt x="12327" y="244"/>
                    <a:pt x="12300" y="248"/>
                    <a:pt x="12274" y="255"/>
                  </a:cubicBezTo>
                  <a:cubicBezTo>
                    <a:pt x="12072" y="280"/>
                    <a:pt x="11946" y="457"/>
                    <a:pt x="11997" y="658"/>
                  </a:cubicBezTo>
                  <a:lnTo>
                    <a:pt x="11997" y="633"/>
                  </a:lnTo>
                  <a:cubicBezTo>
                    <a:pt x="12022" y="810"/>
                    <a:pt x="12173" y="936"/>
                    <a:pt x="12324" y="936"/>
                  </a:cubicBezTo>
                  <a:lnTo>
                    <a:pt x="12400" y="936"/>
                  </a:lnTo>
                  <a:cubicBezTo>
                    <a:pt x="12576" y="885"/>
                    <a:pt x="12702" y="709"/>
                    <a:pt x="12677" y="532"/>
                  </a:cubicBezTo>
                  <a:cubicBezTo>
                    <a:pt x="12634" y="361"/>
                    <a:pt x="12500" y="244"/>
                    <a:pt x="12352" y="244"/>
                  </a:cubicBezTo>
                  <a:close/>
                  <a:moveTo>
                    <a:pt x="17918" y="227"/>
                  </a:moveTo>
                  <a:cubicBezTo>
                    <a:pt x="17739" y="227"/>
                    <a:pt x="17589" y="346"/>
                    <a:pt x="17566" y="507"/>
                  </a:cubicBezTo>
                  <a:cubicBezTo>
                    <a:pt x="17516" y="709"/>
                    <a:pt x="17642" y="885"/>
                    <a:pt x="17844" y="936"/>
                  </a:cubicBezTo>
                  <a:lnTo>
                    <a:pt x="17919" y="936"/>
                  </a:lnTo>
                  <a:cubicBezTo>
                    <a:pt x="18071" y="936"/>
                    <a:pt x="18222" y="810"/>
                    <a:pt x="18247" y="633"/>
                  </a:cubicBezTo>
                  <a:cubicBezTo>
                    <a:pt x="18272" y="457"/>
                    <a:pt x="18171" y="280"/>
                    <a:pt x="17970" y="230"/>
                  </a:cubicBezTo>
                  <a:cubicBezTo>
                    <a:pt x="17952" y="228"/>
                    <a:pt x="17935" y="227"/>
                    <a:pt x="17918" y="227"/>
                  </a:cubicBezTo>
                  <a:close/>
                  <a:moveTo>
                    <a:pt x="19730" y="696"/>
                  </a:moveTo>
                  <a:cubicBezTo>
                    <a:pt x="19567" y="696"/>
                    <a:pt x="19423" y="790"/>
                    <a:pt x="19381" y="936"/>
                  </a:cubicBezTo>
                  <a:cubicBezTo>
                    <a:pt x="19331" y="1112"/>
                    <a:pt x="19431" y="1314"/>
                    <a:pt x="19608" y="1389"/>
                  </a:cubicBezTo>
                  <a:lnTo>
                    <a:pt x="19608" y="1364"/>
                  </a:lnTo>
                  <a:cubicBezTo>
                    <a:pt x="19633" y="1389"/>
                    <a:pt x="19683" y="1389"/>
                    <a:pt x="19709" y="1389"/>
                  </a:cubicBezTo>
                  <a:cubicBezTo>
                    <a:pt x="19860" y="1389"/>
                    <a:pt x="20011" y="1288"/>
                    <a:pt x="20036" y="1137"/>
                  </a:cubicBezTo>
                  <a:cubicBezTo>
                    <a:pt x="20112" y="961"/>
                    <a:pt x="20011" y="759"/>
                    <a:pt x="19835" y="709"/>
                  </a:cubicBezTo>
                  <a:cubicBezTo>
                    <a:pt x="19800" y="700"/>
                    <a:pt x="19764" y="696"/>
                    <a:pt x="19730" y="696"/>
                  </a:cubicBezTo>
                  <a:close/>
                  <a:moveTo>
                    <a:pt x="10512" y="696"/>
                  </a:moveTo>
                  <a:cubicBezTo>
                    <a:pt x="10478" y="696"/>
                    <a:pt x="10444" y="700"/>
                    <a:pt x="10409" y="709"/>
                  </a:cubicBezTo>
                  <a:cubicBezTo>
                    <a:pt x="10232" y="784"/>
                    <a:pt x="10132" y="986"/>
                    <a:pt x="10182" y="1162"/>
                  </a:cubicBezTo>
                  <a:cubicBezTo>
                    <a:pt x="10232" y="1288"/>
                    <a:pt x="10358" y="1389"/>
                    <a:pt x="10535" y="1414"/>
                  </a:cubicBezTo>
                  <a:cubicBezTo>
                    <a:pt x="10560" y="1389"/>
                    <a:pt x="10585" y="1389"/>
                    <a:pt x="10636" y="1389"/>
                  </a:cubicBezTo>
                  <a:cubicBezTo>
                    <a:pt x="10812" y="1314"/>
                    <a:pt x="10913" y="1137"/>
                    <a:pt x="10862" y="936"/>
                  </a:cubicBezTo>
                  <a:cubicBezTo>
                    <a:pt x="10800" y="790"/>
                    <a:pt x="10669" y="696"/>
                    <a:pt x="10512" y="696"/>
                  </a:cubicBezTo>
                  <a:close/>
                  <a:moveTo>
                    <a:pt x="21458" y="1385"/>
                  </a:moveTo>
                  <a:cubicBezTo>
                    <a:pt x="21326" y="1385"/>
                    <a:pt x="21201" y="1461"/>
                    <a:pt x="21145" y="1591"/>
                  </a:cubicBezTo>
                  <a:cubicBezTo>
                    <a:pt x="21044" y="1767"/>
                    <a:pt x="21120" y="1969"/>
                    <a:pt x="21296" y="2045"/>
                  </a:cubicBezTo>
                  <a:cubicBezTo>
                    <a:pt x="21347" y="2070"/>
                    <a:pt x="21397" y="2070"/>
                    <a:pt x="21448" y="2070"/>
                  </a:cubicBezTo>
                  <a:cubicBezTo>
                    <a:pt x="21574" y="2070"/>
                    <a:pt x="21700" y="1994"/>
                    <a:pt x="21775" y="1868"/>
                  </a:cubicBezTo>
                  <a:cubicBezTo>
                    <a:pt x="21851" y="1692"/>
                    <a:pt x="21775" y="1490"/>
                    <a:pt x="21599" y="1414"/>
                  </a:cubicBezTo>
                  <a:cubicBezTo>
                    <a:pt x="21553" y="1395"/>
                    <a:pt x="21505" y="1385"/>
                    <a:pt x="21458" y="1385"/>
                  </a:cubicBezTo>
                  <a:close/>
                  <a:moveTo>
                    <a:pt x="8785" y="1385"/>
                  </a:moveTo>
                  <a:cubicBezTo>
                    <a:pt x="8739" y="1385"/>
                    <a:pt x="8691" y="1395"/>
                    <a:pt x="8645" y="1414"/>
                  </a:cubicBezTo>
                  <a:cubicBezTo>
                    <a:pt x="8468" y="1515"/>
                    <a:pt x="8393" y="1717"/>
                    <a:pt x="8493" y="1893"/>
                  </a:cubicBezTo>
                  <a:lnTo>
                    <a:pt x="8468" y="1893"/>
                  </a:lnTo>
                  <a:cubicBezTo>
                    <a:pt x="8519" y="1994"/>
                    <a:pt x="8645" y="2095"/>
                    <a:pt x="8796" y="2095"/>
                  </a:cubicBezTo>
                  <a:cubicBezTo>
                    <a:pt x="8846" y="2095"/>
                    <a:pt x="8897" y="2070"/>
                    <a:pt x="8947" y="2045"/>
                  </a:cubicBezTo>
                  <a:cubicBezTo>
                    <a:pt x="9123" y="1969"/>
                    <a:pt x="9174" y="1767"/>
                    <a:pt x="9098" y="1591"/>
                  </a:cubicBezTo>
                  <a:cubicBezTo>
                    <a:pt x="9042" y="1461"/>
                    <a:pt x="8918" y="1385"/>
                    <a:pt x="8785" y="1385"/>
                  </a:cubicBezTo>
                  <a:close/>
                  <a:moveTo>
                    <a:pt x="7161" y="2295"/>
                  </a:moveTo>
                  <a:cubicBezTo>
                    <a:pt x="7098" y="2295"/>
                    <a:pt x="7035" y="2311"/>
                    <a:pt x="6981" y="2347"/>
                  </a:cubicBezTo>
                  <a:cubicBezTo>
                    <a:pt x="6805" y="2448"/>
                    <a:pt x="6780" y="2649"/>
                    <a:pt x="6880" y="2826"/>
                  </a:cubicBezTo>
                  <a:lnTo>
                    <a:pt x="6855" y="2826"/>
                  </a:lnTo>
                  <a:cubicBezTo>
                    <a:pt x="6931" y="2927"/>
                    <a:pt x="7032" y="2977"/>
                    <a:pt x="7158" y="2977"/>
                  </a:cubicBezTo>
                  <a:cubicBezTo>
                    <a:pt x="7233" y="2977"/>
                    <a:pt x="7309" y="2952"/>
                    <a:pt x="7359" y="2927"/>
                  </a:cubicBezTo>
                  <a:cubicBezTo>
                    <a:pt x="7511" y="2826"/>
                    <a:pt x="7561" y="2599"/>
                    <a:pt x="7460" y="2448"/>
                  </a:cubicBezTo>
                  <a:cubicBezTo>
                    <a:pt x="7395" y="2350"/>
                    <a:pt x="7277" y="2295"/>
                    <a:pt x="7161" y="2295"/>
                  </a:cubicBezTo>
                  <a:close/>
                  <a:moveTo>
                    <a:pt x="23102" y="2270"/>
                  </a:moveTo>
                  <a:cubicBezTo>
                    <a:pt x="22985" y="2270"/>
                    <a:pt x="22875" y="2332"/>
                    <a:pt x="22809" y="2448"/>
                  </a:cubicBezTo>
                  <a:cubicBezTo>
                    <a:pt x="22708" y="2599"/>
                    <a:pt x="22733" y="2826"/>
                    <a:pt x="22909" y="2927"/>
                  </a:cubicBezTo>
                  <a:cubicBezTo>
                    <a:pt x="22960" y="2952"/>
                    <a:pt x="23035" y="2977"/>
                    <a:pt x="23086" y="2977"/>
                  </a:cubicBezTo>
                  <a:cubicBezTo>
                    <a:pt x="23212" y="2977"/>
                    <a:pt x="23338" y="2901"/>
                    <a:pt x="23388" y="2801"/>
                  </a:cubicBezTo>
                  <a:cubicBezTo>
                    <a:pt x="23489" y="2649"/>
                    <a:pt x="23439" y="2423"/>
                    <a:pt x="23288" y="2322"/>
                  </a:cubicBezTo>
                  <a:cubicBezTo>
                    <a:pt x="23227" y="2287"/>
                    <a:pt x="23163" y="2270"/>
                    <a:pt x="23102" y="2270"/>
                  </a:cubicBezTo>
                  <a:close/>
                  <a:moveTo>
                    <a:pt x="24611" y="3375"/>
                  </a:moveTo>
                  <a:cubicBezTo>
                    <a:pt x="24513" y="3375"/>
                    <a:pt x="24418" y="3420"/>
                    <a:pt x="24346" y="3506"/>
                  </a:cubicBezTo>
                  <a:cubicBezTo>
                    <a:pt x="24220" y="3632"/>
                    <a:pt x="24245" y="3859"/>
                    <a:pt x="24396" y="3985"/>
                  </a:cubicBezTo>
                  <a:lnTo>
                    <a:pt x="24371" y="3985"/>
                  </a:lnTo>
                  <a:cubicBezTo>
                    <a:pt x="24447" y="4036"/>
                    <a:pt x="24522" y="4061"/>
                    <a:pt x="24598" y="4061"/>
                  </a:cubicBezTo>
                  <a:cubicBezTo>
                    <a:pt x="24699" y="4061"/>
                    <a:pt x="24800" y="4010"/>
                    <a:pt x="24875" y="3935"/>
                  </a:cubicBezTo>
                  <a:cubicBezTo>
                    <a:pt x="24976" y="3784"/>
                    <a:pt x="24976" y="3582"/>
                    <a:pt x="24825" y="3456"/>
                  </a:cubicBezTo>
                  <a:cubicBezTo>
                    <a:pt x="24760" y="3401"/>
                    <a:pt x="24685" y="3375"/>
                    <a:pt x="24611" y="3375"/>
                  </a:cubicBezTo>
                  <a:close/>
                  <a:moveTo>
                    <a:pt x="5647" y="3375"/>
                  </a:moveTo>
                  <a:cubicBezTo>
                    <a:pt x="5572" y="3375"/>
                    <a:pt x="5498" y="3401"/>
                    <a:pt x="5444" y="3456"/>
                  </a:cubicBezTo>
                  <a:cubicBezTo>
                    <a:pt x="5293" y="3582"/>
                    <a:pt x="5267" y="3809"/>
                    <a:pt x="5393" y="3960"/>
                  </a:cubicBezTo>
                  <a:lnTo>
                    <a:pt x="5368" y="3960"/>
                  </a:lnTo>
                  <a:cubicBezTo>
                    <a:pt x="5444" y="4036"/>
                    <a:pt x="5545" y="4086"/>
                    <a:pt x="5645" y="4086"/>
                  </a:cubicBezTo>
                  <a:cubicBezTo>
                    <a:pt x="5721" y="4086"/>
                    <a:pt x="5797" y="4061"/>
                    <a:pt x="5872" y="4010"/>
                  </a:cubicBezTo>
                  <a:cubicBezTo>
                    <a:pt x="6024" y="3884"/>
                    <a:pt x="6049" y="3658"/>
                    <a:pt x="5923" y="3506"/>
                  </a:cubicBezTo>
                  <a:cubicBezTo>
                    <a:pt x="5851" y="3420"/>
                    <a:pt x="5747" y="3375"/>
                    <a:pt x="5647" y="3375"/>
                  </a:cubicBezTo>
                  <a:close/>
                  <a:moveTo>
                    <a:pt x="25972" y="4650"/>
                  </a:moveTo>
                  <a:cubicBezTo>
                    <a:pt x="25888" y="4650"/>
                    <a:pt x="25804" y="4681"/>
                    <a:pt x="25732" y="4741"/>
                  </a:cubicBezTo>
                  <a:cubicBezTo>
                    <a:pt x="25581" y="4867"/>
                    <a:pt x="25581" y="5094"/>
                    <a:pt x="25707" y="5245"/>
                  </a:cubicBezTo>
                  <a:cubicBezTo>
                    <a:pt x="25783" y="5296"/>
                    <a:pt x="25883" y="5346"/>
                    <a:pt x="25959" y="5346"/>
                  </a:cubicBezTo>
                  <a:cubicBezTo>
                    <a:pt x="26060" y="5346"/>
                    <a:pt x="26135" y="5321"/>
                    <a:pt x="26211" y="5245"/>
                  </a:cubicBezTo>
                  <a:cubicBezTo>
                    <a:pt x="26337" y="5119"/>
                    <a:pt x="26362" y="4892"/>
                    <a:pt x="26236" y="4766"/>
                  </a:cubicBezTo>
                  <a:cubicBezTo>
                    <a:pt x="26157" y="4687"/>
                    <a:pt x="26064" y="4650"/>
                    <a:pt x="25972" y="4650"/>
                  </a:cubicBezTo>
                  <a:close/>
                  <a:moveTo>
                    <a:pt x="4259" y="4672"/>
                  </a:moveTo>
                  <a:cubicBezTo>
                    <a:pt x="4171" y="4672"/>
                    <a:pt x="4083" y="4703"/>
                    <a:pt x="4007" y="4766"/>
                  </a:cubicBezTo>
                  <a:cubicBezTo>
                    <a:pt x="3881" y="4918"/>
                    <a:pt x="3881" y="5119"/>
                    <a:pt x="4007" y="5271"/>
                  </a:cubicBezTo>
                  <a:lnTo>
                    <a:pt x="4058" y="5271"/>
                  </a:lnTo>
                  <a:cubicBezTo>
                    <a:pt x="4108" y="5321"/>
                    <a:pt x="4184" y="5371"/>
                    <a:pt x="4259" y="5371"/>
                  </a:cubicBezTo>
                  <a:cubicBezTo>
                    <a:pt x="4360" y="5371"/>
                    <a:pt x="4461" y="5321"/>
                    <a:pt x="4537" y="5271"/>
                  </a:cubicBezTo>
                  <a:cubicBezTo>
                    <a:pt x="4663" y="5119"/>
                    <a:pt x="4637" y="4892"/>
                    <a:pt x="4511" y="4766"/>
                  </a:cubicBezTo>
                  <a:cubicBezTo>
                    <a:pt x="4436" y="4703"/>
                    <a:pt x="4348" y="4672"/>
                    <a:pt x="4259" y="4672"/>
                  </a:cubicBezTo>
                  <a:close/>
                  <a:moveTo>
                    <a:pt x="27116" y="6081"/>
                  </a:moveTo>
                  <a:cubicBezTo>
                    <a:pt x="27046" y="6081"/>
                    <a:pt x="26976" y="6104"/>
                    <a:pt x="26917" y="6153"/>
                  </a:cubicBezTo>
                  <a:cubicBezTo>
                    <a:pt x="26765" y="6253"/>
                    <a:pt x="26715" y="6480"/>
                    <a:pt x="26841" y="6631"/>
                  </a:cubicBezTo>
                  <a:lnTo>
                    <a:pt x="26866" y="6631"/>
                  </a:lnTo>
                  <a:cubicBezTo>
                    <a:pt x="26917" y="6732"/>
                    <a:pt x="27018" y="6783"/>
                    <a:pt x="27118" y="6783"/>
                  </a:cubicBezTo>
                  <a:cubicBezTo>
                    <a:pt x="27194" y="6783"/>
                    <a:pt x="27270" y="6757"/>
                    <a:pt x="27320" y="6707"/>
                  </a:cubicBezTo>
                  <a:cubicBezTo>
                    <a:pt x="27471" y="6606"/>
                    <a:pt x="27522" y="6379"/>
                    <a:pt x="27396" y="6228"/>
                  </a:cubicBezTo>
                  <a:cubicBezTo>
                    <a:pt x="27334" y="6136"/>
                    <a:pt x="27226" y="6081"/>
                    <a:pt x="27116" y="6081"/>
                  </a:cubicBezTo>
                  <a:close/>
                  <a:moveTo>
                    <a:pt x="3063" y="6099"/>
                  </a:moveTo>
                  <a:cubicBezTo>
                    <a:pt x="2958" y="6099"/>
                    <a:pt x="2856" y="6151"/>
                    <a:pt x="2798" y="6253"/>
                  </a:cubicBezTo>
                  <a:cubicBezTo>
                    <a:pt x="2672" y="6405"/>
                    <a:pt x="2697" y="6631"/>
                    <a:pt x="2873" y="6732"/>
                  </a:cubicBezTo>
                  <a:lnTo>
                    <a:pt x="2898" y="6732"/>
                  </a:lnTo>
                  <a:cubicBezTo>
                    <a:pt x="2949" y="6757"/>
                    <a:pt x="2999" y="6783"/>
                    <a:pt x="3075" y="6808"/>
                  </a:cubicBezTo>
                  <a:cubicBezTo>
                    <a:pt x="3176" y="6808"/>
                    <a:pt x="3276" y="6732"/>
                    <a:pt x="3352" y="6657"/>
                  </a:cubicBezTo>
                  <a:cubicBezTo>
                    <a:pt x="3453" y="6505"/>
                    <a:pt x="3428" y="6279"/>
                    <a:pt x="3276" y="6178"/>
                  </a:cubicBezTo>
                  <a:cubicBezTo>
                    <a:pt x="3213" y="6125"/>
                    <a:pt x="3137" y="6099"/>
                    <a:pt x="3063" y="6099"/>
                  </a:cubicBezTo>
                  <a:close/>
                  <a:moveTo>
                    <a:pt x="28112" y="7656"/>
                  </a:moveTo>
                  <a:cubicBezTo>
                    <a:pt x="28058" y="7656"/>
                    <a:pt x="28003" y="7667"/>
                    <a:pt x="27950" y="7690"/>
                  </a:cubicBezTo>
                  <a:cubicBezTo>
                    <a:pt x="27774" y="7791"/>
                    <a:pt x="27723" y="7992"/>
                    <a:pt x="27824" y="8169"/>
                  </a:cubicBezTo>
                  <a:lnTo>
                    <a:pt x="27849" y="8169"/>
                  </a:lnTo>
                  <a:cubicBezTo>
                    <a:pt x="27900" y="8270"/>
                    <a:pt x="28000" y="8345"/>
                    <a:pt x="28126" y="8345"/>
                  </a:cubicBezTo>
                  <a:cubicBezTo>
                    <a:pt x="28177" y="8345"/>
                    <a:pt x="28252" y="8345"/>
                    <a:pt x="28303" y="8320"/>
                  </a:cubicBezTo>
                  <a:cubicBezTo>
                    <a:pt x="28454" y="8219"/>
                    <a:pt x="28530" y="7992"/>
                    <a:pt x="28429" y="7841"/>
                  </a:cubicBezTo>
                  <a:cubicBezTo>
                    <a:pt x="28358" y="7718"/>
                    <a:pt x="28238" y="7656"/>
                    <a:pt x="28112" y="7656"/>
                  </a:cubicBezTo>
                  <a:close/>
                  <a:moveTo>
                    <a:pt x="2073" y="7670"/>
                  </a:moveTo>
                  <a:cubicBezTo>
                    <a:pt x="1942" y="7670"/>
                    <a:pt x="1817" y="7744"/>
                    <a:pt x="1764" y="7866"/>
                  </a:cubicBezTo>
                  <a:cubicBezTo>
                    <a:pt x="1663" y="8018"/>
                    <a:pt x="1739" y="8244"/>
                    <a:pt x="1890" y="8320"/>
                  </a:cubicBezTo>
                  <a:lnTo>
                    <a:pt x="1915" y="8320"/>
                  </a:lnTo>
                  <a:cubicBezTo>
                    <a:pt x="1966" y="8345"/>
                    <a:pt x="2016" y="8370"/>
                    <a:pt x="2067" y="8370"/>
                  </a:cubicBezTo>
                  <a:cubicBezTo>
                    <a:pt x="2193" y="8370"/>
                    <a:pt x="2319" y="8295"/>
                    <a:pt x="2369" y="8194"/>
                  </a:cubicBezTo>
                  <a:cubicBezTo>
                    <a:pt x="2470" y="8018"/>
                    <a:pt x="2394" y="7816"/>
                    <a:pt x="2243" y="7715"/>
                  </a:cubicBezTo>
                  <a:cubicBezTo>
                    <a:pt x="2189" y="7684"/>
                    <a:pt x="2131" y="7670"/>
                    <a:pt x="2073" y="7670"/>
                  </a:cubicBezTo>
                  <a:close/>
                  <a:moveTo>
                    <a:pt x="28947" y="9349"/>
                  </a:moveTo>
                  <a:cubicBezTo>
                    <a:pt x="28901" y="9349"/>
                    <a:pt x="28853" y="9359"/>
                    <a:pt x="28807" y="9379"/>
                  </a:cubicBezTo>
                  <a:cubicBezTo>
                    <a:pt x="28605" y="9429"/>
                    <a:pt x="28530" y="9631"/>
                    <a:pt x="28605" y="9832"/>
                  </a:cubicBezTo>
                  <a:lnTo>
                    <a:pt x="28631" y="9832"/>
                  </a:lnTo>
                  <a:cubicBezTo>
                    <a:pt x="28681" y="9933"/>
                    <a:pt x="28782" y="10034"/>
                    <a:pt x="28933" y="10034"/>
                  </a:cubicBezTo>
                  <a:cubicBezTo>
                    <a:pt x="28958" y="10034"/>
                    <a:pt x="29009" y="10034"/>
                    <a:pt x="29059" y="10009"/>
                  </a:cubicBezTo>
                  <a:cubicBezTo>
                    <a:pt x="29235" y="9933"/>
                    <a:pt x="29311" y="9731"/>
                    <a:pt x="29235" y="9555"/>
                  </a:cubicBezTo>
                  <a:cubicBezTo>
                    <a:pt x="29198" y="9425"/>
                    <a:pt x="29078" y="9349"/>
                    <a:pt x="28947" y="9349"/>
                  </a:cubicBezTo>
                  <a:close/>
                  <a:moveTo>
                    <a:pt x="1276" y="9363"/>
                  </a:moveTo>
                  <a:cubicBezTo>
                    <a:pt x="1133" y="9363"/>
                    <a:pt x="993" y="9440"/>
                    <a:pt x="933" y="9580"/>
                  </a:cubicBezTo>
                  <a:cubicBezTo>
                    <a:pt x="882" y="9757"/>
                    <a:pt x="958" y="9958"/>
                    <a:pt x="1134" y="10034"/>
                  </a:cubicBezTo>
                  <a:lnTo>
                    <a:pt x="1159" y="10034"/>
                  </a:lnTo>
                  <a:cubicBezTo>
                    <a:pt x="1210" y="10059"/>
                    <a:pt x="1235" y="10059"/>
                    <a:pt x="1285" y="10059"/>
                  </a:cubicBezTo>
                  <a:cubicBezTo>
                    <a:pt x="1411" y="10059"/>
                    <a:pt x="1537" y="9983"/>
                    <a:pt x="1588" y="9832"/>
                  </a:cubicBezTo>
                  <a:cubicBezTo>
                    <a:pt x="1663" y="9656"/>
                    <a:pt x="1588" y="9454"/>
                    <a:pt x="1386" y="9379"/>
                  </a:cubicBezTo>
                  <a:cubicBezTo>
                    <a:pt x="1350" y="9368"/>
                    <a:pt x="1313" y="9363"/>
                    <a:pt x="1276" y="9363"/>
                  </a:cubicBezTo>
                  <a:close/>
                  <a:moveTo>
                    <a:pt x="29531" y="11130"/>
                  </a:moveTo>
                  <a:cubicBezTo>
                    <a:pt x="29499" y="11130"/>
                    <a:pt x="29468" y="11134"/>
                    <a:pt x="29437" y="11143"/>
                  </a:cubicBezTo>
                  <a:cubicBezTo>
                    <a:pt x="29235" y="11168"/>
                    <a:pt x="29135" y="11370"/>
                    <a:pt x="29185" y="11546"/>
                  </a:cubicBezTo>
                  <a:cubicBezTo>
                    <a:pt x="29210" y="11697"/>
                    <a:pt x="29361" y="11798"/>
                    <a:pt x="29513" y="11798"/>
                  </a:cubicBezTo>
                  <a:lnTo>
                    <a:pt x="29613" y="11798"/>
                  </a:lnTo>
                  <a:cubicBezTo>
                    <a:pt x="29790" y="11748"/>
                    <a:pt x="29891" y="11571"/>
                    <a:pt x="29865" y="11370"/>
                  </a:cubicBezTo>
                  <a:cubicBezTo>
                    <a:pt x="29824" y="11224"/>
                    <a:pt x="29679" y="11130"/>
                    <a:pt x="29531" y="11130"/>
                  </a:cubicBezTo>
                  <a:close/>
                  <a:moveTo>
                    <a:pt x="714" y="11130"/>
                  </a:moveTo>
                  <a:cubicBezTo>
                    <a:pt x="565" y="11130"/>
                    <a:pt x="420" y="11228"/>
                    <a:pt x="378" y="11395"/>
                  </a:cubicBezTo>
                  <a:cubicBezTo>
                    <a:pt x="328" y="11571"/>
                    <a:pt x="454" y="11773"/>
                    <a:pt x="630" y="11823"/>
                  </a:cubicBezTo>
                  <a:lnTo>
                    <a:pt x="731" y="11823"/>
                  </a:lnTo>
                  <a:cubicBezTo>
                    <a:pt x="882" y="11823"/>
                    <a:pt x="1008" y="11722"/>
                    <a:pt x="1059" y="11571"/>
                  </a:cubicBezTo>
                  <a:cubicBezTo>
                    <a:pt x="1109" y="11370"/>
                    <a:pt x="983" y="11193"/>
                    <a:pt x="807" y="11143"/>
                  </a:cubicBezTo>
                  <a:cubicBezTo>
                    <a:pt x="776" y="11134"/>
                    <a:pt x="745" y="11130"/>
                    <a:pt x="714" y="11130"/>
                  </a:cubicBezTo>
                  <a:close/>
                  <a:moveTo>
                    <a:pt x="359" y="12955"/>
                  </a:moveTo>
                  <a:cubicBezTo>
                    <a:pt x="177" y="12955"/>
                    <a:pt x="25" y="13098"/>
                    <a:pt x="25" y="13285"/>
                  </a:cubicBezTo>
                  <a:cubicBezTo>
                    <a:pt x="0" y="13487"/>
                    <a:pt x="126" y="13663"/>
                    <a:pt x="328" y="13663"/>
                  </a:cubicBezTo>
                  <a:lnTo>
                    <a:pt x="378" y="13663"/>
                  </a:lnTo>
                  <a:cubicBezTo>
                    <a:pt x="555" y="13663"/>
                    <a:pt x="706" y="13537"/>
                    <a:pt x="731" y="13361"/>
                  </a:cubicBezTo>
                  <a:cubicBezTo>
                    <a:pt x="731" y="13159"/>
                    <a:pt x="605" y="12983"/>
                    <a:pt x="403" y="12957"/>
                  </a:cubicBezTo>
                  <a:cubicBezTo>
                    <a:pt x="389" y="12956"/>
                    <a:pt x="374" y="12955"/>
                    <a:pt x="359" y="12955"/>
                  </a:cubicBezTo>
                  <a:close/>
                  <a:moveTo>
                    <a:pt x="29884" y="12955"/>
                  </a:moveTo>
                  <a:cubicBezTo>
                    <a:pt x="29870" y="12955"/>
                    <a:pt x="29855" y="12956"/>
                    <a:pt x="29840" y="12957"/>
                  </a:cubicBezTo>
                  <a:cubicBezTo>
                    <a:pt x="29664" y="12983"/>
                    <a:pt x="29513" y="13159"/>
                    <a:pt x="29538" y="13361"/>
                  </a:cubicBezTo>
                  <a:lnTo>
                    <a:pt x="29538" y="13335"/>
                  </a:lnTo>
                  <a:cubicBezTo>
                    <a:pt x="29538" y="13522"/>
                    <a:pt x="29668" y="13666"/>
                    <a:pt x="29847" y="13666"/>
                  </a:cubicBezTo>
                  <a:cubicBezTo>
                    <a:pt x="29861" y="13666"/>
                    <a:pt x="29876" y="13665"/>
                    <a:pt x="29891" y="13663"/>
                  </a:cubicBezTo>
                  <a:lnTo>
                    <a:pt x="29941" y="13663"/>
                  </a:lnTo>
                  <a:cubicBezTo>
                    <a:pt x="30117" y="13638"/>
                    <a:pt x="30269" y="13461"/>
                    <a:pt x="30243" y="13285"/>
                  </a:cubicBezTo>
                  <a:cubicBezTo>
                    <a:pt x="30220" y="13098"/>
                    <a:pt x="30067" y="12955"/>
                    <a:pt x="29884" y="12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1419250" y="2507600"/>
              <a:ext cx="18925" cy="17050"/>
            </a:xfrm>
            <a:custGeom>
              <a:avLst/>
              <a:gdLst/>
              <a:ahLst/>
              <a:cxnLst/>
              <a:rect l="l" t="t" r="r" b="b"/>
              <a:pathLst>
                <a:path w="757" h="682" extrusionOk="0">
                  <a:moveTo>
                    <a:pt x="384" y="1"/>
                  </a:moveTo>
                  <a:cubicBezTo>
                    <a:pt x="339" y="1"/>
                    <a:pt x="294" y="9"/>
                    <a:pt x="252" y="26"/>
                  </a:cubicBezTo>
                  <a:cubicBezTo>
                    <a:pt x="202" y="26"/>
                    <a:pt x="177" y="51"/>
                    <a:pt x="126" y="101"/>
                  </a:cubicBezTo>
                  <a:cubicBezTo>
                    <a:pt x="0" y="227"/>
                    <a:pt x="0" y="454"/>
                    <a:pt x="126" y="580"/>
                  </a:cubicBezTo>
                  <a:cubicBezTo>
                    <a:pt x="177" y="631"/>
                    <a:pt x="202" y="656"/>
                    <a:pt x="252" y="656"/>
                  </a:cubicBezTo>
                  <a:cubicBezTo>
                    <a:pt x="303" y="681"/>
                    <a:pt x="328" y="681"/>
                    <a:pt x="378" y="681"/>
                  </a:cubicBezTo>
                  <a:cubicBezTo>
                    <a:pt x="429" y="681"/>
                    <a:pt x="479" y="681"/>
                    <a:pt x="530" y="656"/>
                  </a:cubicBezTo>
                  <a:cubicBezTo>
                    <a:pt x="555" y="656"/>
                    <a:pt x="605" y="631"/>
                    <a:pt x="630" y="580"/>
                  </a:cubicBezTo>
                  <a:cubicBezTo>
                    <a:pt x="757" y="454"/>
                    <a:pt x="757" y="227"/>
                    <a:pt x="630" y="101"/>
                  </a:cubicBezTo>
                  <a:cubicBezTo>
                    <a:pt x="563" y="34"/>
                    <a:pt x="474" y="1"/>
                    <a:pt x="3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786650" y="2507275"/>
              <a:ext cx="17675" cy="18000"/>
            </a:xfrm>
            <a:custGeom>
              <a:avLst/>
              <a:gdLst/>
              <a:ahLst/>
              <a:cxnLst/>
              <a:rect l="l" t="t" r="r" b="b"/>
              <a:pathLst>
                <a:path w="707" h="720" extrusionOk="0">
                  <a:moveTo>
                    <a:pt x="363" y="1"/>
                  </a:moveTo>
                  <a:cubicBezTo>
                    <a:pt x="272" y="1"/>
                    <a:pt x="177" y="39"/>
                    <a:pt x="102" y="114"/>
                  </a:cubicBezTo>
                  <a:cubicBezTo>
                    <a:pt x="51" y="190"/>
                    <a:pt x="1" y="266"/>
                    <a:pt x="1" y="366"/>
                  </a:cubicBezTo>
                  <a:cubicBezTo>
                    <a:pt x="1" y="392"/>
                    <a:pt x="1" y="417"/>
                    <a:pt x="1" y="417"/>
                  </a:cubicBezTo>
                  <a:cubicBezTo>
                    <a:pt x="1" y="442"/>
                    <a:pt x="26" y="467"/>
                    <a:pt x="26" y="492"/>
                  </a:cubicBezTo>
                  <a:cubicBezTo>
                    <a:pt x="26" y="518"/>
                    <a:pt x="51" y="543"/>
                    <a:pt x="51" y="543"/>
                  </a:cubicBezTo>
                  <a:cubicBezTo>
                    <a:pt x="76" y="568"/>
                    <a:pt x="76" y="593"/>
                    <a:pt x="102" y="618"/>
                  </a:cubicBezTo>
                  <a:lnTo>
                    <a:pt x="152" y="644"/>
                  </a:lnTo>
                  <a:cubicBezTo>
                    <a:pt x="177" y="669"/>
                    <a:pt x="202" y="669"/>
                    <a:pt x="228" y="694"/>
                  </a:cubicBezTo>
                  <a:lnTo>
                    <a:pt x="354" y="694"/>
                  </a:lnTo>
                  <a:lnTo>
                    <a:pt x="354" y="719"/>
                  </a:lnTo>
                  <a:cubicBezTo>
                    <a:pt x="555" y="694"/>
                    <a:pt x="706" y="543"/>
                    <a:pt x="706" y="366"/>
                  </a:cubicBezTo>
                  <a:cubicBezTo>
                    <a:pt x="706" y="316"/>
                    <a:pt x="706" y="266"/>
                    <a:pt x="681" y="215"/>
                  </a:cubicBezTo>
                  <a:cubicBezTo>
                    <a:pt x="656" y="190"/>
                    <a:pt x="631" y="140"/>
                    <a:pt x="606" y="114"/>
                  </a:cubicBezTo>
                  <a:cubicBezTo>
                    <a:pt x="543" y="39"/>
                    <a:pt x="454" y="1"/>
                    <a:pt x="3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789800" y="2246125"/>
              <a:ext cx="534325" cy="233150"/>
            </a:xfrm>
            <a:custGeom>
              <a:avLst/>
              <a:gdLst/>
              <a:ahLst/>
              <a:cxnLst/>
              <a:rect l="l" t="t" r="r" b="b"/>
              <a:pathLst>
                <a:path w="21373" h="9326" extrusionOk="0">
                  <a:moveTo>
                    <a:pt x="10687" y="0"/>
                  </a:moveTo>
                  <a:cubicBezTo>
                    <a:pt x="10485" y="0"/>
                    <a:pt x="10334" y="152"/>
                    <a:pt x="10334" y="353"/>
                  </a:cubicBezTo>
                  <a:cubicBezTo>
                    <a:pt x="10334" y="530"/>
                    <a:pt x="10485" y="681"/>
                    <a:pt x="10687" y="681"/>
                  </a:cubicBezTo>
                  <a:cubicBezTo>
                    <a:pt x="10888" y="681"/>
                    <a:pt x="11040" y="530"/>
                    <a:pt x="11040" y="353"/>
                  </a:cubicBezTo>
                  <a:cubicBezTo>
                    <a:pt x="11040" y="152"/>
                    <a:pt x="10888" y="0"/>
                    <a:pt x="10687" y="0"/>
                  </a:cubicBezTo>
                  <a:close/>
                  <a:moveTo>
                    <a:pt x="8867" y="148"/>
                  </a:moveTo>
                  <a:cubicBezTo>
                    <a:pt x="8852" y="148"/>
                    <a:pt x="8837" y="149"/>
                    <a:pt x="8822" y="152"/>
                  </a:cubicBezTo>
                  <a:cubicBezTo>
                    <a:pt x="8620" y="177"/>
                    <a:pt x="8494" y="378"/>
                    <a:pt x="8519" y="555"/>
                  </a:cubicBezTo>
                  <a:cubicBezTo>
                    <a:pt x="8545" y="706"/>
                    <a:pt x="8696" y="832"/>
                    <a:pt x="8872" y="857"/>
                  </a:cubicBezTo>
                  <a:lnTo>
                    <a:pt x="8923" y="857"/>
                  </a:lnTo>
                  <a:cubicBezTo>
                    <a:pt x="9124" y="807"/>
                    <a:pt x="9250" y="630"/>
                    <a:pt x="9200" y="429"/>
                  </a:cubicBezTo>
                  <a:cubicBezTo>
                    <a:pt x="9177" y="268"/>
                    <a:pt x="9027" y="148"/>
                    <a:pt x="8867" y="148"/>
                  </a:cubicBezTo>
                  <a:close/>
                  <a:moveTo>
                    <a:pt x="12506" y="148"/>
                  </a:moveTo>
                  <a:cubicBezTo>
                    <a:pt x="12346" y="148"/>
                    <a:pt x="12195" y="268"/>
                    <a:pt x="12149" y="429"/>
                  </a:cubicBezTo>
                  <a:cubicBezTo>
                    <a:pt x="12123" y="630"/>
                    <a:pt x="12249" y="807"/>
                    <a:pt x="12451" y="832"/>
                  </a:cubicBezTo>
                  <a:lnTo>
                    <a:pt x="12451" y="857"/>
                  </a:lnTo>
                  <a:lnTo>
                    <a:pt x="12501" y="857"/>
                  </a:lnTo>
                  <a:cubicBezTo>
                    <a:pt x="12678" y="832"/>
                    <a:pt x="12804" y="731"/>
                    <a:pt x="12854" y="555"/>
                  </a:cubicBezTo>
                  <a:cubicBezTo>
                    <a:pt x="12879" y="378"/>
                    <a:pt x="12753" y="177"/>
                    <a:pt x="12552" y="152"/>
                  </a:cubicBezTo>
                  <a:cubicBezTo>
                    <a:pt x="12537" y="149"/>
                    <a:pt x="12522" y="148"/>
                    <a:pt x="12506" y="148"/>
                  </a:cubicBezTo>
                  <a:close/>
                  <a:moveTo>
                    <a:pt x="7105" y="630"/>
                  </a:moveTo>
                  <a:cubicBezTo>
                    <a:pt x="7064" y="630"/>
                    <a:pt x="7022" y="638"/>
                    <a:pt x="6982" y="656"/>
                  </a:cubicBezTo>
                  <a:cubicBezTo>
                    <a:pt x="6806" y="706"/>
                    <a:pt x="6705" y="908"/>
                    <a:pt x="6780" y="1084"/>
                  </a:cubicBezTo>
                  <a:cubicBezTo>
                    <a:pt x="6831" y="1210"/>
                    <a:pt x="6957" y="1311"/>
                    <a:pt x="7108" y="1311"/>
                  </a:cubicBezTo>
                  <a:cubicBezTo>
                    <a:pt x="7133" y="1311"/>
                    <a:pt x="7184" y="1311"/>
                    <a:pt x="7234" y="1286"/>
                  </a:cubicBezTo>
                  <a:cubicBezTo>
                    <a:pt x="7410" y="1235"/>
                    <a:pt x="7486" y="1034"/>
                    <a:pt x="7436" y="857"/>
                  </a:cubicBezTo>
                  <a:cubicBezTo>
                    <a:pt x="7377" y="721"/>
                    <a:pt x="7244" y="630"/>
                    <a:pt x="7105" y="630"/>
                  </a:cubicBezTo>
                  <a:close/>
                  <a:moveTo>
                    <a:pt x="14272" y="615"/>
                  </a:moveTo>
                  <a:cubicBezTo>
                    <a:pt x="14115" y="615"/>
                    <a:pt x="13978" y="696"/>
                    <a:pt x="13938" y="857"/>
                  </a:cubicBezTo>
                  <a:cubicBezTo>
                    <a:pt x="13862" y="1034"/>
                    <a:pt x="13963" y="1235"/>
                    <a:pt x="14140" y="1286"/>
                  </a:cubicBezTo>
                  <a:cubicBezTo>
                    <a:pt x="14190" y="1311"/>
                    <a:pt x="14240" y="1311"/>
                    <a:pt x="14291" y="1311"/>
                  </a:cubicBezTo>
                  <a:cubicBezTo>
                    <a:pt x="14417" y="1311"/>
                    <a:pt x="14543" y="1210"/>
                    <a:pt x="14593" y="1084"/>
                  </a:cubicBezTo>
                  <a:cubicBezTo>
                    <a:pt x="14669" y="908"/>
                    <a:pt x="14568" y="706"/>
                    <a:pt x="14392" y="630"/>
                  </a:cubicBezTo>
                  <a:cubicBezTo>
                    <a:pt x="14351" y="620"/>
                    <a:pt x="14311" y="615"/>
                    <a:pt x="14272" y="615"/>
                  </a:cubicBezTo>
                  <a:close/>
                  <a:moveTo>
                    <a:pt x="5438" y="1391"/>
                  </a:moveTo>
                  <a:cubicBezTo>
                    <a:pt x="5381" y="1391"/>
                    <a:pt x="5324" y="1405"/>
                    <a:pt x="5268" y="1437"/>
                  </a:cubicBezTo>
                  <a:cubicBezTo>
                    <a:pt x="5117" y="1538"/>
                    <a:pt x="5041" y="1739"/>
                    <a:pt x="5142" y="1916"/>
                  </a:cubicBezTo>
                  <a:cubicBezTo>
                    <a:pt x="5218" y="2017"/>
                    <a:pt x="5319" y="2092"/>
                    <a:pt x="5445" y="2092"/>
                  </a:cubicBezTo>
                  <a:cubicBezTo>
                    <a:pt x="5520" y="2092"/>
                    <a:pt x="5571" y="2067"/>
                    <a:pt x="5621" y="2042"/>
                  </a:cubicBezTo>
                  <a:cubicBezTo>
                    <a:pt x="5797" y="1941"/>
                    <a:pt x="5848" y="1739"/>
                    <a:pt x="5747" y="1563"/>
                  </a:cubicBezTo>
                  <a:cubicBezTo>
                    <a:pt x="5678" y="1459"/>
                    <a:pt x="5561" y="1391"/>
                    <a:pt x="5438" y="1391"/>
                  </a:cubicBezTo>
                  <a:close/>
                  <a:moveTo>
                    <a:pt x="15914" y="1386"/>
                  </a:moveTo>
                  <a:cubicBezTo>
                    <a:pt x="15791" y="1386"/>
                    <a:pt x="15676" y="1447"/>
                    <a:pt x="15627" y="1563"/>
                  </a:cubicBezTo>
                  <a:cubicBezTo>
                    <a:pt x="15526" y="1739"/>
                    <a:pt x="15576" y="1941"/>
                    <a:pt x="15753" y="2042"/>
                  </a:cubicBezTo>
                  <a:lnTo>
                    <a:pt x="15753" y="2017"/>
                  </a:lnTo>
                  <a:cubicBezTo>
                    <a:pt x="15803" y="2067"/>
                    <a:pt x="15853" y="2067"/>
                    <a:pt x="15904" y="2092"/>
                  </a:cubicBezTo>
                  <a:cubicBezTo>
                    <a:pt x="16030" y="2092"/>
                    <a:pt x="16156" y="2017"/>
                    <a:pt x="16231" y="1916"/>
                  </a:cubicBezTo>
                  <a:cubicBezTo>
                    <a:pt x="16307" y="1739"/>
                    <a:pt x="16257" y="1538"/>
                    <a:pt x="16105" y="1437"/>
                  </a:cubicBezTo>
                  <a:cubicBezTo>
                    <a:pt x="16045" y="1402"/>
                    <a:pt x="15978" y="1386"/>
                    <a:pt x="15914" y="1386"/>
                  </a:cubicBezTo>
                  <a:close/>
                  <a:moveTo>
                    <a:pt x="17408" y="2438"/>
                  </a:moveTo>
                  <a:cubicBezTo>
                    <a:pt x="17308" y="2438"/>
                    <a:pt x="17208" y="2477"/>
                    <a:pt x="17139" y="2546"/>
                  </a:cubicBezTo>
                  <a:cubicBezTo>
                    <a:pt x="17013" y="2697"/>
                    <a:pt x="17038" y="2924"/>
                    <a:pt x="17189" y="3050"/>
                  </a:cubicBezTo>
                  <a:cubicBezTo>
                    <a:pt x="17240" y="3100"/>
                    <a:pt x="17315" y="3126"/>
                    <a:pt x="17416" y="3126"/>
                  </a:cubicBezTo>
                  <a:cubicBezTo>
                    <a:pt x="17517" y="3126"/>
                    <a:pt x="17618" y="3075"/>
                    <a:pt x="17693" y="3000"/>
                  </a:cubicBezTo>
                  <a:cubicBezTo>
                    <a:pt x="17794" y="2874"/>
                    <a:pt x="17794" y="2647"/>
                    <a:pt x="17643" y="2521"/>
                  </a:cubicBezTo>
                  <a:cubicBezTo>
                    <a:pt x="17575" y="2464"/>
                    <a:pt x="17491" y="2438"/>
                    <a:pt x="17408" y="2438"/>
                  </a:cubicBezTo>
                  <a:close/>
                  <a:moveTo>
                    <a:pt x="3955" y="2440"/>
                  </a:moveTo>
                  <a:cubicBezTo>
                    <a:pt x="3876" y="2440"/>
                    <a:pt x="3796" y="2466"/>
                    <a:pt x="3731" y="2521"/>
                  </a:cubicBezTo>
                  <a:cubicBezTo>
                    <a:pt x="3580" y="2647"/>
                    <a:pt x="3580" y="2874"/>
                    <a:pt x="3706" y="3025"/>
                  </a:cubicBezTo>
                  <a:cubicBezTo>
                    <a:pt x="3756" y="3100"/>
                    <a:pt x="3857" y="3151"/>
                    <a:pt x="3958" y="3151"/>
                  </a:cubicBezTo>
                  <a:cubicBezTo>
                    <a:pt x="4033" y="3151"/>
                    <a:pt x="4134" y="3100"/>
                    <a:pt x="4184" y="3050"/>
                  </a:cubicBezTo>
                  <a:cubicBezTo>
                    <a:pt x="4336" y="2924"/>
                    <a:pt x="4361" y="2722"/>
                    <a:pt x="4235" y="2571"/>
                  </a:cubicBezTo>
                  <a:cubicBezTo>
                    <a:pt x="4163" y="2485"/>
                    <a:pt x="4059" y="2440"/>
                    <a:pt x="3955" y="2440"/>
                  </a:cubicBezTo>
                  <a:close/>
                  <a:moveTo>
                    <a:pt x="18699" y="3700"/>
                  </a:moveTo>
                  <a:cubicBezTo>
                    <a:pt x="18619" y="3700"/>
                    <a:pt x="18540" y="3726"/>
                    <a:pt x="18474" y="3781"/>
                  </a:cubicBezTo>
                  <a:cubicBezTo>
                    <a:pt x="18323" y="3907"/>
                    <a:pt x="18323" y="4134"/>
                    <a:pt x="18449" y="4285"/>
                  </a:cubicBezTo>
                  <a:cubicBezTo>
                    <a:pt x="18500" y="4361"/>
                    <a:pt x="18600" y="4386"/>
                    <a:pt x="18701" y="4386"/>
                  </a:cubicBezTo>
                  <a:cubicBezTo>
                    <a:pt x="18802" y="4386"/>
                    <a:pt x="18878" y="4361"/>
                    <a:pt x="18928" y="4310"/>
                  </a:cubicBezTo>
                  <a:cubicBezTo>
                    <a:pt x="19079" y="4184"/>
                    <a:pt x="19105" y="3982"/>
                    <a:pt x="18979" y="3831"/>
                  </a:cubicBezTo>
                  <a:cubicBezTo>
                    <a:pt x="18907" y="3745"/>
                    <a:pt x="18803" y="3700"/>
                    <a:pt x="18699" y="3700"/>
                  </a:cubicBezTo>
                  <a:close/>
                  <a:moveTo>
                    <a:pt x="2675" y="3700"/>
                  </a:moveTo>
                  <a:cubicBezTo>
                    <a:pt x="2571" y="3700"/>
                    <a:pt x="2467" y="3745"/>
                    <a:pt x="2395" y="3831"/>
                  </a:cubicBezTo>
                  <a:cubicBezTo>
                    <a:pt x="2269" y="3982"/>
                    <a:pt x="2294" y="4184"/>
                    <a:pt x="2445" y="4310"/>
                  </a:cubicBezTo>
                  <a:lnTo>
                    <a:pt x="2445" y="4335"/>
                  </a:lnTo>
                  <a:cubicBezTo>
                    <a:pt x="2521" y="4386"/>
                    <a:pt x="2597" y="4411"/>
                    <a:pt x="2672" y="4411"/>
                  </a:cubicBezTo>
                  <a:cubicBezTo>
                    <a:pt x="2773" y="4411"/>
                    <a:pt x="2874" y="4361"/>
                    <a:pt x="2924" y="4285"/>
                  </a:cubicBezTo>
                  <a:cubicBezTo>
                    <a:pt x="3050" y="4134"/>
                    <a:pt x="3025" y="3907"/>
                    <a:pt x="2899" y="3781"/>
                  </a:cubicBezTo>
                  <a:cubicBezTo>
                    <a:pt x="2834" y="3726"/>
                    <a:pt x="2754" y="3700"/>
                    <a:pt x="2675" y="3700"/>
                  </a:cubicBezTo>
                  <a:close/>
                  <a:moveTo>
                    <a:pt x="19764" y="5190"/>
                  </a:moveTo>
                  <a:cubicBezTo>
                    <a:pt x="19700" y="5190"/>
                    <a:pt x="19637" y="5207"/>
                    <a:pt x="19583" y="5243"/>
                  </a:cubicBezTo>
                  <a:cubicBezTo>
                    <a:pt x="19407" y="5318"/>
                    <a:pt x="19357" y="5545"/>
                    <a:pt x="19457" y="5696"/>
                  </a:cubicBezTo>
                  <a:lnTo>
                    <a:pt x="19457" y="5721"/>
                  </a:lnTo>
                  <a:cubicBezTo>
                    <a:pt x="19533" y="5822"/>
                    <a:pt x="19634" y="5873"/>
                    <a:pt x="19760" y="5873"/>
                  </a:cubicBezTo>
                  <a:cubicBezTo>
                    <a:pt x="19810" y="5873"/>
                    <a:pt x="19886" y="5873"/>
                    <a:pt x="19936" y="5822"/>
                  </a:cubicBezTo>
                  <a:cubicBezTo>
                    <a:pt x="20087" y="5721"/>
                    <a:pt x="20163" y="5520"/>
                    <a:pt x="20062" y="5343"/>
                  </a:cubicBezTo>
                  <a:cubicBezTo>
                    <a:pt x="19997" y="5246"/>
                    <a:pt x="19879" y="5190"/>
                    <a:pt x="19764" y="5190"/>
                  </a:cubicBezTo>
                  <a:close/>
                  <a:moveTo>
                    <a:pt x="1616" y="5191"/>
                  </a:moveTo>
                  <a:cubicBezTo>
                    <a:pt x="1498" y="5191"/>
                    <a:pt x="1378" y="5253"/>
                    <a:pt x="1311" y="5369"/>
                  </a:cubicBezTo>
                  <a:cubicBezTo>
                    <a:pt x="1236" y="5545"/>
                    <a:pt x="1286" y="5747"/>
                    <a:pt x="1437" y="5847"/>
                  </a:cubicBezTo>
                  <a:lnTo>
                    <a:pt x="1437" y="5873"/>
                  </a:lnTo>
                  <a:cubicBezTo>
                    <a:pt x="1488" y="5898"/>
                    <a:pt x="1563" y="5898"/>
                    <a:pt x="1614" y="5898"/>
                  </a:cubicBezTo>
                  <a:cubicBezTo>
                    <a:pt x="1740" y="5898"/>
                    <a:pt x="1866" y="5822"/>
                    <a:pt x="1916" y="5721"/>
                  </a:cubicBezTo>
                  <a:cubicBezTo>
                    <a:pt x="2017" y="5545"/>
                    <a:pt x="1967" y="5343"/>
                    <a:pt x="1790" y="5243"/>
                  </a:cubicBezTo>
                  <a:cubicBezTo>
                    <a:pt x="1738" y="5208"/>
                    <a:pt x="1677" y="5191"/>
                    <a:pt x="1616" y="5191"/>
                  </a:cubicBezTo>
                  <a:close/>
                  <a:moveTo>
                    <a:pt x="20539" y="6830"/>
                  </a:moveTo>
                  <a:cubicBezTo>
                    <a:pt x="20497" y="6830"/>
                    <a:pt x="20456" y="6838"/>
                    <a:pt x="20415" y="6856"/>
                  </a:cubicBezTo>
                  <a:cubicBezTo>
                    <a:pt x="20239" y="6906"/>
                    <a:pt x="20138" y="7108"/>
                    <a:pt x="20213" y="7309"/>
                  </a:cubicBezTo>
                  <a:lnTo>
                    <a:pt x="20213" y="7334"/>
                  </a:lnTo>
                  <a:cubicBezTo>
                    <a:pt x="20264" y="7460"/>
                    <a:pt x="20390" y="7536"/>
                    <a:pt x="20541" y="7536"/>
                  </a:cubicBezTo>
                  <a:cubicBezTo>
                    <a:pt x="20566" y="7536"/>
                    <a:pt x="20617" y="7511"/>
                    <a:pt x="20642" y="7511"/>
                  </a:cubicBezTo>
                  <a:cubicBezTo>
                    <a:pt x="20844" y="7435"/>
                    <a:pt x="20919" y="7234"/>
                    <a:pt x="20869" y="7057"/>
                  </a:cubicBezTo>
                  <a:cubicBezTo>
                    <a:pt x="20810" y="6921"/>
                    <a:pt x="20677" y="6830"/>
                    <a:pt x="20539" y="6830"/>
                  </a:cubicBezTo>
                  <a:close/>
                  <a:moveTo>
                    <a:pt x="865" y="6843"/>
                  </a:moveTo>
                  <a:cubicBezTo>
                    <a:pt x="716" y="6843"/>
                    <a:pt x="572" y="6937"/>
                    <a:pt x="530" y="7082"/>
                  </a:cubicBezTo>
                  <a:cubicBezTo>
                    <a:pt x="454" y="7259"/>
                    <a:pt x="555" y="7460"/>
                    <a:pt x="732" y="7536"/>
                  </a:cubicBezTo>
                  <a:cubicBezTo>
                    <a:pt x="757" y="7549"/>
                    <a:pt x="782" y="7555"/>
                    <a:pt x="804" y="7555"/>
                  </a:cubicBezTo>
                  <a:cubicBezTo>
                    <a:pt x="826" y="7555"/>
                    <a:pt x="845" y="7549"/>
                    <a:pt x="858" y="7536"/>
                  </a:cubicBezTo>
                  <a:cubicBezTo>
                    <a:pt x="1009" y="7536"/>
                    <a:pt x="1135" y="7460"/>
                    <a:pt x="1185" y="7309"/>
                  </a:cubicBezTo>
                  <a:cubicBezTo>
                    <a:pt x="1236" y="7133"/>
                    <a:pt x="1160" y="6931"/>
                    <a:pt x="958" y="6856"/>
                  </a:cubicBezTo>
                  <a:cubicBezTo>
                    <a:pt x="928" y="6847"/>
                    <a:pt x="896" y="6843"/>
                    <a:pt x="865" y="6843"/>
                  </a:cubicBezTo>
                  <a:close/>
                  <a:moveTo>
                    <a:pt x="20990" y="8591"/>
                  </a:moveTo>
                  <a:cubicBezTo>
                    <a:pt x="20975" y="8591"/>
                    <a:pt x="20959" y="8592"/>
                    <a:pt x="20944" y="8595"/>
                  </a:cubicBezTo>
                  <a:cubicBezTo>
                    <a:pt x="20743" y="8645"/>
                    <a:pt x="20617" y="8821"/>
                    <a:pt x="20667" y="8998"/>
                  </a:cubicBezTo>
                  <a:lnTo>
                    <a:pt x="20642" y="9023"/>
                  </a:lnTo>
                  <a:cubicBezTo>
                    <a:pt x="20688" y="9161"/>
                    <a:pt x="20818" y="9278"/>
                    <a:pt x="20956" y="9278"/>
                  </a:cubicBezTo>
                  <a:cubicBezTo>
                    <a:pt x="20969" y="9278"/>
                    <a:pt x="20982" y="9277"/>
                    <a:pt x="20995" y="9275"/>
                  </a:cubicBezTo>
                  <a:lnTo>
                    <a:pt x="21070" y="9275"/>
                  </a:lnTo>
                  <a:cubicBezTo>
                    <a:pt x="21247" y="9250"/>
                    <a:pt x="21373" y="9073"/>
                    <a:pt x="21348" y="8872"/>
                  </a:cubicBezTo>
                  <a:cubicBezTo>
                    <a:pt x="21325" y="8711"/>
                    <a:pt x="21154" y="8591"/>
                    <a:pt x="20990" y="8591"/>
                  </a:cubicBezTo>
                  <a:close/>
                  <a:moveTo>
                    <a:pt x="384" y="8617"/>
                  </a:moveTo>
                  <a:cubicBezTo>
                    <a:pt x="224" y="8617"/>
                    <a:pt x="72" y="8738"/>
                    <a:pt x="26" y="8922"/>
                  </a:cubicBezTo>
                  <a:cubicBezTo>
                    <a:pt x="1" y="9099"/>
                    <a:pt x="127" y="9275"/>
                    <a:pt x="328" y="9325"/>
                  </a:cubicBezTo>
                  <a:lnTo>
                    <a:pt x="379" y="9325"/>
                  </a:lnTo>
                  <a:cubicBezTo>
                    <a:pt x="555" y="9325"/>
                    <a:pt x="681" y="9199"/>
                    <a:pt x="732" y="9023"/>
                  </a:cubicBezTo>
                  <a:cubicBezTo>
                    <a:pt x="757" y="8847"/>
                    <a:pt x="631" y="8670"/>
                    <a:pt x="429" y="8620"/>
                  </a:cubicBezTo>
                  <a:cubicBezTo>
                    <a:pt x="414" y="8618"/>
                    <a:pt x="399" y="8617"/>
                    <a:pt x="384" y="86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1310250" y="2507275"/>
              <a:ext cx="17025" cy="17375"/>
            </a:xfrm>
            <a:custGeom>
              <a:avLst/>
              <a:gdLst/>
              <a:ahLst/>
              <a:cxnLst/>
              <a:rect l="l" t="t" r="r" b="b"/>
              <a:pathLst>
                <a:path w="681" h="695" extrusionOk="0">
                  <a:moveTo>
                    <a:pt x="341" y="1"/>
                  </a:moveTo>
                  <a:cubicBezTo>
                    <a:pt x="252" y="1"/>
                    <a:pt x="164" y="39"/>
                    <a:pt x="101" y="114"/>
                  </a:cubicBezTo>
                  <a:cubicBezTo>
                    <a:pt x="76" y="114"/>
                    <a:pt x="51" y="140"/>
                    <a:pt x="51" y="165"/>
                  </a:cubicBezTo>
                  <a:cubicBezTo>
                    <a:pt x="26" y="190"/>
                    <a:pt x="26" y="190"/>
                    <a:pt x="26" y="215"/>
                  </a:cubicBezTo>
                  <a:lnTo>
                    <a:pt x="0" y="291"/>
                  </a:lnTo>
                  <a:cubicBezTo>
                    <a:pt x="0" y="316"/>
                    <a:pt x="0" y="341"/>
                    <a:pt x="0" y="366"/>
                  </a:cubicBezTo>
                  <a:cubicBezTo>
                    <a:pt x="0" y="442"/>
                    <a:pt x="26" y="543"/>
                    <a:pt x="101" y="593"/>
                  </a:cubicBezTo>
                  <a:cubicBezTo>
                    <a:pt x="126" y="644"/>
                    <a:pt x="177" y="669"/>
                    <a:pt x="202" y="669"/>
                  </a:cubicBezTo>
                  <a:cubicBezTo>
                    <a:pt x="252" y="694"/>
                    <a:pt x="303" y="694"/>
                    <a:pt x="353" y="694"/>
                  </a:cubicBezTo>
                  <a:cubicBezTo>
                    <a:pt x="429" y="694"/>
                    <a:pt x="530" y="669"/>
                    <a:pt x="580" y="593"/>
                  </a:cubicBezTo>
                  <a:cubicBezTo>
                    <a:pt x="605" y="568"/>
                    <a:pt x="630" y="518"/>
                    <a:pt x="656" y="492"/>
                  </a:cubicBezTo>
                  <a:cubicBezTo>
                    <a:pt x="681" y="442"/>
                    <a:pt x="681" y="392"/>
                    <a:pt x="681" y="366"/>
                  </a:cubicBezTo>
                  <a:cubicBezTo>
                    <a:pt x="681" y="341"/>
                    <a:pt x="681" y="316"/>
                    <a:pt x="681" y="291"/>
                  </a:cubicBezTo>
                  <a:cubicBezTo>
                    <a:pt x="681" y="266"/>
                    <a:pt x="656" y="240"/>
                    <a:pt x="656" y="215"/>
                  </a:cubicBezTo>
                  <a:cubicBezTo>
                    <a:pt x="656" y="190"/>
                    <a:pt x="630" y="190"/>
                    <a:pt x="630" y="165"/>
                  </a:cubicBezTo>
                  <a:lnTo>
                    <a:pt x="580" y="114"/>
                  </a:lnTo>
                  <a:cubicBezTo>
                    <a:pt x="517" y="39"/>
                    <a:pt x="429" y="1"/>
                    <a:pt x="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890625" y="2507600"/>
              <a:ext cx="20800" cy="17050"/>
            </a:xfrm>
            <a:custGeom>
              <a:avLst/>
              <a:gdLst/>
              <a:ahLst/>
              <a:cxnLst/>
              <a:rect l="l" t="t" r="r" b="b"/>
              <a:pathLst>
                <a:path w="832" h="682" extrusionOk="0">
                  <a:moveTo>
                    <a:pt x="473" y="1"/>
                  </a:moveTo>
                  <a:cubicBezTo>
                    <a:pt x="384" y="1"/>
                    <a:pt x="294" y="34"/>
                    <a:pt x="227" y="101"/>
                  </a:cubicBezTo>
                  <a:cubicBezTo>
                    <a:pt x="0" y="328"/>
                    <a:pt x="177" y="681"/>
                    <a:pt x="479" y="681"/>
                  </a:cubicBezTo>
                  <a:cubicBezTo>
                    <a:pt x="580" y="681"/>
                    <a:pt x="681" y="656"/>
                    <a:pt x="731" y="580"/>
                  </a:cubicBezTo>
                  <a:lnTo>
                    <a:pt x="782" y="530"/>
                  </a:lnTo>
                  <a:cubicBezTo>
                    <a:pt x="782" y="505"/>
                    <a:pt x="807" y="505"/>
                    <a:pt x="807" y="479"/>
                  </a:cubicBezTo>
                  <a:cubicBezTo>
                    <a:pt x="832" y="454"/>
                    <a:pt x="832" y="429"/>
                    <a:pt x="832" y="404"/>
                  </a:cubicBezTo>
                  <a:cubicBezTo>
                    <a:pt x="832" y="379"/>
                    <a:pt x="832" y="353"/>
                    <a:pt x="832" y="353"/>
                  </a:cubicBezTo>
                  <a:cubicBezTo>
                    <a:pt x="832" y="253"/>
                    <a:pt x="782" y="152"/>
                    <a:pt x="731" y="101"/>
                  </a:cubicBezTo>
                  <a:cubicBezTo>
                    <a:pt x="681" y="51"/>
                    <a:pt x="655" y="26"/>
                    <a:pt x="605" y="26"/>
                  </a:cubicBezTo>
                  <a:cubicBezTo>
                    <a:pt x="563" y="9"/>
                    <a:pt x="518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898800" y="2354425"/>
              <a:ext cx="316325" cy="126750"/>
            </a:xfrm>
            <a:custGeom>
              <a:avLst/>
              <a:gdLst/>
              <a:ahLst/>
              <a:cxnLst/>
              <a:rect l="l" t="t" r="r" b="b"/>
              <a:pathLst>
                <a:path w="12653" h="5070" extrusionOk="0">
                  <a:moveTo>
                    <a:pt x="5445" y="0"/>
                  </a:moveTo>
                  <a:cubicBezTo>
                    <a:pt x="5428" y="0"/>
                    <a:pt x="5411" y="1"/>
                    <a:pt x="5394" y="3"/>
                  </a:cubicBezTo>
                  <a:cubicBezTo>
                    <a:pt x="5218" y="29"/>
                    <a:pt x="5067" y="205"/>
                    <a:pt x="5117" y="407"/>
                  </a:cubicBezTo>
                  <a:cubicBezTo>
                    <a:pt x="5142" y="558"/>
                    <a:pt x="5268" y="684"/>
                    <a:pt x="5445" y="709"/>
                  </a:cubicBezTo>
                  <a:lnTo>
                    <a:pt x="5495" y="709"/>
                  </a:lnTo>
                  <a:cubicBezTo>
                    <a:pt x="5697" y="659"/>
                    <a:pt x="5823" y="482"/>
                    <a:pt x="5798" y="306"/>
                  </a:cubicBezTo>
                  <a:cubicBezTo>
                    <a:pt x="5774" y="121"/>
                    <a:pt x="5625" y="0"/>
                    <a:pt x="5445" y="0"/>
                  </a:cubicBezTo>
                  <a:close/>
                  <a:moveTo>
                    <a:pt x="7208" y="25"/>
                  </a:moveTo>
                  <a:cubicBezTo>
                    <a:pt x="7029" y="25"/>
                    <a:pt x="6879" y="144"/>
                    <a:pt x="6856" y="306"/>
                  </a:cubicBezTo>
                  <a:cubicBezTo>
                    <a:pt x="6831" y="507"/>
                    <a:pt x="6957" y="684"/>
                    <a:pt x="7158" y="709"/>
                  </a:cubicBezTo>
                  <a:lnTo>
                    <a:pt x="7158" y="734"/>
                  </a:lnTo>
                  <a:lnTo>
                    <a:pt x="7209" y="734"/>
                  </a:lnTo>
                  <a:cubicBezTo>
                    <a:pt x="7385" y="734"/>
                    <a:pt x="7537" y="583"/>
                    <a:pt x="7562" y="407"/>
                  </a:cubicBezTo>
                  <a:cubicBezTo>
                    <a:pt x="7587" y="230"/>
                    <a:pt x="7461" y="54"/>
                    <a:pt x="7259" y="29"/>
                  </a:cubicBezTo>
                  <a:cubicBezTo>
                    <a:pt x="7242" y="26"/>
                    <a:pt x="7225" y="25"/>
                    <a:pt x="7208" y="25"/>
                  </a:cubicBezTo>
                  <a:close/>
                  <a:moveTo>
                    <a:pt x="3771" y="503"/>
                  </a:moveTo>
                  <a:cubicBezTo>
                    <a:pt x="3724" y="503"/>
                    <a:pt x="3676" y="513"/>
                    <a:pt x="3630" y="533"/>
                  </a:cubicBezTo>
                  <a:cubicBezTo>
                    <a:pt x="3454" y="608"/>
                    <a:pt x="3378" y="810"/>
                    <a:pt x="3454" y="986"/>
                  </a:cubicBezTo>
                  <a:cubicBezTo>
                    <a:pt x="3504" y="1112"/>
                    <a:pt x="3630" y="1188"/>
                    <a:pt x="3781" y="1188"/>
                  </a:cubicBezTo>
                  <a:cubicBezTo>
                    <a:pt x="3832" y="1188"/>
                    <a:pt x="3882" y="1188"/>
                    <a:pt x="3907" y="1163"/>
                  </a:cubicBezTo>
                  <a:cubicBezTo>
                    <a:pt x="4084" y="1087"/>
                    <a:pt x="4185" y="885"/>
                    <a:pt x="4084" y="709"/>
                  </a:cubicBezTo>
                  <a:cubicBezTo>
                    <a:pt x="4028" y="579"/>
                    <a:pt x="3903" y="503"/>
                    <a:pt x="3771" y="503"/>
                  </a:cubicBezTo>
                  <a:close/>
                  <a:moveTo>
                    <a:pt x="8901" y="493"/>
                  </a:moveTo>
                  <a:cubicBezTo>
                    <a:pt x="8771" y="493"/>
                    <a:pt x="8650" y="581"/>
                    <a:pt x="8595" y="709"/>
                  </a:cubicBezTo>
                  <a:cubicBezTo>
                    <a:pt x="8519" y="885"/>
                    <a:pt x="8595" y="1087"/>
                    <a:pt x="8771" y="1163"/>
                  </a:cubicBezTo>
                  <a:lnTo>
                    <a:pt x="8746" y="1163"/>
                  </a:lnTo>
                  <a:cubicBezTo>
                    <a:pt x="8797" y="1188"/>
                    <a:pt x="8847" y="1188"/>
                    <a:pt x="8897" y="1188"/>
                  </a:cubicBezTo>
                  <a:cubicBezTo>
                    <a:pt x="9049" y="1188"/>
                    <a:pt x="9175" y="1112"/>
                    <a:pt x="9225" y="986"/>
                  </a:cubicBezTo>
                  <a:cubicBezTo>
                    <a:pt x="9301" y="810"/>
                    <a:pt x="9225" y="608"/>
                    <a:pt x="9049" y="533"/>
                  </a:cubicBezTo>
                  <a:cubicBezTo>
                    <a:pt x="9000" y="505"/>
                    <a:pt x="8950" y="493"/>
                    <a:pt x="8901" y="493"/>
                  </a:cubicBezTo>
                  <a:close/>
                  <a:moveTo>
                    <a:pt x="10397" y="1435"/>
                  </a:moveTo>
                  <a:cubicBezTo>
                    <a:pt x="10300" y="1435"/>
                    <a:pt x="10204" y="1480"/>
                    <a:pt x="10132" y="1566"/>
                  </a:cubicBezTo>
                  <a:cubicBezTo>
                    <a:pt x="10006" y="1717"/>
                    <a:pt x="10006" y="1944"/>
                    <a:pt x="10158" y="2070"/>
                  </a:cubicBezTo>
                  <a:cubicBezTo>
                    <a:pt x="10195" y="2107"/>
                    <a:pt x="10258" y="2130"/>
                    <a:pt x="10320" y="2130"/>
                  </a:cubicBezTo>
                  <a:cubicBezTo>
                    <a:pt x="10342" y="2130"/>
                    <a:pt x="10364" y="2127"/>
                    <a:pt x="10384" y="2120"/>
                  </a:cubicBezTo>
                  <a:cubicBezTo>
                    <a:pt x="10485" y="2120"/>
                    <a:pt x="10586" y="2095"/>
                    <a:pt x="10662" y="2020"/>
                  </a:cubicBezTo>
                  <a:cubicBezTo>
                    <a:pt x="10788" y="1868"/>
                    <a:pt x="10762" y="1641"/>
                    <a:pt x="10611" y="1515"/>
                  </a:cubicBezTo>
                  <a:cubicBezTo>
                    <a:pt x="10546" y="1461"/>
                    <a:pt x="10471" y="1435"/>
                    <a:pt x="10397" y="1435"/>
                  </a:cubicBezTo>
                  <a:close/>
                  <a:moveTo>
                    <a:pt x="2316" y="1449"/>
                  </a:moveTo>
                  <a:cubicBezTo>
                    <a:pt x="2229" y="1449"/>
                    <a:pt x="2140" y="1481"/>
                    <a:pt x="2067" y="1541"/>
                  </a:cubicBezTo>
                  <a:cubicBezTo>
                    <a:pt x="1916" y="1667"/>
                    <a:pt x="1916" y="1894"/>
                    <a:pt x="2042" y="2020"/>
                  </a:cubicBezTo>
                  <a:lnTo>
                    <a:pt x="2017" y="2020"/>
                  </a:lnTo>
                  <a:cubicBezTo>
                    <a:pt x="2093" y="2095"/>
                    <a:pt x="2194" y="2146"/>
                    <a:pt x="2294" y="2146"/>
                  </a:cubicBezTo>
                  <a:cubicBezTo>
                    <a:pt x="2370" y="2146"/>
                    <a:pt x="2471" y="2120"/>
                    <a:pt x="2521" y="2070"/>
                  </a:cubicBezTo>
                  <a:cubicBezTo>
                    <a:pt x="2672" y="1944"/>
                    <a:pt x="2672" y="1717"/>
                    <a:pt x="2572" y="1566"/>
                  </a:cubicBezTo>
                  <a:cubicBezTo>
                    <a:pt x="2506" y="1487"/>
                    <a:pt x="2412" y="1449"/>
                    <a:pt x="2316" y="1449"/>
                  </a:cubicBezTo>
                  <a:close/>
                  <a:moveTo>
                    <a:pt x="11535" y="2774"/>
                  </a:moveTo>
                  <a:cubicBezTo>
                    <a:pt x="11470" y="2774"/>
                    <a:pt x="11405" y="2790"/>
                    <a:pt x="11342" y="2826"/>
                  </a:cubicBezTo>
                  <a:cubicBezTo>
                    <a:pt x="11191" y="2927"/>
                    <a:pt x="11141" y="3154"/>
                    <a:pt x="11241" y="3305"/>
                  </a:cubicBezTo>
                  <a:cubicBezTo>
                    <a:pt x="11317" y="3406"/>
                    <a:pt x="11418" y="3456"/>
                    <a:pt x="11544" y="3456"/>
                  </a:cubicBezTo>
                  <a:cubicBezTo>
                    <a:pt x="11594" y="3456"/>
                    <a:pt x="11670" y="3456"/>
                    <a:pt x="11720" y="3406"/>
                  </a:cubicBezTo>
                  <a:cubicBezTo>
                    <a:pt x="11871" y="3305"/>
                    <a:pt x="11922" y="3103"/>
                    <a:pt x="11846" y="2927"/>
                  </a:cubicBezTo>
                  <a:cubicBezTo>
                    <a:pt x="11765" y="2829"/>
                    <a:pt x="11652" y="2774"/>
                    <a:pt x="11535" y="2774"/>
                  </a:cubicBezTo>
                  <a:close/>
                  <a:moveTo>
                    <a:pt x="1145" y="2774"/>
                  </a:moveTo>
                  <a:cubicBezTo>
                    <a:pt x="1030" y="2774"/>
                    <a:pt x="923" y="2829"/>
                    <a:pt x="858" y="2927"/>
                  </a:cubicBezTo>
                  <a:cubicBezTo>
                    <a:pt x="757" y="3103"/>
                    <a:pt x="782" y="3305"/>
                    <a:pt x="933" y="3406"/>
                  </a:cubicBezTo>
                  <a:cubicBezTo>
                    <a:pt x="1009" y="3456"/>
                    <a:pt x="1085" y="3481"/>
                    <a:pt x="1135" y="3481"/>
                  </a:cubicBezTo>
                  <a:cubicBezTo>
                    <a:pt x="1261" y="3481"/>
                    <a:pt x="1362" y="3406"/>
                    <a:pt x="1437" y="3305"/>
                  </a:cubicBezTo>
                  <a:cubicBezTo>
                    <a:pt x="1538" y="3154"/>
                    <a:pt x="1488" y="2927"/>
                    <a:pt x="1337" y="2826"/>
                  </a:cubicBezTo>
                  <a:cubicBezTo>
                    <a:pt x="1274" y="2790"/>
                    <a:pt x="1208" y="2774"/>
                    <a:pt x="1145" y="2774"/>
                  </a:cubicBezTo>
                  <a:close/>
                  <a:moveTo>
                    <a:pt x="411" y="4376"/>
                  </a:moveTo>
                  <a:cubicBezTo>
                    <a:pt x="263" y="4376"/>
                    <a:pt x="118" y="4470"/>
                    <a:pt x="76" y="4615"/>
                  </a:cubicBezTo>
                  <a:cubicBezTo>
                    <a:pt x="1" y="4817"/>
                    <a:pt x="127" y="4993"/>
                    <a:pt x="303" y="5069"/>
                  </a:cubicBezTo>
                  <a:lnTo>
                    <a:pt x="404" y="5069"/>
                  </a:lnTo>
                  <a:cubicBezTo>
                    <a:pt x="555" y="5069"/>
                    <a:pt x="681" y="4968"/>
                    <a:pt x="732" y="4817"/>
                  </a:cubicBezTo>
                  <a:cubicBezTo>
                    <a:pt x="782" y="4641"/>
                    <a:pt x="681" y="4439"/>
                    <a:pt x="505" y="4389"/>
                  </a:cubicBezTo>
                  <a:cubicBezTo>
                    <a:pt x="474" y="4380"/>
                    <a:pt x="443" y="4376"/>
                    <a:pt x="411" y="4376"/>
                  </a:cubicBezTo>
                  <a:close/>
                  <a:moveTo>
                    <a:pt x="12267" y="4376"/>
                  </a:moveTo>
                  <a:cubicBezTo>
                    <a:pt x="12236" y="4376"/>
                    <a:pt x="12205" y="4380"/>
                    <a:pt x="12174" y="4389"/>
                  </a:cubicBezTo>
                  <a:cubicBezTo>
                    <a:pt x="11972" y="4439"/>
                    <a:pt x="11871" y="4641"/>
                    <a:pt x="11922" y="4817"/>
                  </a:cubicBezTo>
                  <a:cubicBezTo>
                    <a:pt x="11972" y="4968"/>
                    <a:pt x="12098" y="5069"/>
                    <a:pt x="12275" y="5069"/>
                  </a:cubicBezTo>
                  <a:cubicBezTo>
                    <a:pt x="12300" y="5069"/>
                    <a:pt x="12325" y="5069"/>
                    <a:pt x="12350" y="5044"/>
                  </a:cubicBezTo>
                  <a:cubicBezTo>
                    <a:pt x="12552" y="4993"/>
                    <a:pt x="12653" y="4792"/>
                    <a:pt x="12602" y="4615"/>
                  </a:cubicBezTo>
                  <a:cubicBezTo>
                    <a:pt x="12561" y="4470"/>
                    <a:pt x="12416" y="4376"/>
                    <a:pt x="12267" y="43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1203125" y="2507750"/>
              <a:ext cx="17050" cy="16900"/>
            </a:xfrm>
            <a:custGeom>
              <a:avLst/>
              <a:gdLst/>
              <a:ahLst/>
              <a:cxnLst/>
              <a:rect l="l" t="t" r="r" b="b"/>
              <a:pathLst>
                <a:path w="682" h="676" extrusionOk="0">
                  <a:moveTo>
                    <a:pt x="341" y="1"/>
                  </a:moveTo>
                  <a:cubicBezTo>
                    <a:pt x="253" y="1"/>
                    <a:pt x="165" y="32"/>
                    <a:pt x="102" y="95"/>
                  </a:cubicBezTo>
                  <a:cubicBezTo>
                    <a:pt x="26" y="146"/>
                    <a:pt x="1" y="247"/>
                    <a:pt x="1" y="347"/>
                  </a:cubicBezTo>
                  <a:cubicBezTo>
                    <a:pt x="1" y="347"/>
                    <a:pt x="1" y="373"/>
                    <a:pt x="1" y="398"/>
                  </a:cubicBezTo>
                  <a:cubicBezTo>
                    <a:pt x="1" y="423"/>
                    <a:pt x="1" y="448"/>
                    <a:pt x="1" y="473"/>
                  </a:cubicBezTo>
                  <a:lnTo>
                    <a:pt x="51" y="524"/>
                  </a:lnTo>
                  <a:cubicBezTo>
                    <a:pt x="51" y="549"/>
                    <a:pt x="76" y="574"/>
                    <a:pt x="102" y="574"/>
                  </a:cubicBezTo>
                  <a:cubicBezTo>
                    <a:pt x="152" y="650"/>
                    <a:pt x="253" y="675"/>
                    <a:pt x="328" y="675"/>
                  </a:cubicBezTo>
                  <a:lnTo>
                    <a:pt x="404" y="675"/>
                  </a:lnTo>
                  <a:cubicBezTo>
                    <a:pt x="429" y="675"/>
                    <a:pt x="454" y="675"/>
                    <a:pt x="480" y="650"/>
                  </a:cubicBezTo>
                  <a:cubicBezTo>
                    <a:pt x="505" y="650"/>
                    <a:pt x="530" y="650"/>
                    <a:pt x="530" y="625"/>
                  </a:cubicBezTo>
                  <a:cubicBezTo>
                    <a:pt x="555" y="625"/>
                    <a:pt x="581" y="599"/>
                    <a:pt x="606" y="574"/>
                  </a:cubicBezTo>
                  <a:cubicBezTo>
                    <a:pt x="606" y="574"/>
                    <a:pt x="631" y="549"/>
                    <a:pt x="631" y="524"/>
                  </a:cubicBezTo>
                  <a:cubicBezTo>
                    <a:pt x="656" y="499"/>
                    <a:pt x="656" y="499"/>
                    <a:pt x="681" y="473"/>
                  </a:cubicBezTo>
                  <a:cubicBezTo>
                    <a:pt x="681" y="448"/>
                    <a:pt x="681" y="423"/>
                    <a:pt x="681" y="398"/>
                  </a:cubicBezTo>
                  <a:cubicBezTo>
                    <a:pt x="681" y="373"/>
                    <a:pt x="681" y="347"/>
                    <a:pt x="681" y="347"/>
                  </a:cubicBezTo>
                  <a:cubicBezTo>
                    <a:pt x="681" y="247"/>
                    <a:pt x="656" y="146"/>
                    <a:pt x="581" y="95"/>
                  </a:cubicBezTo>
                  <a:cubicBezTo>
                    <a:pt x="517" y="32"/>
                    <a:pt x="429" y="1"/>
                    <a:pt x="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1206925" y="2597000"/>
              <a:ext cx="756100" cy="342850"/>
            </a:xfrm>
            <a:custGeom>
              <a:avLst/>
              <a:gdLst/>
              <a:ahLst/>
              <a:cxnLst/>
              <a:rect l="l" t="t" r="r" b="b"/>
              <a:pathLst>
                <a:path w="30244" h="13714" extrusionOk="0">
                  <a:moveTo>
                    <a:pt x="29847" y="1"/>
                  </a:moveTo>
                  <a:cubicBezTo>
                    <a:pt x="29664" y="1"/>
                    <a:pt x="29513" y="144"/>
                    <a:pt x="29513" y="331"/>
                  </a:cubicBezTo>
                  <a:cubicBezTo>
                    <a:pt x="29487" y="507"/>
                    <a:pt x="29613" y="684"/>
                    <a:pt x="29815" y="709"/>
                  </a:cubicBezTo>
                  <a:lnTo>
                    <a:pt x="29865" y="709"/>
                  </a:lnTo>
                  <a:cubicBezTo>
                    <a:pt x="30042" y="709"/>
                    <a:pt x="30193" y="583"/>
                    <a:pt x="30218" y="407"/>
                  </a:cubicBezTo>
                  <a:cubicBezTo>
                    <a:pt x="30243" y="205"/>
                    <a:pt x="30092" y="29"/>
                    <a:pt x="29891" y="3"/>
                  </a:cubicBezTo>
                  <a:cubicBezTo>
                    <a:pt x="29876" y="2"/>
                    <a:pt x="29861" y="1"/>
                    <a:pt x="29847" y="1"/>
                  </a:cubicBezTo>
                  <a:close/>
                  <a:moveTo>
                    <a:pt x="373" y="51"/>
                  </a:moveTo>
                  <a:cubicBezTo>
                    <a:pt x="358" y="51"/>
                    <a:pt x="343" y="52"/>
                    <a:pt x="328" y="54"/>
                  </a:cubicBezTo>
                  <a:cubicBezTo>
                    <a:pt x="126" y="54"/>
                    <a:pt x="0" y="230"/>
                    <a:pt x="0" y="432"/>
                  </a:cubicBezTo>
                  <a:lnTo>
                    <a:pt x="25" y="432"/>
                  </a:lnTo>
                  <a:cubicBezTo>
                    <a:pt x="50" y="608"/>
                    <a:pt x="202" y="734"/>
                    <a:pt x="353" y="734"/>
                  </a:cubicBezTo>
                  <a:lnTo>
                    <a:pt x="403" y="734"/>
                  </a:lnTo>
                  <a:cubicBezTo>
                    <a:pt x="605" y="709"/>
                    <a:pt x="731" y="533"/>
                    <a:pt x="706" y="356"/>
                  </a:cubicBezTo>
                  <a:cubicBezTo>
                    <a:pt x="683" y="172"/>
                    <a:pt x="533" y="51"/>
                    <a:pt x="373" y="51"/>
                  </a:cubicBezTo>
                  <a:close/>
                  <a:moveTo>
                    <a:pt x="29498" y="1856"/>
                  </a:moveTo>
                  <a:cubicBezTo>
                    <a:pt x="29355" y="1856"/>
                    <a:pt x="29227" y="1953"/>
                    <a:pt x="29185" y="2120"/>
                  </a:cubicBezTo>
                  <a:cubicBezTo>
                    <a:pt x="29135" y="2297"/>
                    <a:pt x="29235" y="2498"/>
                    <a:pt x="29437" y="2549"/>
                  </a:cubicBezTo>
                  <a:lnTo>
                    <a:pt x="29513" y="2549"/>
                  </a:lnTo>
                  <a:cubicBezTo>
                    <a:pt x="29664" y="2549"/>
                    <a:pt x="29815" y="2448"/>
                    <a:pt x="29840" y="2297"/>
                  </a:cubicBezTo>
                  <a:cubicBezTo>
                    <a:pt x="29891" y="2095"/>
                    <a:pt x="29790" y="1919"/>
                    <a:pt x="29588" y="1868"/>
                  </a:cubicBezTo>
                  <a:cubicBezTo>
                    <a:pt x="29558" y="1860"/>
                    <a:pt x="29528" y="1856"/>
                    <a:pt x="29498" y="1856"/>
                  </a:cubicBezTo>
                  <a:close/>
                  <a:moveTo>
                    <a:pt x="722" y="1881"/>
                  </a:moveTo>
                  <a:cubicBezTo>
                    <a:pt x="691" y="1881"/>
                    <a:pt x="660" y="1885"/>
                    <a:pt x="630" y="1894"/>
                  </a:cubicBezTo>
                  <a:cubicBezTo>
                    <a:pt x="429" y="1944"/>
                    <a:pt x="328" y="2120"/>
                    <a:pt x="378" y="2322"/>
                  </a:cubicBezTo>
                  <a:cubicBezTo>
                    <a:pt x="429" y="2473"/>
                    <a:pt x="555" y="2549"/>
                    <a:pt x="706" y="2574"/>
                  </a:cubicBezTo>
                  <a:lnTo>
                    <a:pt x="781" y="2574"/>
                  </a:lnTo>
                  <a:cubicBezTo>
                    <a:pt x="983" y="2524"/>
                    <a:pt x="1084" y="2322"/>
                    <a:pt x="1033" y="2146"/>
                  </a:cubicBezTo>
                  <a:cubicBezTo>
                    <a:pt x="1012" y="1979"/>
                    <a:pt x="871" y="1881"/>
                    <a:pt x="722" y="1881"/>
                  </a:cubicBezTo>
                  <a:close/>
                  <a:moveTo>
                    <a:pt x="1300" y="3654"/>
                  </a:moveTo>
                  <a:cubicBezTo>
                    <a:pt x="1253" y="3654"/>
                    <a:pt x="1206" y="3663"/>
                    <a:pt x="1159" y="3683"/>
                  </a:cubicBezTo>
                  <a:cubicBezTo>
                    <a:pt x="983" y="3733"/>
                    <a:pt x="882" y="3935"/>
                    <a:pt x="958" y="4137"/>
                  </a:cubicBezTo>
                  <a:lnTo>
                    <a:pt x="983" y="4137"/>
                  </a:lnTo>
                  <a:cubicBezTo>
                    <a:pt x="1033" y="4263"/>
                    <a:pt x="1159" y="4338"/>
                    <a:pt x="1285" y="4338"/>
                  </a:cubicBezTo>
                  <a:cubicBezTo>
                    <a:pt x="1336" y="4338"/>
                    <a:pt x="1386" y="4338"/>
                    <a:pt x="1411" y="4313"/>
                  </a:cubicBezTo>
                  <a:cubicBezTo>
                    <a:pt x="1588" y="4237"/>
                    <a:pt x="1689" y="4036"/>
                    <a:pt x="1613" y="3859"/>
                  </a:cubicBezTo>
                  <a:cubicBezTo>
                    <a:pt x="1557" y="3729"/>
                    <a:pt x="1433" y="3654"/>
                    <a:pt x="1300" y="3654"/>
                  </a:cubicBezTo>
                  <a:close/>
                  <a:moveTo>
                    <a:pt x="28921" y="3629"/>
                  </a:moveTo>
                  <a:cubicBezTo>
                    <a:pt x="28788" y="3629"/>
                    <a:pt x="28662" y="3709"/>
                    <a:pt x="28605" y="3859"/>
                  </a:cubicBezTo>
                  <a:cubicBezTo>
                    <a:pt x="28555" y="4036"/>
                    <a:pt x="28631" y="4237"/>
                    <a:pt x="28807" y="4313"/>
                  </a:cubicBezTo>
                  <a:lnTo>
                    <a:pt x="28832" y="4313"/>
                  </a:lnTo>
                  <a:cubicBezTo>
                    <a:pt x="28857" y="4313"/>
                    <a:pt x="28908" y="4338"/>
                    <a:pt x="28958" y="4338"/>
                  </a:cubicBezTo>
                  <a:cubicBezTo>
                    <a:pt x="29084" y="4313"/>
                    <a:pt x="29210" y="4237"/>
                    <a:pt x="29261" y="4111"/>
                  </a:cubicBezTo>
                  <a:cubicBezTo>
                    <a:pt x="29336" y="3935"/>
                    <a:pt x="29235" y="3733"/>
                    <a:pt x="29059" y="3658"/>
                  </a:cubicBezTo>
                  <a:cubicBezTo>
                    <a:pt x="29014" y="3638"/>
                    <a:pt x="28967" y="3629"/>
                    <a:pt x="28921" y="3629"/>
                  </a:cubicBezTo>
                  <a:close/>
                  <a:moveTo>
                    <a:pt x="2078" y="5338"/>
                  </a:moveTo>
                  <a:cubicBezTo>
                    <a:pt x="2024" y="5338"/>
                    <a:pt x="1968" y="5349"/>
                    <a:pt x="1915" y="5372"/>
                  </a:cubicBezTo>
                  <a:cubicBezTo>
                    <a:pt x="1739" y="5472"/>
                    <a:pt x="1689" y="5674"/>
                    <a:pt x="1789" y="5850"/>
                  </a:cubicBezTo>
                  <a:lnTo>
                    <a:pt x="1789" y="5876"/>
                  </a:lnTo>
                  <a:cubicBezTo>
                    <a:pt x="1865" y="5976"/>
                    <a:pt x="1966" y="6027"/>
                    <a:pt x="2092" y="6027"/>
                  </a:cubicBezTo>
                  <a:cubicBezTo>
                    <a:pt x="2142" y="6027"/>
                    <a:pt x="2193" y="6027"/>
                    <a:pt x="2243" y="6002"/>
                  </a:cubicBezTo>
                  <a:cubicBezTo>
                    <a:pt x="2420" y="5901"/>
                    <a:pt x="2495" y="5674"/>
                    <a:pt x="2394" y="5523"/>
                  </a:cubicBezTo>
                  <a:cubicBezTo>
                    <a:pt x="2324" y="5399"/>
                    <a:pt x="2204" y="5338"/>
                    <a:pt x="2078" y="5338"/>
                  </a:cubicBezTo>
                  <a:close/>
                  <a:moveTo>
                    <a:pt x="28129" y="5320"/>
                  </a:moveTo>
                  <a:cubicBezTo>
                    <a:pt x="28011" y="5320"/>
                    <a:pt x="27890" y="5382"/>
                    <a:pt x="27824" y="5498"/>
                  </a:cubicBezTo>
                  <a:cubicBezTo>
                    <a:pt x="27748" y="5674"/>
                    <a:pt x="27799" y="5876"/>
                    <a:pt x="27975" y="5976"/>
                  </a:cubicBezTo>
                  <a:lnTo>
                    <a:pt x="27975" y="6002"/>
                  </a:lnTo>
                  <a:cubicBezTo>
                    <a:pt x="28026" y="6002"/>
                    <a:pt x="28076" y="6027"/>
                    <a:pt x="28126" y="6027"/>
                  </a:cubicBezTo>
                  <a:cubicBezTo>
                    <a:pt x="28252" y="6027"/>
                    <a:pt x="28378" y="5951"/>
                    <a:pt x="28454" y="5825"/>
                  </a:cubicBezTo>
                  <a:cubicBezTo>
                    <a:pt x="28530" y="5674"/>
                    <a:pt x="28479" y="5447"/>
                    <a:pt x="28303" y="5372"/>
                  </a:cubicBezTo>
                  <a:cubicBezTo>
                    <a:pt x="28251" y="5337"/>
                    <a:pt x="28190" y="5320"/>
                    <a:pt x="28129" y="5320"/>
                  </a:cubicBezTo>
                  <a:close/>
                  <a:moveTo>
                    <a:pt x="27146" y="6888"/>
                  </a:moveTo>
                  <a:cubicBezTo>
                    <a:pt x="27036" y="6888"/>
                    <a:pt x="26928" y="6943"/>
                    <a:pt x="26866" y="7035"/>
                  </a:cubicBezTo>
                  <a:cubicBezTo>
                    <a:pt x="26740" y="7186"/>
                    <a:pt x="26791" y="7413"/>
                    <a:pt x="26942" y="7514"/>
                  </a:cubicBezTo>
                  <a:lnTo>
                    <a:pt x="26967" y="7539"/>
                  </a:lnTo>
                  <a:cubicBezTo>
                    <a:pt x="27018" y="7564"/>
                    <a:pt x="27068" y="7589"/>
                    <a:pt x="27144" y="7589"/>
                  </a:cubicBezTo>
                  <a:cubicBezTo>
                    <a:pt x="27244" y="7589"/>
                    <a:pt x="27345" y="7539"/>
                    <a:pt x="27421" y="7438"/>
                  </a:cubicBezTo>
                  <a:cubicBezTo>
                    <a:pt x="27547" y="7287"/>
                    <a:pt x="27496" y="7060"/>
                    <a:pt x="27345" y="6959"/>
                  </a:cubicBezTo>
                  <a:cubicBezTo>
                    <a:pt x="27286" y="6910"/>
                    <a:pt x="27216" y="6888"/>
                    <a:pt x="27146" y="6888"/>
                  </a:cubicBezTo>
                  <a:close/>
                  <a:moveTo>
                    <a:pt x="3100" y="6906"/>
                  </a:moveTo>
                  <a:cubicBezTo>
                    <a:pt x="3025" y="6906"/>
                    <a:pt x="2947" y="6932"/>
                    <a:pt x="2873" y="6985"/>
                  </a:cubicBezTo>
                  <a:cubicBezTo>
                    <a:pt x="2722" y="7085"/>
                    <a:pt x="2697" y="7312"/>
                    <a:pt x="2798" y="7463"/>
                  </a:cubicBezTo>
                  <a:lnTo>
                    <a:pt x="2823" y="7463"/>
                  </a:lnTo>
                  <a:cubicBezTo>
                    <a:pt x="2873" y="7564"/>
                    <a:pt x="2974" y="7615"/>
                    <a:pt x="3100" y="7615"/>
                  </a:cubicBezTo>
                  <a:cubicBezTo>
                    <a:pt x="3150" y="7615"/>
                    <a:pt x="3226" y="7589"/>
                    <a:pt x="3302" y="7539"/>
                  </a:cubicBezTo>
                  <a:cubicBezTo>
                    <a:pt x="3453" y="7413"/>
                    <a:pt x="3478" y="7211"/>
                    <a:pt x="3377" y="7060"/>
                  </a:cubicBezTo>
                  <a:cubicBezTo>
                    <a:pt x="3304" y="6957"/>
                    <a:pt x="3204" y="6906"/>
                    <a:pt x="3100" y="6906"/>
                  </a:cubicBezTo>
                  <a:close/>
                  <a:moveTo>
                    <a:pt x="4272" y="8352"/>
                  </a:moveTo>
                  <a:cubicBezTo>
                    <a:pt x="4184" y="8352"/>
                    <a:pt x="4096" y="8383"/>
                    <a:pt x="4033" y="8446"/>
                  </a:cubicBezTo>
                  <a:cubicBezTo>
                    <a:pt x="3881" y="8572"/>
                    <a:pt x="3881" y="8799"/>
                    <a:pt x="4033" y="8925"/>
                  </a:cubicBezTo>
                  <a:lnTo>
                    <a:pt x="4033" y="8950"/>
                  </a:lnTo>
                  <a:cubicBezTo>
                    <a:pt x="4108" y="9001"/>
                    <a:pt x="4184" y="9026"/>
                    <a:pt x="4285" y="9026"/>
                  </a:cubicBezTo>
                  <a:cubicBezTo>
                    <a:pt x="4360" y="9026"/>
                    <a:pt x="4461" y="9001"/>
                    <a:pt x="4511" y="8925"/>
                  </a:cubicBezTo>
                  <a:cubicBezTo>
                    <a:pt x="4663" y="8799"/>
                    <a:pt x="4663" y="8572"/>
                    <a:pt x="4511" y="8446"/>
                  </a:cubicBezTo>
                  <a:cubicBezTo>
                    <a:pt x="4448" y="8383"/>
                    <a:pt x="4360" y="8352"/>
                    <a:pt x="4272" y="8352"/>
                  </a:cubicBezTo>
                  <a:close/>
                  <a:moveTo>
                    <a:pt x="25959" y="8333"/>
                  </a:moveTo>
                  <a:cubicBezTo>
                    <a:pt x="25871" y="8333"/>
                    <a:pt x="25783" y="8371"/>
                    <a:pt x="25707" y="8446"/>
                  </a:cubicBezTo>
                  <a:cubicBezTo>
                    <a:pt x="25581" y="8572"/>
                    <a:pt x="25581" y="8799"/>
                    <a:pt x="25707" y="8925"/>
                  </a:cubicBezTo>
                  <a:lnTo>
                    <a:pt x="25732" y="8950"/>
                  </a:lnTo>
                  <a:cubicBezTo>
                    <a:pt x="25783" y="9001"/>
                    <a:pt x="25858" y="9051"/>
                    <a:pt x="25959" y="9051"/>
                  </a:cubicBezTo>
                  <a:cubicBezTo>
                    <a:pt x="26060" y="9051"/>
                    <a:pt x="26135" y="9001"/>
                    <a:pt x="26211" y="8925"/>
                  </a:cubicBezTo>
                  <a:cubicBezTo>
                    <a:pt x="26337" y="8799"/>
                    <a:pt x="26337" y="8572"/>
                    <a:pt x="26211" y="8446"/>
                  </a:cubicBezTo>
                  <a:cubicBezTo>
                    <a:pt x="26135" y="8371"/>
                    <a:pt x="26047" y="8333"/>
                    <a:pt x="25959" y="8333"/>
                  </a:cubicBezTo>
                  <a:close/>
                  <a:moveTo>
                    <a:pt x="24593" y="9626"/>
                  </a:moveTo>
                  <a:cubicBezTo>
                    <a:pt x="24516" y="9626"/>
                    <a:pt x="24437" y="9652"/>
                    <a:pt x="24371" y="9706"/>
                  </a:cubicBezTo>
                  <a:cubicBezTo>
                    <a:pt x="24220" y="9832"/>
                    <a:pt x="24195" y="10034"/>
                    <a:pt x="24321" y="10185"/>
                  </a:cubicBezTo>
                  <a:lnTo>
                    <a:pt x="24346" y="10185"/>
                  </a:lnTo>
                  <a:cubicBezTo>
                    <a:pt x="24396" y="10261"/>
                    <a:pt x="24497" y="10311"/>
                    <a:pt x="24598" y="10311"/>
                  </a:cubicBezTo>
                  <a:cubicBezTo>
                    <a:pt x="24674" y="10311"/>
                    <a:pt x="24749" y="10286"/>
                    <a:pt x="24825" y="10236"/>
                  </a:cubicBezTo>
                  <a:cubicBezTo>
                    <a:pt x="24951" y="10110"/>
                    <a:pt x="24976" y="9908"/>
                    <a:pt x="24850" y="9757"/>
                  </a:cubicBezTo>
                  <a:cubicBezTo>
                    <a:pt x="24793" y="9671"/>
                    <a:pt x="24695" y="9626"/>
                    <a:pt x="24593" y="9626"/>
                  </a:cubicBezTo>
                  <a:close/>
                  <a:moveTo>
                    <a:pt x="5648" y="9626"/>
                  </a:moveTo>
                  <a:cubicBezTo>
                    <a:pt x="5544" y="9626"/>
                    <a:pt x="5440" y="9671"/>
                    <a:pt x="5368" y="9757"/>
                  </a:cubicBezTo>
                  <a:cubicBezTo>
                    <a:pt x="5242" y="9908"/>
                    <a:pt x="5267" y="10135"/>
                    <a:pt x="5419" y="10261"/>
                  </a:cubicBezTo>
                  <a:lnTo>
                    <a:pt x="5419" y="10236"/>
                  </a:lnTo>
                  <a:cubicBezTo>
                    <a:pt x="5494" y="10286"/>
                    <a:pt x="5570" y="10337"/>
                    <a:pt x="5645" y="10337"/>
                  </a:cubicBezTo>
                  <a:cubicBezTo>
                    <a:pt x="5746" y="10337"/>
                    <a:pt x="5847" y="10286"/>
                    <a:pt x="5923" y="10210"/>
                  </a:cubicBezTo>
                  <a:cubicBezTo>
                    <a:pt x="6024" y="10059"/>
                    <a:pt x="6024" y="9832"/>
                    <a:pt x="5872" y="9706"/>
                  </a:cubicBezTo>
                  <a:cubicBezTo>
                    <a:pt x="5807" y="9652"/>
                    <a:pt x="5727" y="9626"/>
                    <a:pt x="5648" y="9626"/>
                  </a:cubicBezTo>
                  <a:close/>
                  <a:moveTo>
                    <a:pt x="7154" y="10738"/>
                  </a:moveTo>
                  <a:cubicBezTo>
                    <a:pt x="7038" y="10738"/>
                    <a:pt x="6920" y="10793"/>
                    <a:pt x="6855" y="10891"/>
                  </a:cubicBezTo>
                  <a:cubicBezTo>
                    <a:pt x="6754" y="11042"/>
                    <a:pt x="6805" y="11269"/>
                    <a:pt x="6956" y="11370"/>
                  </a:cubicBezTo>
                  <a:lnTo>
                    <a:pt x="6981" y="11370"/>
                  </a:lnTo>
                  <a:cubicBezTo>
                    <a:pt x="7032" y="11395"/>
                    <a:pt x="7082" y="11420"/>
                    <a:pt x="7158" y="11420"/>
                  </a:cubicBezTo>
                  <a:cubicBezTo>
                    <a:pt x="7284" y="11420"/>
                    <a:pt x="7384" y="11370"/>
                    <a:pt x="7435" y="11269"/>
                  </a:cubicBezTo>
                  <a:cubicBezTo>
                    <a:pt x="7561" y="11093"/>
                    <a:pt x="7511" y="10891"/>
                    <a:pt x="7334" y="10790"/>
                  </a:cubicBezTo>
                  <a:cubicBezTo>
                    <a:pt x="7281" y="10754"/>
                    <a:pt x="7217" y="10738"/>
                    <a:pt x="7154" y="10738"/>
                  </a:cubicBezTo>
                  <a:close/>
                  <a:moveTo>
                    <a:pt x="23077" y="10714"/>
                  </a:moveTo>
                  <a:cubicBezTo>
                    <a:pt x="23011" y="10714"/>
                    <a:pt x="22945" y="10730"/>
                    <a:pt x="22884" y="10765"/>
                  </a:cubicBezTo>
                  <a:cubicBezTo>
                    <a:pt x="22733" y="10866"/>
                    <a:pt x="22683" y="11093"/>
                    <a:pt x="22783" y="11244"/>
                  </a:cubicBezTo>
                  <a:lnTo>
                    <a:pt x="22809" y="11244"/>
                  </a:lnTo>
                  <a:cubicBezTo>
                    <a:pt x="22859" y="11345"/>
                    <a:pt x="22960" y="11420"/>
                    <a:pt x="23086" y="11420"/>
                  </a:cubicBezTo>
                  <a:cubicBezTo>
                    <a:pt x="23161" y="11420"/>
                    <a:pt x="23212" y="11395"/>
                    <a:pt x="23262" y="11370"/>
                  </a:cubicBezTo>
                  <a:cubicBezTo>
                    <a:pt x="23439" y="11269"/>
                    <a:pt x="23489" y="11042"/>
                    <a:pt x="23388" y="10891"/>
                  </a:cubicBezTo>
                  <a:cubicBezTo>
                    <a:pt x="23322" y="10775"/>
                    <a:pt x="23202" y="10714"/>
                    <a:pt x="23077" y="10714"/>
                  </a:cubicBezTo>
                  <a:close/>
                  <a:moveTo>
                    <a:pt x="8783" y="11627"/>
                  </a:moveTo>
                  <a:cubicBezTo>
                    <a:pt x="8659" y="11627"/>
                    <a:pt x="8546" y="11701"/>
                    <a:pt x="8493" y="11823"/>
                  </a:cubicBezTo>
                  <a:cubicBezTo>
                    <a:pt x="8393" y="12000"/>
                    <a:pt x="8468" y="12202"/>
                    <a:pt x="8645" y="12302"/>
                  </a:cubicBezTo>
                  <a:cubicBezTo>
                    <a:pt x="8695" y="12302"/>
                    <a:pt x="8745" y="12328"/>
                    <a:pt x="8796" y="12328"/>
                  </a:cubicBezTo>
                  <a:cubicBezTo>
                    <a:pt x="8922" y="12328"/>
                    <a:pt x="9048" y="12252"/>
                    <a:pt x="9123" y="12126"/>
                  </a:cubicBezTo>
                  <a:cubicBezTo>
                    <a:pt x="9199" y="11949"/>
                    <a:pt x="9123" y="11748"/>
                    <a:pt x="8947" y="11672"/>
                  </a:cubicBezTo>
                  <a:cubicBezTo>
                    <a:pt x="8893" y="11641"/>
                    <a:pt x="8837" y="11627"/>
                    <a:pt x="8783" y="11627"/>
                  </a:cubicBezTo>
                  <a:close/>
                  <a:moveTo>
                    <a:pt x="21462" y="11618"/>
                  </a:moveTo>
                  <a:cubicBezTo>
                    <a:pt x="21416" y="11618"/>
                    <a:pt x="21368" y="11627"/>
                    <a:pt x="21322" y="11647"/>
                  </a:cubicBezTo>
                  <a:cubicBezTo>
                    <a:pt x="21145" y="11723"/>
                    <a:pt x="21070" y="11949"/>
                    <a:pt x="21145" y="12126"/>
                  </a:cubicBezTo>
                  <a:cubicBezTo>
                    <a:pt x="21196" y="12252"/>
                    <a:pt x="21322" y="12328"/>
                    <a:pt x="21448" y="12328"/>
                  </a:cubicBezTo>
                  <a:cubicBezTo>
                    <a:pt x="21498" y="12328"/>
                    <a:pt x="21548" y="12328"/>
                    <a:pt x="21599" y="12302"/>
                  </a:cubicBezTo>
                  <a:cubicBezTo>
                    <a:pt x="21775" y="12202"/>
                    <a:pt x="21876" y="12000"/>
                    <a:pt x="21775" y="11823"/>
                  </a:cubicBezTo>
                  <a:cubicBezTo>
                    <a:pt x="21719" y="11693"/>
                    <a:pt x="21595" y="11618"/>
                    <a:pt x="21462" y="11618"/>
                  </a:cubicBezTo>
                  <a:close/>
                  <a:moveTo>
                    <a:pt x="19711" y="12315"/>
                  </a:moveTo>
                  <a:cubicBezTo>
                    <a:pt x="19677" y="12315"/>
                    <a:pt x="19643" y="12319"/>
                    <a:pt x="19608" y="12328"/>
                  </a:cubicBezTo>
                  <a:cubicBezTo>
                    <a:pt x="19431" y="12403"/>
                    <a:pt x="19331" y="12580"/>
                    <a:pt x="19381" y="12781"/>
                  </a:cubicBezTo>
                  <a:lnTo>
                    <a:pt x="19406" y="12756"/>
                  </a:lnTo>
                  <a:cubicBezTo>
                    <a:pt x="19431" y="12907"/>
                    <a:pt x="19583" y="13008"/>
                    <a:pt x="19734" y="13008"/>
                  </a:cubicBezTo>
                  <a:lnTo>
                    <a:pt x="19835" y="13008"/>
                  </a:lnTo>
                  <a:cubicBezTo>
                    <a:pt x="20011" y="12932"/>
                    <a:pt x="20112" y="12731"/>
                    <a:pt x="20062" y="12554"/>
                  </a:cubicBezTo>
                  <a:cubicBezTo>
                    <a:pt x="19999" y="12409"/>
                    <a:pt x="19868" y="12315"/>
                    <a:pt x="19711" y="12315"/>
                  </a:cubicBezTo>
                  <a:close/>
                  <a:moveTo>
                    <a:pt x="10515" y="12328"/>
                  </a:moveTo>
                  <a:cubicBezTo>
                    <a:pt x="10376" y="12328"/>
                    <a:pt x="10246" y="12423"/>
                    <a:pt x="10207" y="12580"/>
                  </a:cubicBezTo>
                  <a:cubicBezTo>
                    <a:pt x="10157" y="12756"/>
                    <a:pt x="10258" y="12958"/>
                    <a:pt x="10434" y="13008"/>
                  </a:cubicBezTo>
                  <a:lnTo>
                    <a:pt x="10434" y="12983"/>
                  </a:lnTo>
                  <a:cubicBezTo>
                    <a:pt x="10459" y="13008"/>
                    <a:pt x="10510" y="13008"/>
                    <a:pt x="10535" y="13033"/>
                  </a:cubicBezTo>
                  <a:cubicBezTo>
                    <a:pt x="10686" y="13033"/>
                    <a:pt x="10812" y="12932"/>
                    <a:pt x="10862" y="12781"/>
                  </a:cubicBezTo>
                  <a:cubicBezTo>
                    <a:pt x="10938" y="12605"/>
                    <a:pt x="10837" y="12403"/>
                    <a:pt x="10636" y="12353"/>
                  </a:cubicBezTo>
                  <a:cubicBezTo>
                    <a:pt x="10596" y="12336"/>
                    <a:pt x="10555" y="12328"/>
                    <a:pt x="10515" y="12328"/>
                  </a:cubicBezTo>
                  <a:close/>
                  <a:moveTo>
                    <a:pt x="12355" y="12778"/>
                  </a:moveTo>
                  <a:cubicBezTo>
                    <a:pt x="12194" y="12778"/>
                    <a:pt x="12043" y="12897"/>
                    <a:pt x="11997" y="13058"/>
                  </a:cubicBezTo>
                  <a:cubicBezTo>
                    <a:pt x="11971" y="13260"/>
                    <a:pt x="12097" y="13436"/>
                    <a:pt x="12274" y="13487"/>
                  </a:cubicBezTo>
                  <a:lnTo>
                    <a:pt x="12349" y="13487"/>
                  </a:lnTo>
                  <a:cubicBezTo>
                    <a:pt x="12526" y="13487"/>
                    <a:pt x="12652" y="13361"/>
                    <a:pt x="12702" y="13210"/>
                  </a:cubicBezTo>
                  <a:cubicBezTo>
                    <a:pt x="12727" y="13008"/>
                    <a:pt x="12601" y="12832"/>
                    <a:pt x="12400" y="12781"/>
                  </a:cubicBezTo>
                  <a:cubicBezTo>
                    <a:pt x="12385" y="12779"/>
                    <a:pt x="12370" y="12778"/>
                    <a:pt x="12355" y="12778"/>
                  </a:cubicBezTo>
                  <a:close/>
                  <a:moveTo>
                    <a:pt x="17895" y="12778"/>
                  </a:moveTo>
                  <a:cubicBezTo>
                    <a:pt x="17878" y="12778"/>
                    <a:pt x="17861" y="12779"/>
                    <a:pt x="17844" y="12781"/>
                  </a:cubicBezTo>
                  <a:cubicBezTo>
                    <a:pt x="17667" y="12832"/>
                    <a:pt x="17541" y="13008"/>
                    <a:pt x="17566" y="13210"/>
                  </a:cubicBezTo>
                  <a:lnTo>
                    <a:pt x="17566" y="13184"/>
                  </a:lnTo>
                  <a:cubicBezTo>
                    <a:pt x="17592" y="13361"/>
                    <a:pt x="17743" y="13462"/>
                    <a:pt x="17919" y="13487"/>
                  </a:cubicBezTo>
                  <a:lnTo>
                    <a:pt x="17995" y="13487"/>
                  </a:lnTo>
                  <a:cubicBezTo>
                    <a:pt x="18171" y="13436"/>
                    <a:pt x="18297" y="13260"/>
                    <a:pt x="18272" y="13058"/>
                  </a:cubicBezTo>
                  <a:cubicBezTo>
                    <a:pt x="18226" y="12897"/>
                    <a:pt x="18075" y="12778"/>
                    <a:pt x="17895" y="12778"/>
                  </a:cubicBezTo>
                  <a:close/>
                  <a:moveTo>
                    <a:pt x="14240" y="13008"/>
                  </a:moveTo>
                  <a:cubicBezTo>
                    <a:pt x="14038" y="13008"/>
                    <a:pt x="13887" y="13134"/>
                    <a:pt x="13862" y="13336"/>
                  </a:cubicBezTo>
                  <a:cubicBezTo>
                    <a:pt x="13836" y="13512"/>
                    <a:pt x="13988" y="13688"/>
                    <a:pt x="14189" y="13714"/>
                  </a:cubicBezTo>
                  <a:cubicBezTo>
                    <a:pt x="14366" y="13714"/>
                    <a:pt x="14517" y="13562"/>
                    <a:pt x="14542" y="13386"/>
                  </a:cubicBezTo>
                  <a:cubicBezTo>
                    <a:pt x="14567" y="13210"/>
                    <a:pt x="14416" y="13033"/>
                    <a:pt x="14240" y="13008"/>
                  </a:cubicBezTo>
                  <a:close/>
                  <a:moveTo>
                    <a:pt x="16029" y="13008"/>
                  </a:moveTo>
                  <a:cubicBezTo>
                    <a:pt x="15853" y="13033"/>
                    <a:pt x="15701" y="13210"/>
                    <a:pt x="15727" y="13386"/>
                  </a:cubicBezTo>
                  <a:cubicBezTo>
                    <a:pt x="15727" y="13562"/>
                    <a:pt x="15878" y="13688"/>
                    <a:pt x="16054" y="13714"/>
                  </a:cubicBezTo>
                  <a:lnTo>
                    <a:pt x="16079" y="13714"/>
                  </a:lnTo>
                  <a:cubicBezTo>
                    <a:pt x="16281" y="13688"/>
                    <a:pt x="16407" y="13512"/>
                    <a:pt x="16407" y="13336"/>
                  </a:cubicBezTo>
                  <a:cubicBezTo>
                    <a:pt x="16382" y="13134"/>
                    <a:pt x="16231" y="13008"/>
                    <a:pt x="16029" y="130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1204400" y="2551075"/>
              <a:ext cx="17650" cy="17675"/>
            </a:xfrm>
            <a:custGeom>
              <a:avLst/>
              <a:gdLst/>
              <a:ahLst/>
              <a:cxnLst/>
              <a:rect l="l" t="t" r="r" b="b"/>
              <a:pathLst>
                <a:path w="706" h="707" extrusionOk="0">
                  <a:moveTo>
                    <a:pt x="347" y="1"/>
                  </a:moveTo>
                  <a:cubicBezTo>
                    <a:pt x="258" y="1"/>
                    <a:pt x="168" y="34"/>
                    <a:pt x="101" y="101"/>
                  </a:cubicBezTo>
                  <a:cubicBezTo>
                    <a:pt x="76" y="127"/>
                    <a:pt x="51" y="177"/>
                    <a:pt x="25" y="202"/>
                  </a:cubicBezTo>
                  <a:cubicBezTo>
                    <a:pt x="0" y="253"/>
                    <a:pt x="0" y="303"/>
                    <a:pt x="0" y="353"/>
                  </a:cubicBezTo>
                  <a:cubicBezTo>
                    <a:pt x="0" y="404"/>
                    <a:pt x="0" y="429"/>
                    <a:pt x="25" y="479"/>
                  </a:cubicBezTo>
                  <a:cubicBezTo>
                    <a:pt x="51" y="530"/>
                    <a:pt x="76" y="555"/>
                    <a:pt x="101" y="605"/>
                  </a:cubicBezTo>
                  <a:cubicBezTo>
                    <a:pt x="177" y="656"/>
                    <a:pt x="252" y="706"/>
                    <a:pt x="353" y="706"/>
                  </a:cubicBezTo>
                  <a:cubicBezTo>
                    <a:pt x="403" y="706"/>
                    <a:pt x="454" y="681"/>
                    <a:pt x="479" y="656"/>
                  </a:cubicBezTo>
                  <a:cubicBezTo>
                    <a:pt x="530" y="656"/>
                    <a:pt x="555" y="631"/>
                    <a:pt x="605" y="580"/>
                  </a:cubicBezTo>
                  <a:cubicBezTo>
                    <a:pt x="630" y="555"/>
                    <a:pt x="656" y="530"/>
                    <a:pt x="681" y="479"/>
                  </a:cubicBezTo>
                  <a:cubicBezTo>
                    <a:pt x="681" y="429"/>
                    <a:pt x="706" y="404"/>
                    <a:pt x="706" y="353"/>
                  </a:cubicBezTo>
                  <a:cubicBezTo>
                    <a:pt x="706" y="303"/>
                    <a:pt x="681" y="253"/>
                    <a:pt x="681" y="202"/>
                  </a:cubicBezTo>
                  <a:cubicBezTo>
                    <a:pt x="656" y="177"/>
                    <a:pt x="630" y="127"/>
                    <a:pt x="605" y="101"/>
                  </a:cubicBezTo>
                  <a:cubicBezTo>
                    <a:pt x="555" y="76"/>
                    <a:pt x="530" y="51"/>
                    <a:pt x="479" y="26"/>
                  </a:cubicBezTo>
                  <a:cubicBezTo>
                    <a:pt x="437" y="9"/>
                    <a:pt x="392" y="1"/>
                    <a:pt x="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1315925" y="2596800"/>
              <a:ext cx="536825" cy="234675"/>
            </a:xfrm>
            <a:custGeom>
              <a:avLst/>
              <a:gdLst/>
              <a:ahLst/>
              <a:cxnLst/>
              <a:rect l="l" t="t" r="r" b="b"/>
              <a:pathLst>
                <a:path w="21473" h="9387" extrusionOk="0">
                  <a:moveTo>
                    <a:pt x="21067" y="0"/>
                  </a:moveTo>
                  <a:cubicBezTo>
                    <a:pt x="20919" y="0"/>
                    <a:pt x="20785" y="117"/>
                    <a:pt x="20742" y="289"/>
                  </a:cubicBezTo>
                  <a:cubicBezTo>
                    <a:pt x="20717" y="465"/>
                    <a:pt x="20843" y="641"/>
                    <a:pt x="21045" y="692"/>
                  </a:cubicBezTo>
                  <a:lnTo>
                    <a:pt x="21095" y="692"/>
                  </a:lnTo>
                  <a:cubicBezTo>
                    <a:pt x="21271" y="692"/>
                    <a:pt x="21423" y="566"/>
                    <a:pt x="21448" y="415"/>
                  </a:cubicBezTo>
                  <a:cubicBezTo>
                    <a:pt x="21473" y="213"/>
                    <a:pt x="21347" y="37"/>
                    <a:pt x="21145" y="11"/>
                  </a:cubicBezTo>
                  <a:cubicBezTo>
                    <a:pt x="21119" y="4"/>
                    <a:pt x="21093" y="0"/>
                    <a:pt x="21067" y="0"/>
                  </a:cubicBezTo>
                  <a:close/>
                  <a:moveTo>
                    <a:pt x="373" y="8"/>
                  </a:moveTo>
                  <a:cubicBezTo>
                    <a:pt x="358" y="8"/>
                    <a:pt x="343" y="9"/>
                    <a:pt x="328" y="11"/>
                  </a:cubicBezTo>
                  <a:cubicBezTo>
                    <a:pt x="126" y="62"/>
                    <a:pt x="0" y="238"/>
                    <a:pt x="51" y="415"/>
                  </a:cubicBezTo>
                  <a:lnTo>
                    <a:pt x="76" y="415"/>
                  </a:lnTo>
                  <a:cubicBezTo>
                    <a:pt x="101" y="591"/>
                    <a:pt x="227" y="692"/>
                    <a:pt x="403" y="717"/>
                  </a:cubicBezTo>
                  <a:lnTo>
                    <a:pt x="454" y="717"/>
                  </a:lnTo>
                  <a:cubicBezTo>
                    <a:pt x="630" y="667"/>
                    <a:pt x="781" y="490"/>
                    <a:pt x="731" y="314"/>
                  </a:cubicBezTo>
                  <a:cubicBezTo>
                    <a:pt x="708" y="129"/>
                    <a:pt x="537" y="8"/>
                    <a:pt x="373" y="8"/>
                  </a:cubicBezTo>
                  <a:close/>
                  <a:moveTo>
                    <a:pt x="20663" y="1763"/>
                  </a:moveTo>
                  <a:cubicBezTo>
                    <a:pt x="20500" y="1763"/>
                    <a:pt x="20355" y="1857"/>
                    <a:pt x="20314" y="2002"/>
                  </a:cubicBezTo>
                  <a:cubicBezTo>
                    <a:pt x="20238" y="2179"/>
                    <a:pt x="20339" y="2380"/>
                    <a:pt x="20515" y="2456"/>
                  </a:cubicBezTo>
                  <a:lnTo>
                    <a:pt x="20641" y="2456"/>
                  </a:lnTo>
                  <a:cubicBezTo>
                    <a:pt x="20793" y="2456"/>
                    <a:pt x="20919" y="2355"/>
                    <a:pt x="20969" y="2229"/>
                  </a:cubicBezTo>
                  <a:cubicBezTo>
                    <a:pt x="21019" y="2053"/>
                    <a:pt x="20944" y="1851"/>
                    <a:pt x="20767" y="1776"/>
                  </a:cubicBezTo>
                  <a:cubicBezTo>
                    <a:pt x="20732" y="1767"/>
                    <a:pt x="20697" y="1763"/>
                    <a:pt x="20663" y="1763"/>
                  </a:cubicBezTo>
                  <a:close/>
                  <a:moveTo>
                    <a:pt x="866" y="1785"/>
                  </a:moveTo>
                  <a:cubicBezTo>
                    <a:pt x="829" y="1785"/>
                    <a:pt x="792" y="1790"/>
                    <a:pt x="756" y="1801"/>
                  </a:cubicBezTo>
                  <a:cubicBezTo>
                    <a:pt x="580" y="1876"/>
                    <a:pt x="479" y="2078"/>
                    <a:pt x="555" y="2254"/>
                  </a:cubicBezTo>
                  <a:cubicBezTo>
                    <a:pt x="605" y="2380"/>
                    <a:pt x="731" y="2481"/>
                    <a:pt x="882" y="2481"/>
                  </a:cubicBezTo>
                  <a:cubicBezTo>
                    <a:pt x="907" y="2481"/>
                    <a:pt x="958" y="2481"/>
                    <a:pt x="1008" y="2456"/>
                  </a:cubicBezTo>
                  <a:cubicBezTo>
                    <a:pt x="1185" y="2380"/>
                    <a:pt x="1260" y="2179"/>
                    <a:pt x="1210" y="2002"/>
                  </a:cubicBezTo>
                  <a:cubicBezTo>
                    <a:pt x="1150" y="1862"/>
                    <a:pt x="1010" y="1785"/>
                    <a:pt x="866" y="1785"/>
                  </a:cubicBezTo>
                  <a:close/>
                  <a:moveTo>
                    <a:pt x="19880" y="3429"/>
                  </a:moveTo>
                  <a:cubicBezTo>
                    <a:pt x="19757" y="3429"/>
                    <a:pt x="19627" y="3486"/>
                    <a:pt x="19558" y="3590"/>
                  </a:cubicBezTo>
                  <a:cubicBezTo>
                    <a:pt x="19482" y="3767"/>
                    <a:pt x="19532" y="3993"/>
                    <a:pt x="19709" y="4069"/>
                  </a:cubicBezTo>
                  <a:cubicBezTo>
                    <a:pt x="19734" y="4094"/>
                    <a:pt x="19810" y="4119"/>
                    <a:pt x="19860" y="4119"/>
                  </a:cubicBezTo>
                  <a:cubicBezTo>
                    <a:pt x="19876" y="4123"/>
                    <a:pt x="19893" y="4124"/>
                    <a:pt x="19909" y="4124"/>
                  </a:cubicBezTo>
                  <a:cubicBezTo>
                    <a:pt x="20017" y="4124"/>
                    <a:pt x="20119" y="4053"/>
                    <a:pt x="20162" y="3943"/>
                  </a:cubicBezTo>
                  <a:cubicBezTo>
                    <a:pt x="20263" y="3792"/>
                    <a:pt x="20213" y="3565"/>
                    <a:pt x="20036" y="3464"/>
                  </a:cubicBezTo>
                  <a:cubicBezTo>
                    <a:pt x="19990" y="3441"/>
                    <a:pt x="19936" y="3429"/>
                    <a:pt x="19880" y="3429"/>
                  </a:cubicBezTo>
                  <a:close/>
                  <a:moveTo>
                    <a:pt x="1673" y="3438"/>
                  </a:moveTo>
                  <a:cubicBezTo>
                    <a:pt x="1611" y="3438"/>
                    <a:pt x="1548" y="3455"/>
                    <a:pt x="1487" y="3489"/>
                  </a:cubicBezTo>
                  <a:cubicBezTo>
                    <a:pt x="1311" y="3565"/>
                    <a:pt x="1260" y="3792"/>
                    <a:pt x="1361" y="3968"/>
                  </a:cubicBezTo>
                  <a:cubicBezTo>
                    <a:pt x="1412" y="4069"/>
                    <a:pt x="1538" y="4145"/>
                    <a:pt x="1664" y="4145"/>
                  </a:cubicBezTo>
                  <a:cubicBezTo>
                    <a:pt x="1739" y="4119"/>
                    <a:pt x="1790" y="4119"/>
                    <a:pt x="1840" y="4094"/>
                  </a:cubicBezTo>
                  <a:cubicBezTo>
                    <a:pt x="2016" y="3993"/>
                    <a:pt x="2067" y="3767"/>
                    <a:pt x="1966" y="3615"/>
                  </a:cubicBezTo>
                  <a:cubicBezTo>
                    <a:pt x="1900" y="3499"/>
                    <a:pt x="1790" y="3438"/>
                    <a:pt x="1673" y="3438"/>
                  </a:cubicBezTo>
                  <a:close/>
                  <a:moveTo>
                    <a:pt x="2709" y="4946"/>
                  </a:moveTo>
                  <a:cubicBezTo>
                    <a:pt x="2635" y="4946"/>
                    <a:pt x="2561" y="4972"/>
                    <a:pt x="2495" y="5027"/>
                  </a:cubicBezTo>
                  <a:cubicBezTo>
                    <a:pt x="2344" y="5153"/>
                    <a:pt x="2319" y="5380"/>
                    <a:pt x="2445" y="5506"/>
                  </a:cubicBezTo>
                  <a:cubicBezTo>
                    <a:pt x="2495" y="5581"/>
                    <a:pt x="2596" y="5632"/>
                    <a:pt x="2722" y="5632"/>
                  </a:cubicBezTo>
                  <a:cubicBezTo>
                    <a:pt x="2798" y="5632"/>
                    <a:pt x="2873" y="5606"/>
                    <a:pt x="2949" y="5556"/>
                  </a:cubicBezTo>
                  <a:cubicBezTo>
                    <a:pt x="3075" y="5430"/>
                    <a:pt x="3100" y="5228"/>
                    <a:pt x="2974" y="5077"/>
                  </a:cubicBezTo>
                  <a:cubicBezTo>
                    <a:pt x="2903" y="4991"/>
                    <a:pt x="2807" y="4946"/>
                    <a:pt x="2709" y="4946"/>
                  </a:cubicBezTo>
                  <a:close/>
                  <a:moveTo>
                    <a:pt x="18820" y="4931"/>
                  </a:moveTo>
                  <a:cubicBezTo>
                    <a:pt x="18719" y="4931"/>
                    <a:pt x="18619" y="4969"/>
                    <a:pt x="18549" y="5052"/>
                  </a:cubicBezTo>
                  <a:cubicBezTo>
                    <a:pt x="18423" y="5203"/>
                    <a:pt x="18449" y="5430"/>
                    <a:pt x="18600" y="5556"/>
                  </a:cubicBezTo>
                  <a:lnTo>
                    <a:pt x="18600" y="5531"/>
                  </a:lnTo>
                  <a:cubicBezTo>
                    <a:pt x="18650" y="5606"/>
                    <a:pt x="18726" y="5632"/>
                    <a:pt x="18827" y="5632"/>
                  </a:cubicBezTo>
                  <a:cubicBezTo>
                    <a:pt x="18927" y="5632"/>
                    <a:pt x="19028" y="5581"/>
                    <a:pt x="19079" y="5506"/>
                  </a:cubicBezTo>
                  <a:cubicBezTo>
                    <a:pt x="19205" y="5354"/>
                    <a:pt x="19180" y="5128"/>
                    <a:pt x="19054" y="5002"/>
                  </a:cubicBezTo>
                  <a:cubicBezTo>
                    <a:pt x="18986" y="4956"/>
                    <a:pt x="18902" y="4931"/>
                    <a:pt x="18820" y="4931"/>
                  </a:cubicBezTo>
                  <a:close/>
                  <a:moveTo>
                    <a:pt x="17514" y="6231"/>
                  </a:moveTo>
                  <a:cubicBezTo>
                    <a:pt x="17434" y="6231"/>
                    <a:pt x="17355" y="6258"/>
                    <a:pt x="17289" y="6312"/>
                  </a:cubicBezTo>
                  <a:cubicBezTo>
                    <a:pt x="17138" y="6438"/>
                    <a:pt x="17138" y="6640"/>
                    <a:pt x="17264" y="6791"/>
                  </a:cubicBezTo>
                  <a:lnTo>
                    <a:pt x="17239" y="6791"/>
                  </a:lnTo>
                  <a:cubicBezTo>
                    <a:pt x="17315" y="6867"/>
                    <a:pt x="17415" y="6917"/>
                    <a:pt x="17516" y="6917"/>
                  </a:cubicBezTo>
                  <a:cubicBezTo>
                    <a:pt x="17592" y="6917"/>
                    <a:pt x="17693" y="6892"/>
                    <a:pt x="17743" y="6841"/>
                  </a:cubicBezTo>
                  <a:cubicBezTo>
                    <a:pt x="17894" y="6715"/>
                    <a:pt x="17919" y="6488"/>
                    <a:pt x="17793" y="6362"/>
                  </a:cubicBezTo>
                  <a:cubicBezTo>
                    <a:pt x="17722" y="6277"/>
                    <a:pt x="17618" y="6231"/>
                    <a:pt x="17514" y="6231"/>
                  </a:cubicBezTo>
                  <a:close/>
                  <a:moveTo>
                    <a:pt x="4010" y="6231"/>
                  </a:moveTo>
                  <a:cubicBezTo>
                    <a:pt x="3906" y="6231"/>
                    <a:pt x="3802" y="6277"/>
                    <a:pt x="3730" y="6362"/>
                  </a:cubicBezTo>
                  <a:cubicBezTo>
                    <a:pt x="3604" y="6514"/>
                    <a:pt x="3629" y="6741"/>
                    <a:pt x="3781" y="6867"/>
                  </a:cubicBezTo>
                  <a:lnTo>
                    <a:pt x="3781" y="6841"/>
                  </a:lnTo>
                  <a:cubicBezTo>
                    <a:pt x="3856" y="6892"/>
                    <a:pt x="3932" y="6942"/>
                    <a:pt x="4007" y="6942"/>
                  </a:cubicBezTo>
                  <a:cubicBezTo>
                    <a:pt x="4108" y="6942"/>
                    <a:pt x="4209" y="6892"/>
                    <a:pt x="4285" y="6816"/>
                  </a:cubicBezTo>
                  <a:cubicBezTo>
                    <a:pt x="4411" y="6665"/>
                    <a:pt x="4385" y="6438"/>
                    <a:pt x="4234" y="6312"/>
                  </a:cubicBezTo>
                  <a:cubicBezTo>
                    <a:pt x="4169" y="6258"/>
                    <a:pt x="4089" y="6231"/>
                    <a:pt x="4010" y="6231"/>
                  </a:cubicBezTo>
                  <a:close/>
                  <a:moveTo>
                    <a:pt x="5529" y="7286"/>
                  </a:moveTo>
                  <a:cubicBezTo>
                    <a:pt x="5397" y="7286"/>
                    <a:pt x="5270" y="7348"/>
                    <a:pt x="5217" y="7471"/>
                  </a:cubicBezTo>
                  <a:cubicBezTo>
                    <a:pt x="5116" y="7623"/>
                    <a:pt x="5167" y="7849"/>
                    <a:pt x="5343" y="7925"/>
                  </a:cubicBezTo>
                  <a:cubicBezTo>
                    <a:pt x="5394" y="7975"/>
                    <a:pt x="5444" y="7975"/>
                    <a:pt x="5520" y="7975"/>
                  </a:cubicBezTo>
                  <a:cubicBezTo>
                    <a:pt x="5646" y="7975"/>
                    <a:pt x="5746" y="7925"/>
                    <a:pt x="5822" y="7799"/>
                  </a:cubicBezTo>
                  <a:cubicBezTo>
                    <a:pt x="5923" y="7648"/>
                    <a:pt x="5847" y="7421"/>
                    <a:pt x="5696" y="7320"/>
                  </a:cubicBezTo>
                  <a:cubicBezTo>
                    <a:pt x="5643" y="7297"/>
                    <a:pt x="5586" y="7286"/>
                    <a:pt x="5529" y="7286"/>
                  </a:cubicBezTo>
                  <a:close/>
                  <a:moveTo>
                    <a:pt x="16027" y="7269"/>
                  </a:moveTo>
                  <a:cubicBezTo>
                    <a:pt x="15965" y="7269"/>
                    <a:pt x="15905" y="7286"/>
                    <a:pt x="15853" y="7320"/>
                  </a:cubicBezTo>
                  <a:cubicBezTo>
                    <a:pt x="15676" y="7421"/>
                    <a:pt x="15626" y="7623"/>
                    <a:pt x="15727" y="7799"/>
                  </a:cubicBezTo>
                  <a:cubicBezTo>
                    <a:pt x="15777" y="7900"/>
                    <a:pt x="15903" y="7975"/>
                    <a:pt x="16029" y="7975"/>
                  </a:cubicBezTo>
                  <a:cubicBezTo>
                    <a:pt x="16080" y="7975"/>
                    <a:pt x="16155" y="7950"/>
                    <a:pt x="16206" y="7925"/>
                  </a:cubicBezTo>
                  <a:cubicBezTo>
                    <a:pt x="16357" y="7824"/>
                    <a:pt x="16432" y="7623"/>
                    <a:pt x="16332" y="7446"/>
                  </a:cubicBezTo>
                  <a:cubicBezTo>
                    <a:pt x="16265" y="7330"/>
                    <a:pt x="16145" y="7269"/>
                    <a:pt x="16027" y="7269"/>
                  </a:cubicBezTo>
                  <a:close/>
                  <a:moveTo>
                    <a:pt x="7161" y="8051"/>
                  </a:moveTo>
                  <a:cubicBezTo>
                    <a:pt x="7023" y="8051"/>
                    <a:pt x="6894" y="8142"/>
                    <a:pt x="6855" y="8278"/>
                  </a:cubicBezTo>
                  <a:cubicBezTo>
                    <a:pt x="6780" y="8454"/>
                    <a:pt x="6881" y="8656"/>
                    <a:pt x="7057" y="8732"/>
                  </a:cubicBezTo>
                  <a:cubicBezTo>
                    <a:pt x="7107" y="8757"/>
                    <a:pt x="7133" y="8757"/>
                    <a:pt x="7183" y="8757"/>
                  </a:cubicBezTo>
                  <a:cubicBezTo>
                    <a:pt x="7334" y="8757"/>
                    <a:pt x="7460" y="8656"/>
                    <a:pt x="7511" y="8530"/>
                  </a:cubicBezTo>
                  <a:cubicBezTo>
                    <a:pt x="7561" y="8353"/>
                    <a:pt x="7460" y="8152"/>
                    <a:pt x="7284" y="8076"/>
                  </a:cubicBezTo>
                  <a:cubicBezTo>
                    <a:pt x="7243" y="8059"/>
                    <a:pt x="7202" y="8051"/>
                    <a:pt x="7161" y="8051"/>
                  </a:cubicBezTo>
                  <a:close/>
                  <a:moveTo>
                    <a:pt x="14363" y="8051"/>
                  </a:moveTo>
                  <a:cubicBezTo>
                    <a:pt x="14322" y="8051"/>
                    <a:pt x="14280" y="8059"/>
                    <a:pt x="14240" y="8076"/>
                  </a:cubicBezTo>
                  <a:cubicBezTo>
                    <a:pt x="14063" y="8127"/>
                    <a:pt x="13963" y="8328"/>
                    <a:pt x="14038" y="8530"/>
                  </a:cubicBezTo>
                  <a:cubicBezTo>
                    <a:pt x="14089" y="8656"/>
                    <a:pt x="14215" y="8757"/>
                    <a:pt x="14366" y="8757"/>
                  </a:cubicBezTo>
                  <a:cubicBezTo>
                    <a:pt x="14391" y="8757"/>
                    <a:pt x="14441" y="8732"/>
                    <a:pt x="14492" y="8732"/>
                  </a:cubicBezTo>
                  <a:cubicBezTo>
                    <a:pt x="14668" y="8656"/>
                    <a:pt x="14769" y="8454"/>
                    <a:pt x="14693" y="8278"/>
                  </a:cubicBezTo>
                  <a:cubicBezTo>
                    <a:pt x="14635" y="8142"/>
                    <a:pt x="14502" y="8051"/>
                    <a:pt x="14363" y="8051"/>
                  </a:cubicBezTo>
                  <a:close/>
                  <a:moveTo>
                    <a:pt x="12605" y="8519"/>
                  </a:moveTo>
                  <a:cubicBezTo>
                    <a:pt x="12579" y="8519"/>
                    <a:pt x="12552" y="8522"/>
                    <a:pt x="12526" y="8530"/>
                  </a:cubicBezTo>
                  <a:cubicBezTo>
                    <a:pt x="12324" y="8555"/>
                    <a:pt x="12198" y="8757"/>
                    <a:pt x="12249" y="8933"/>
                  </a:cubicBezTo>
                  <a:cubicBezTo>
                    <a:pt x="12274" y="9084"/>
                    <a:pt x="12425" y="9210"/>
                    <a:pt x="12576" y="9210"/>
                  </a:cubicBezTo>
                  <a:lnTo>
                    <a:pt x="12652" y="9210"/>
                  </a:lnTo>
                  <a:cubicBezTo>
                    <a:pt x="12828" y="9185"/>
                    <a:pt x="12954" y="8984"/>
                    <a:pt x="12929" y="8807"/>
                  </a:cubicBezTo>
                  <a:cubicBezTo>
                    <a:pt x="12886" y="8636"/>
                    <a:pt x="12752" y="8519"/>
                    <a:pt x="12605" y="8519"/>
                  </a:cubicBezTo>
                  <a:close/>
                  <a:moveTo>
                    <a:pt x="8952" y="8527"/>
                  </a:moveTo>
                  <a:cubicBezTo>
                    <a:pt x="8788" y="8527"/>
                    <a:pt x="8617" y="8646"/>
                    <a:pt x="8594" y="8807"/>
                  </a:cubicBezTo>
                  <a:cubicBezTo>
                    <a:pt x="8569" y="9009"/>
                    <a:pt x="8695" y="9185"/>
                    <a:pt x="8897" y="9210"/>
                  </a:cubicBezTo>
                  <a:cubicBezTo>
                    <a:pt x="8897" y="9236"/>
                    <a:pt x="8922" y="9236"/>
                    <a:pt x="8947" y="9236"/>
                  </a:cubicBezTo>
                  <a:cubicBezTo>
                    <a:pt x="9124" y="9236"/>
                    <a:pt x="9250" y="9110"/>
                    <a:pt x="9275" y="8933"/>
                  </a:cubicBezTo>
                  <a:cubicBezTo>
                    <a:pt x="9325" y="8757"/>
                    <a:pt x="9199" y="8555"/>
                    <a:pt x="8998" y="8530"/>
                  </a:cubicBezTo>
                  <a:cubicBezTo>
                    <a:pt x="8982" y="8528"/>
                    <a:pt x="8967" y="8527"/>
                    <a:pt x="8952" y="8527"/>
                  </a:cubicBezTo>
                  <a:close/>
                  <a:moveTo>
                    <a:pt x="10762" y="8681"/>
                  </a:moveTo>
                  <a:cubicBezTo>
                    <a:pt x="10585" y="8681"/>
                    <a:pt x="10409" y="8832"/>
                    <a:pt x="10434" y="9034"/>
                  </a:cubicBezTo>
                  <a:cubicBezTo>
                    <a:pt x="10409" y="9236"/>
                    <a:pt x="10585" y="9387"/>
                    <a:pt x="10762" y="9387"/>
                  </a:cubicBezTo>
                  <a:cubicBezTo>
                    <a:pt x="10963" y="9387"/>
                    <a:pt x="11115" y="9236"/>
                    <a:pt x="11115" y="9034"/>
                  </a:cubicBezTo>
                  <a:cubicBezTo>
                    <a:pt x="11115" y="8832"/>
                    <a:pt x="10963" y="8681"/>
                    <a:pt x="10762" y="86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1312775" y="2551225"/>
              <a:ext cx="17650" cy="17525"/>
            </a:xfrm>
            <a:custGeom>
              <a:avLst/>
              <a:gdLst/>
              <a:ahLst/>
              <a:cxnLst/>
              <a:rect l="l" t="t" r="r" b="b"/>
              <a:pathLst>
                <a:path w="706" h="701" extrusionOk="0">
                  <a:moveTo>
                    <a:pt x="391" y="1"/>
                  </a:moveTo>
                  <a:cubicBezTo>
                    <a:pt x="359" y="1"/>
                    <a:pt x="328" y="7"/>
                    <a:pt x="303" y="20"/>
                  </a:cubicBezTo>
                  <a:lnTo>
                    <a:pt x="227" y="20"/>
                  </a:lnTo>
                  <a:lnTo>
                    <a:pt x="177" y="70"/>
                  </a:lnTo>
                  <a:cubicBezTo>
                    <a:pt x="151" y="70"/>
                    <a:pt x="126" y="95"/>
                    <a:pt x="101" y="95"/>
                  </a:cubicBezTo>
                  <a:cubicBezTo>
                    <a:pt x="51" y="171"/>
                    <a:pt x="0" y="247"/>
                    <a:pt x="0" y="347"/>
                  </a:cubicBezTo>
                  <a:cubicBezTo>
                    <a:pt x="0" y="448"/>
                    <a:pt x="51" y="524"/>
                    <a:pt x="101" y="599"/>
                  </a:cubicBezTo>
                  <a:lnTo>
                    <a:pt x="177" y="650"/>
                  </a:lnTo>
                  <a:cubicBezTo>
                    <a:pt x="177" y="650"/>
                    <a:pt x="202" y="650"/>
                    <a:pt x="227" y="675"/>
                  </a:cubicBezTo>
                  <a:cubicBezTo>
                    <a:pt x="252" y="675"/>
                    <a:pt x="277" y="675"/>
                    <a:pt x="303" y="700"/>
                  </a:cubicBezTo>
                  <a:lnTo>
                    <a:pt x="353" y="700"/>
                  </a:lnTo>
                  <a:cubicBezTo>
                    <a:pt x="403" y="700"/>
                    <a:pt x="454" y="675"/>
                    <a:pt x="479" y="675"/>
                  </a:cubicBezTo>
                  <a:cubicBezTo>
                    <a:pt x="529" y="650"/>
                    <a:pt x="580" y="625"/>
                    <a:pt x="605" y="599"/>
                  </a:cubicBezTo>
                  <a:cubicBezTo>
                    <a:pt x="681" y="524"/>
                    <a:pt x="706" y="448"/>
                    <a:pt x="706" y="347"/>
                  </a:cubicBezTo>
                  <a:cubicBezTo>
                    <a:pt x="706" y="247"/>
                    <a:pt x="681" y="171"/>
                    <a:pt x="605" y="95"/>
                  </a:cubicBezTo>
                  <a:cubicBezTo>
                    <a:pt x="580" y="70"/>
                    <a:pt x="529" y="45"/>
                    <a:pt x="479" y="20"/>
                  </a:cubicBezTo>
                  <a:cubicBezTo>
                    <a:pt x="454" y="7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1426800" y="2594625"/>
              <a:ext cx="316325" cy="127225"/>
            </a:xfrm>
            <a:custGeom>
              <a:avLst/>
              <a:gdLst/>
              <a:ahLst/>
              <a:cxnLst/>
              <a:rect l="l" t="t" r="r" b="b"/>
              <a:pathLst>
                <a:path w="12653" h="5089" extrusionOk="0">
                  <a:moveTo>
                    <a:pt x="397" y="10"/>
                  </a:moveTo>
                  <a:cubicBezTo>
                    <a:pt x="366" y="10"/>
                    <a:pt x="334" y="14"/>
                    <a:pt x="303" y="23"/>
                  </a:cubicBezTo>
                  <a:cubicBezTo>
                    <a:pt x="127" y="73"/>
                    <a:pt x="1" y="275"/>
                    <a:pt x="51" y="451"/>
                  </a:cubicBezTo>
                  <a:cubicBezTo>
                    <a:pt x="102" y="602"/>
                    <a:pt x="253" y="703"/>
                    <a:pt x="404" y="703"/>
                  </a:cubicBezTo>
                  <a:lnTo>
                    <a:pt x="505" y="703"/>
                  </a:lnTo>
                  <a:cubicBezTo>
                    <a:pt x="681" y="628"/>
                    <a:pt x="782" y="451"/>
                    <a:pt x="732" y="250"/>
                  </a:cubicBezTo>
                  <a:cubicBezTo>
                    <a:pt x="690" y="104"/>
                    <a:pt x="545" y="10"/>
                    <a:pt x="397" y="10"/>
                  </a:cubicBezTo>
                  <a:close/>
                  <a:moveTo>
                    <a:pt x="12241" y="0"/>
                  </a:moveTo>
                  <a:cubicBezTo>
                    <a:pt x="12098" y="0"/>
                    <a:pt x="11962" y="109"/>
                    <a:pt x="11922" y="250"/>
                  </a:cubicBezTo>
                  <a:cubicBezTo>
                    <a:pt x="11871" y="426"/>
                    <a:pt x="11972" y="628"/>
                    <a:pt x="12174" y="678"/>
                  </a:cubicBezTo>
                  <a:cubicBezTo>
                    <a:pt x="12199" y="703"/>
                    <a:pt x="12224" y="703"/>
                    <a:pt x="12249" y="703"/>
                  </a:cubicBezTo>
                  <a:cubicBezTo>
                    <a:pt x="12426" y="703"/>
                    <a:pt x="12552" y="602"/>
                    <a:pt x="12602" y="451"/>
                  </a:cubicBezTo>
                  <a:cubicBezTo>
                    <a:pt x="12653" y="250"/>
                    <a:pt x="12552" y="73"/>
                    <a:pt x="12350" y="23"/>
                  </a:cubicBezTo>
                  <a:cubicBezTo>
                    <a:pt x="12314" y="7"/>
                    <a:pt x="12278" y="0"/>
                    <a:pt x="12241" y="0"/>
                  </a:cubicBezTo>
                  <a:close/>
                  <a:moveTo>
                    <a:pt x="11512" y="1602"/>
                  </a:moveTo>
                  <a:cubicBezTo>
                    <a:pt x="11403" y="1602"/>
                    <a:pt x="11303" y="1653"/>
                    <a:pt x="11241" y="1762"/>
                  </a:cubicBezTo>
                  <a:cubicBezTo>
                    <a:pt x="11141" y="1913"/>
                    <a:pt x="11166" y="2140"/>
                    <a:pt x="11342" y="2241"/>
                  </a:cubicBezTo>
                  <a:cubicBezTo>
                    <a:pt x="11393" y="2266"/>
                    <a:pt x="11468" y="2291"/>
                    <a:pt x="11519" y="2291"/>
                  </a:cubicBezTo>
                  <a:cubicBezTo>
                    <a:pt x="11645" y="2291"/>
                    <a:pt x="11745" y="2241"/>
                    <a:pt x="11821" y="2140"/>
                  </a:cubicBezTo>
                  <a:cubicBezTo>
                    <a:pt x="11922" y="1989"/>
                    <a:pt x="11871" y="1762"/>
                    <a:pt x="11720" y="1661"/>
                  </a:cubicBezTo>
                  <a:cubicBezTo>
                    <a:pt x="11652" y="1622"/>
                    <a:pt x="11581" y="1602"/>
                    <a:pt x="11512" y="1602"/>
                  </a:cubicBezTo>
                  <a:close/>
                  <a:moveTo>
                    <a:pt x="1126" y="1608"/>
                  </a:moveTo>
                  <a:cubicBezTo>
                    <a:pt x="1062" y="1608"/>
                    <a:pt x="996" y="1625"/>
                    <a:pt x="933" y="1661"/>
                  </a:cubicBezTo>
                  <a:cubicBezTo>
                    <a:pt x="782" y="1762"/>
                    <a:pt x="732" y="1989"/>
                    <a:pt x="833" y="2140"/>
                  </a:cubicBezTo>
                  <a:cubicBezTo>
                    <a:pt x="908" y="2241"/>
                    <a:pt x="1009" y="2316"/>
                    <a:pt x="1135" y="2316"/>
                  </a:cubicBezTo>
                  <a:cubicBezTo>
                    <a:pt x="1211" y="2291"/>
                    <a:pt x="1261" y="2291"/>
                    <a:pt x="1311" y="2241"/>
                  </a:cubicBezTo>
                  <a:cubicBezTo>
                    <a:pt x="1488" y="2140"/>
                    <a:pt x="1538" y="1938"/>
                    <a:pt x="1437" y="1762"/>
                  </a:cubicBezTo>
                  <a:cubicBezTo>
                    <a:pt x="1356" y="1664"/>
                    <a:pt x="1243" y="1608"/>
                    <a:pt x="1126" y="1608"/>
                  </a:cubicBezTo>
                  <a:close/>
                  <a:moveTo>
                    <a:pt x="2272" y="2930"/>
                  </a:moveTo>
                  <a:cubicBezTo>
                    <a:pt x="2176" y="2930"/>
                    <a:pt x="2083" y="2968"/>
                    <a:pt x="2017" y="3047"/>
                  </a:cubicBezTo>
                  <a:cubicBezTo>
                    <a:pt x="1891" y="3198"/>
                    <a:pt x="1916" y="3425"/>
                    <a:pt x="2067" y="3551"/>
                  </a:cubicBezTo>
                  <a:cubicBezTo>
                    <a:pt x="2118" y="3602"/>
                    <a:pt x="2194" y="3627"/>
                    <a:pt x="2294" y="3627"/>
                  </a:cubicBezTo>
                  <a:cubicBezTo>
                    <a:pt x="2395" y="3627"/>
                    <a:pt x="2471" y="3576"/>
                    <a:pt x="2546" y="3501"/>
                  </a:cubicBezTo>
                  <a:cubicBezTo>
                    <a:pt x="2672" y="3375"/>
                    <a:pt x="2647" y="3148"/>
                    <a:pt x="2521" y="3022"/>
                  </a:cubicBezTo>
                  <a:cubicBezTo>
                    <a:pt x="2449" y="2962"/>
                    <a:pt x="2360" y="2930"/>
                    <a:pt x="2272" y="2930"/>
                  </a:cubicBezTo>
                  <a:close/>
                  <a:moveTo>
                    <a:pt x="10381" y="2930"/>
                  </a:moveTo>
                  <a:cubicBezTo>
                    <a:pt x="10294" y="2930"/>
                    <a:pt x="10205" y="2962"/>
                    <a:pt x="10132" y="3022"/>
                  </a:cubicBezTo>
                  <a:cubicBezTo>
                    <a:pt x="10006" y="3148"/>
                    <a:pt x="9981" y="3350"/>
                    <a:pt x="10107" y="3501"/>
                  </a:cubicBezTo>
                  <a:cubicBezTo>
                    <a:pt x="10183" y="3576"/>
                    <a:pt x="10258" y="3627"/>
                    <a:pt x="10359" y="3627"/>
                  </a:cubicBezTo>
                  <a:cubicBezTo>
                    <a:pt x="10460" y="3627"/>
                    <a:pt x="10536" y="3602"/>
                    <a:pt x="10586" y="3551"/>
                  </a:cubicBezTo>
                  <a:cubicBezTo>
                    <a:pt x="10737" y="3425"/>
                    <a:pt x="10762" y="3198"/>
                    <a:pt x="10636" y="3047"/>
                  </a:cubicBezTo>
                  <a:cubicBezTo>
                    <a:pt x="10571" y="2968"/>
                    <a:pt x="10477" y="2930"/>
                    <a:pt x="10381" y="2930"/>
                  </a:cubicBezTo>
                  <a:close/>
                  <a:moveTo>
                    <a:pt x="3766" y="3875"/>
                  </a:moveTo>
                  <a:cubicBezTo>
                    <a:pt x="3634" y="3875"/>
                    <a:pt x="3509" y="3950"/>
                    <a:pt x="3454" y="4080"/>
                  </a:cubicBezTo>
                  <a:cubicBezTo>
                    <a:pt x="3378" y="4257"/>
                    <a:pt x="3454" y="4458"/>
                    <a:pt x="3605" y="4559"/>
                  </a:cubicBezTo>
                  <a:cubicBezTo>
                    <a:pt x="3655" y="4559"/>
                    <a:pt x="3706" y="4584"/>
                    <a:pt x="3756" y="4584"/>
                  </a:cubicBezTo>
                  <a:cubicBezTo>
                    <a:pt x="3907" y="4584"/>
                    <a:pt x="4033" y="4509"/>
                    <a:pt x="4084" y="4383"/>
                  </a:cubicBezTo>
                  <a:cubicBezTo>
                    <a:pt x="4159" y="4206"/>
                    <a:pt x="4084" y="3980"/>
                    <a:pt x="3907" y="3904"/>
                  </a:cubicBezTo>
                  <a:cubicBezTo>
                    <a:pt x="3861" y="3884"/>
                    <a:pt x="3813" y="3875"/>
                    <a:pt x="3766" y="3875"/>
                  </a:cubicBezTo>
                  <a:close/>
                  <a:moveTo>
                    <a:pt x="8887" y="3875"/>
                  </a:moveTo>
                  <a:cubicBezTo>
                    <a:pt x="8840" y="3875"/>
                    <a:pt x="8792" y="3884"/>
                    <a:pt x="8746" y="3904"/>
                  </a:cubicBezTo>
                  <a:cubicBezTo>
                    <a:pt x="8570" y="3980"/>
                    <a:pt x="8494" y="4206"/>
                    <a:pt x="8570" y="4383"/>
                  </a:cubicBezTo>
                  <a:cubicBezTo>
                    <a:pt x="8645" y="4509"/>
                    <a:pt x="8771" y="4584"/>
                    <a:pt x="8897" y="4584"/>
                  </a:cubicBezTo>
                  <a:cubicBezTo>
                    <a:pt x="8948" y="4584"/>
                    <a:pt x="8998" y="4559"/>
                    <a:pt x="9049" y="4559"/>
                  </a:cubicBezTo>
                  <a:cubicBezTo>
                    <a:pt x="9225" y="4458"/>
                    <a:pt x="9301" y="4257"/>
                    <a:pt x="9200" y="4080"/>
                  </a:cubicBezTo>
                  <a:cubicBezTo>
                    <a:pt x="9144" y="3950"/>
                    <a:pt x="9019" y="3875"/>
                    <a:pt x="8887" y="3875"/>
                  </a:cubicBezTo>
                  <a:close/>
                  <a:moveTo>
                    <a:pt x="7209" y="4380"/>
                  </a:moveTo>
                  <a:cubicBezTo>
                    <a:pt x="7193" y="4380"/>
                    <a:pt x="7176" y="4381"/>
                    <a:pt x="7158" y="4383"/>
                  </a:cubicBezTo>
                  <a:cubicBezTo>
                    <a:pt x="6957" y="4408"/>
                    <a:pt x="6831" y="4584"/>
                    <a:pt x="6856" y="4786"/>
                  </a:cubicBezTo>
                  <a:cubicBezTo>
                    <a:pt x="6881" y="4937"/>
                    <a:pt x="7032" y="5063"/>
                    <a:pt x="7209" y="5063"/>
                  </a:cubicBezTo>
                  <a:lnTo>
                    <a:pt x="7259" y="5063"/>
                  </a:lnTo>
                  <a:cubicBezTo>
                    <a:pt x="7436" y="5038"/>
                    <a:pt x="7587" y="4862"/>
                    <a:pt x="7562" y="4685"/>
                  </a:cubicBezTo>
                  <a:cubicBezTo>
                    <a:pt x="7539" y="4501"/>
                    <a:pt x="7389" y="4380"/>
                    <a:pt x="7209" y="4380"/>
                  </a:cubicBezTo>
                  <a:close/>
                  <a:moveTo>
                    <a:pt x="5425" y="4380"/>
                  </a:moveTo>
                  <a:cubicBezTo>
                    <a:pt x="5265" y="4380"/>
                    <a:pt x="5115" y="4501"/>
                    <a:pt x="5092" y="4685"/>
                  </a:cubicBezTo>
                  <a:cubicBezTo>
                    <a:pt x="5067" y="4862"/>
                    <a:pt x="5193" y="5063"/>
                    <a:pt x="5394" y="5063"/>
                  </a:cubicBezTo>
                  <a:lnTo>
                    <a:pt x="5394" y="5089"/>
                  </a:lnTo>
                  <a:lnTo>
                    <a:pt x="5445" y="5089"/>
                  </a:lnTo>
                  <a:cubicBezTo>
                    <a:pt x="5621" y="5089"/>
                    <a:pt x="5772" y="4963"/>
                    <a:pt x="5798" y="4786"/>
                  </a:cubicBezTo>
                  <a:cubicBezTo>
                    <a:pt x="5823" y="4584"/>
                    <a:pt x="5671" y="4408"/>
                    <a:pt x="5470" y="4383"/>
                  </a:cubicBezTo>
                  <a:cubicBezTo>
                    <a:pt x="5455" y="4381"/>
                    <a:pt x="5440" y="4380"/>
                    <a:pt x="5425" y="43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1421775" y="2551225"/>
              <a:ext cx="17650" cy="17525"/>
            </a:xfrm>
            <a:custGeom>
              <a:avLst/>
              <a:gdLst/>
              <a:ahLst/>
              <a:cxnLst/>
              <a:rect l="l" t="t" r="r" b="b"/>
              <a:pathLst>
                <a:path w="706" h="701" extrusionOk="0">
                  <a:moveTo>
                    <a:pt x="340" y="1"/>
                  </a:moveTo>
                  <a:cubicBezTo>
                    <a:pt x="252" y="1"/>
                    <a:pt x="164" y="32"/>
                    <a:pt x="101" y="95"/>
                  </a:cubicBezTo>
                  <a:cubicBezTo>
                    <a:pt x="51" y="121"/>
                    <a:pt x="25" y="146"/>
                    <a:pt x="25" y="196"/>
                  </a:cubicBezTo>
                  <a:cubicBezTo>
                    <a:pt x="0" y="247"/>
                    <a:pt x="0" y="297"/>
                    <a:pt x="0" y="322"/>
                  </a:cubicBezTo>
                  <a:cubicBezTo>
                    <a:pt x="0" y="423"/>
                    <a:pt x="25" y="524"/>
                    <a:pt x="101" y="574"/>
                  </a:cubicBezTo>
                  <a:cubicBezTo>
                    <a:pt x="151" y="650"/>
                    <a:pt x="252" y="700"/>
                    <a:pt x="353" y="700"/>
                  </a:cubicBezTo>
                  <a:lnTo>
                    <a:pt x="353" y="675"/>
                  </a:lnTo>
                  <a:cubicBezTo>
                    <a:pt x="529" y="675"/>
                    <a:pt x="681" y="524"/>
                    <a:pt x="706" y="322"/>
                  </a:cubicBezTo>
                  <a:cubicBezTo>
                    <a:pt x="681" y="297"/>
                    <a:pt x="681" y="247"/>
                    <a:pt x="656" y="196"/>
                  </a:cubicBezTo>
                  <a:cubicBezTo>
                    <a:pt x="656" y="146"/>
                    <a:pt x="630" y="121"/>
                    <a:pt x="580" y="95"/>
                  </a:cubicBezTo>
                  <a:cubicBezTo>
                    <a:pt x="517" y="32"/>
                    <a:pt x="429" y="1"/>
                    <a:pt x="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41"/>
            <p:cNvGrpSpPr/>
            <p:nvPr/>
          </p:nvGrpSpPr>
          <p:grpSpPr>
            <a:xfrm>
              <a:off x="-1352550" y="2136425"/>
              <a:ext cx="1398150" cy="2704925"/>
              <a:chOff x="238750" y="1729325"/>
              <a:chExt cx="1398150" cy="2704925"/>
            </a:xfrm>
          </p:grpSpPr>
          <p:sp>
            <p:nvSpPr>
              <p:cNvPr id="1189" name="Google Shape;1189;p41"/>
              <p:cNvSpPr/>
              <p:nvPr/>
            </p:nvSpPr>
            <p:spPr>
              <a:xfrm>
                <a:off x="238750" y="1729325"/>
                <a:ext cx="1398150" cy="2704925"/>
              </a:xfrm>
              <a:custGeom>
                <a:avLst/>
                <a:gdLst/>
                <a:ahLst/>
                <a:cxnLst/>
                <a:rect l="l" t="t" r="r" b="b"/>
                <a:pathLst>
                  <a:path w="55926" h="108197" extrusionOk="0">
                    <a:moveTo>
                      <a:pt x="27950" y="1"/>
                    </a:moveTo>
                    <a:cubicBezTo>
                      <a:pt x="12526" y="26"/>
                      <a:pt x="25" y="12552"/>
                      <a:pt x="0" y="27976"/>
                    </a:cubicBezTo>
                    <a:lnTo>
                      <a:pt x="0" y="108196"/>
                    </a:lnTo>
                    <a:lnTo>
                      <a:pt x="252" y="108196"/>
                    </a:lnTo>
                    <a:lnTo>
                      <a:pt x="252" y="27976"/>
                    </a:lnTo>
                    <a:cubicBezTo>
                      <a:pt x="252" y="12678"/>
                      <a:pt x="12652" y="253"/>
                      <a:pt x="27975" y="228"/>
                    </a:cubicBezTo>
                    <a:cubicBezTo>
                      <a:pt x="43274" y="253"/>
                      <a:pt x="55673" y="12678"/>
                      <a:pt x="55699" y="27976"/>
                    </a:cubicBezTo>
                    <a:lnTo>
                      <a:pt x="55699" y="108196"/>
                    </a:lnTo>
                    <a:lnTo>
                      <a:pt x="55925" y="108196"/>
                    </a:lnTo>
                    <a:lnTo>
                      <a:pt x="55925" y="27976"/>
                    </a:lnTo>
                    <a:cubicBezTo>
                      <a:pt x="55925" y="12527"/>
                      <a:pt x="43400" y="26"/>
                      <a:pt x="279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1"/>
              <p:cNvSpPr/>
              <p:nvPr/>
            </p:nvSpPr>
            <p:spPr>
              <a:xfrm>
                <a:off x="339550" y="1830775"/>
                <a:ext cx="1195900" cy="2603475"/>
              </a:xfrm>
              <a:custGeom>
                <a:avLst/>
                <a:gdLst/>
                <a:ahLst/>
                <a:cxnLst/>
                <a:rect l="l" t="t" r="r" b="b"/>
                <a:pathLst>
                  <a:path w="47836" h="104139" extrusionOk="0">
                    <a:moveTo>
                      <a:pt x="23918" y="1"/>
                    </a:moveTo>
                    <a:cubicBezTo>
                      <a:pt x="10712" y="26"/>
                      <a:pt x="26" y="10712"/>
                      <a:pt x="1" y="23918"/>
                    </a:cubicBezTo>
                    <a:lnTo>
                      <a:pt x="1" y="104138"/>
                    </a:lnTo>
                    <a:lnTo>
                      <a:pt x="253" y="104138"/>
                    </a:lnTo>
                    <a:lnTo>
                      <a:pt x="253" y="23918"/>
                    </a:lnTo>
                    <a:cubicBezTo>
                      <a:pt x="253" y="10838"/>
                      <a:pt x="10863" y="253"/>
                      <a:pt x="23918" y="253"/>
                    </a:cubicBezTo>
                    <a:cubicBezTo>
                      <a:pt x="36998" y="253"/>
                      <a:pt x="47584" y="10838"/>
                      <a:pt x="47609" y="23918"/>
                    </a:cubicBezTo>
                    <a:lnTo>
                      <a:pt x="47609" y="104138"/>
                    </a:lnTo>
                    <a:lnTo>
                      <a:pt x="47836" y="104138"/>
                    </a:lnTo>
                    <a:lnTo>
                      <a:pt x="47836" y="23918"/>
                    </a:lnTo>
                    <a:cubicBezTo>
                      <a:pt x="47836" y="10712"/>
                      <a:pt x="37124" y="26"/>
                      <a:pt x="239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1"/>
              <p:cNvSpPr/>
              <p:nvPr/>
            </p:nvSpPr>
            <p:spPr>
              <a:xfrm>
                <a:off x="441000" y="1932850"/>
                <a:ext cx="993025" cy="2501400"/>
              </a:xfrm>
              <a:custGeom>
                <a:avLst/>
                <a:gdLst/>
                <a:ahLst/>
                <a:cxnLst/>
                <a:rect l="l" t="t" r="r" b="b"/>
                <a:pathLst>
                  <a:path w="39721" h="100056" extrusionOk="0">
                    <a:moveTo>
                      <a:pt x="19860" y="0"/>
                    </a:moveTo>
                    <a:cubicBezTo>
                      <a:pt x="8897" y="0"/>
                      <a:pt x="26" y="8872"/>
                      <a:pt x="0" y="19835"/>
                    </a:cubicBezTo>
                    <a:lnTo>
                      <a:pt x="0" y="100055"/>
                    </a:lnTo>
                    <a:lnTo>
                      <a:pt x="252" y="100055"/>
                    </a:lnTo>
                    <a:lnTo>
                      <a:pt x="252" y="19835"/>
                    </a:lnTo>
                    <a:cubicBezTo>
                      <a:pt x="252" y="8998"/>
                      <a:pt x="9048" y="227"/>
                      <a:pt x="19860" y="227"/>
                    </a:cubicBezTo>
                    <a:cubicBezTo>
                      <a:pt x="30697" y="227"/>
                      <a:pt x="39468" y="8998"/>
                      <a:pt x="39468" y="19835"/>
                    </a:cubicBezTo>
                    <a:lnTo>
                      <a:pt x="39468" y="100055"/>
                    </a:lnTo>
                    <a:lnTo>
                      <a:pt x="39720" y="100055"/>
                    </a:lnTo>
                    <a:lnTo>
                      <a:pt x="39695" y="19835"/>
                    </a:lnTo>
                    <a:cubicBezTo>
                      <a:pt x="39695" y="8872"/>
                      <a:pt x="30823" y="0"/>
                      <a:pt x="198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1"/>
              <p:cNvSpPr/>
              <p:nvPr/>
            </p:nvSpPr>
            <p:spPr>
              <a:xfrm>
                <a:off x="543075" y="2033650"/>
                <a:ext cx="789500" cy="240060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96024" extrusionOk="0">
                    <a:moveTo>
                      <a:pt x="15777" y="1"/>
                    </a:moveTo>
                    <a:cubicBezTo>
                      <a:pt x="7057" y="26"/>
                      <a:pt x="0" y="7083"/>
                      <a:pt x="0" y="15803"/>
                    </a:cubicBezTo>
                    <a:lnTo>
                      <a:pt x="0" y="96023"/>
                    </a:lnTo>
                    <a:lnTo>
                      <a:pt x="227" y="96023"/>
                    </a:lnTo>
                    <a:lnTo>
                      <a:pt x="227" y="15803"/>
                    </a:lnTo>
                    <a:cubicBezTo>
                      <a:pt x="227" y="7209"/>
                      <a:pt x="7183" y="253"/>
                      <a:pt x="15777" y="253"/>
                    </a:cubicBezTo>
                    <a:cubicBezTo>
                      <a:pt x="24371" y="253"/>
                      <a:pt x="31327" y="7209"/>
                      <a:pt x="31327" y="15803"/>
                    </a:cubicBezTo>
                    <a:lnTo>
                      <a:pt x="31327" y="96023"/>
                    </a:lnTo>
                    <a:lnTo>
                      <a:pt x="31579" y="96023"/>
                    </a:lnTo>
                    <a:lnTo>
                      <a:pt x="31579" y="15803"/>
                    </a:lnTo>
                    <a:cubicBezTo>
                      <a:pt x="31554" y="7083"/>
                      <a:pt x="24497" y="26"/>
                      <a:pt x="157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3" name="Google Shape;1193;p41"/>
          <p:cNvGrpSpPr/>
          <p:nvPr/>
        </p:nvGrpSpPr>
        <p:grpSpPr>
          <a:xfrm>
            <a:off x="732213" y="1143000"/>
            <a:ext cx="1802700" cy="1601700"/>
            <a:chOff x="771788" y="1143000"/>
            <a:chExt cx="1802700" cy="1601700"/>
          </a:xfrm>
        </p:grpSpPr>
        <p:sp>
          <p:nvSpPr>
            <p:cNvPr id="1194" name="Google Shape;1194;p41"/>
            <p:cNvSpPr/>
            <p:nvPr/>
          </p:nvSpPr>
          <p:spPr>
            <a:xfrm>
              <a:off x="771788" y="1143000"/>
              <a:ext cx="1802700" cy="16017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 txBox="1"/>
            <p:nvPr/>
          </p:nvSpPr>
          <p:spPr>
            <a:xfrm>
              <a:off x="847988" y="1143000"/>
              <a:ext cx="14832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1DA9A9"/>
                  </a:solidFill>
                  <a:latin typeface="Fira Sans"/>
                  <a:ea typeface="Fira Sans"/>
                  <a:cs typeface="Fira Sans"/>
                  <a:sym typeface="Fira Sans"/>
                </a:rPr>
                <a:t>Monday</a:t>
              </a:r>
              <a:endParaRPr sz="1500" b="1">
                <a:solidFill>
                  <a:srgbClr val="1DA9A9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196" name="Google Shape;1196;p41"/>
          <p:cNvGrpSpPr/>
          <p:nvPr/>
        </p:nvGrpSpPr>
        <p:grpSpPr>
          <a:xfrm>
            <a:off x="2678964" y="1143000"/>
            <a:ext cx="1802700" cy="1601700"/>
            <a:chOff x="2678964" y="1143000"/>
            <a:chExt cx="1802700" cy="1601700"/>
          </a:xfrm>
        </p:grpSpPr>
        <p:sp>
          <p:nvSpPr>
            <p:cNvPr id="1197" name="Google Shape;1197;p41"/>
            <p:cNvSpPr/>
            <p:nvPr/>
          </p:nvSpPr>
          <p:spPr>
            <a:xfrm>
              <a:off x="2678964" y="1143000"/>
              <a:ext cx="1802700" cy="16017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 txBox="1"/>
            <p:nvPr/>
          </p:nvSpPr>
          <p:spPr>
            <a:xfrm>
              <a:off x="2774213" y="1143000"/>
              <a:ext cx="14832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1DA9A9"/>
                  </a:solidFill>
                  <a:latin typeface="Fira Sans"/>
                  <a:ea typeface="Fira Sans"/>
                  <a:cs typeface="Fira Sans"/>
                  <a:sym typeface="Fira Sans"/>
                </a:rPr>
                <a:t>Tuesday</a:t>
              </a:r>
              <a:endParaRPr sz="1500" b="1">
                <a:solidFill>
                  <a:srgbClr val="1DA9A9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199" name="Google Shape;1199;p41"/>
          <p:cNvGrpSpPr/>
          <p:nvPr/>
        </p:nvGrpSpPr>
        <p:grpSpPr>
          <a:xfrm>
            <a:off x="732213" y="2895549"/>
            <a:ext cx="1802700" cy="1601700"/>
            <a:chOff x="771788" y="2895549"/>
            <a:chExt cx="1802700" cy="1601700"/>
          </a:xfrm>
        </p:grpSpPr>
        <p:sp>
          <p:nvSpPr>
            <p:cNvPr id="1200" name="Google Shape;1200;p41"/>
            <p:cNvSpPr/>
            <p:nvPr/>
          </p:nvSpPr>
          <p:spPr>
            <a:xfrm>
              <a:off x="771788" y="2895549"/>
              <a:ext cx="1802700" cy="16017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 txBox="1"/>
            <p:nvPr/>
          </p:nvSpPr>
          <p:spPr>
            <a:xfrm>
              <a:off x="847988" y="2895550"/>
              <a:ext cx="14832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1DA9A9"/>
                  </a:solidFill>
                  <a:latin typeface="Fira Sans"/>
                  <a:ea typeface="Fira Sans"/>
                  <a:cs typeface="Fira Sans"/>
                  <a:sym typeface="Fira Sans"/>
                </a:rPr>
                <a:t>Thursday</a:t>
              </a:r>
              <a:endParaRPr sz="1500" b="1">
                <a:solidFill>
                  <a:srgbClr val="1DA9A9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202" name="Google Shape;1202;p41"/>
          <p:cNvGrpSpPr/>
          <p:nvPr/>
        </p:nvGrpSpPr>
        <p:grpSpPr>
          <a:xfrm>
            <a:off x="2678964" y="2895549"/>
            <a:ext cx="1802700" cy="1601700"/>
            <a:chOff x="2678964" y="2895549"/>
            <a:chExt cx="1802700" cy="1601700"/>
          </a:xfrm>
        </p:grpSpPr>
        <p:sp>
          <p:nvSpPr>
            <p:cNvPr id="1203" name="Google Shape;1203;p41"/>
            <p:cNvSpPr/>
            <p:nvPr/>
          </p:nvSpPr>
          <p:spPr>
            <a:xfrm>
              <a:off x="2678964" y="2895549"/>
              <a:ext cx="1802700" cy="16017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 txBox="1"/>
            <p:nvPr/>
          </p:nvSpPr>
          <p:spPr>
            <a:xfrm>
              <a:off x="2774213" y="2895550"/>
              <a:ext cx="14832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1DA9A9"/>
                  </a:solidFill>
                  <a:latin typeface="Fira Sans"/>
                  <a:ea typeface="Fira Sans"/>
                  <a:cs typeface="Fira Sans"/>
                  <a:sym typeface="Fira Sans"/>
                </a:rPr>
                <a:t>Friday</a:t>
              </a:r>
              <a:endParaRPr sz="1500" b="1">
                <a:solidFill>
                  <a:srgbClr val="1DA9A9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205" name="Google Shape;1205;p41"/>
          <p:cNvGrpSpPr/>
          <p:nvPr/>
        </p:nvGrpSpPr>
        <p:grpSpPr>
          <a:xfrm>
            <a:off x="4624238" y="2895550"/>
            <a:ext cx="1802700" cy="725400"/>
            <a:chOff x="4624238" y="2895550"/>
            <a:chExt cx="1802700" cy="725400"/>
          </a:xfrm>
        </p:grpSpPr>
        <p:sp>
          <p:nvSpPr>
            <p:cNvPr id="1206" name="Google Shape;1206;p41"/>
            <p:cNvSpPr/>
            <p:nvPr/>
          </p:nvSpPr>
          <p:spPr>
            <a:xfrm>
              <a:off x="4624238" y="2895550"/>
              <a:ext cx="1802700" cy="725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 txBox="1"/>
            <p:nvPr/>
          </p:nvSpPr>
          <p:spPr>
            <a:xfrm>
              <a:off x="4700438" y="2895550"/>
              <a:ext cx="14832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rgbClr val="905ED1"/>
                  </a:solidFill>
                  <a:latin typeface="Fira Sans"/>
                  <a:ea typeface="Fira Sans"/>
                  <a:cs typeface="Fira Sans"/>
                  <a:sym typeface="Fira Sans"/>
                </a:rPr>
                <a:t>Saturday</a:t>
              </a:r>
              <a:endParaRPr sz="1500" b="1">
                <a:solidFill>
                  <a:srgbClr val="905ED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208" name="Google Shape;1208;p41"/>
          <p:cNvGrpSpPr/>
          <p:nvPr/>
        </p:nvGrpSpPr>
        <p:grpSpPr>
          <a:xfrm>
            <a:off x="4624238" y="3771800"/>
            <a:ext cx="1802700" cy="725400"/>
            <a:chOff x="4624238" y="3771800"/>
            <a:chExt cx="1802700" cy="725400"/>
          </a:xfrm>
        </p:grpSpPr>
        <p:sp>
          <p:nvSpPr>
            <p:cNvPr id="1209" name="Google Shape;1209;p41"/>
            <p:cNvSpPr/>
            <p:nvPr/>
          </p:nvSpPr>
          <p:spPr>
            <a:xfrm>
              <a:off x="4624238" y="3771800"/>
              <a:ext cx="1802700" cy="725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 txBox="1"/>
            <p:nvPr/>
          </p:nvSpPr>
          <p:spPr>
            <a:xfrm>
              <a:off x="4700438" y="3771800"/>
              <a:ext cx="14832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chemeClr val="accent5"/>
                  </a:solidFill>
                  <a:latin typeface="Fira Sans"/>
                  <a:ea typeface="Fira Sans"/>
                  <a:cs typeface="Fira Sans"/>
                  <a:sym typeface="Fira Sans"/>
                </a:rPr>
                <a:t>Sunday</a:t>
              </a:r>
              <a:endParaRPr sz="1500" b="1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1211" name="Google Shape;1211;p41"/>
          <p:cNvSpPr txBox="1"/>
          <p:nvPr/>
        </p:nvSpPr>
        <p:spPr>
          <a:xfrm>
            <a:off x="823875" y="1536000"/>
            <a:ext cx="16194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fourth-largest planet by diameter</a:t>
            </a:r>
            <a:endParaRPr sz="1300"/>
          </a:p>
        </p:txBody>
      </p:sp>
      <p:sp>
        <p:nvSpPr>
          <p:cNvPr id="1212" name="Google Shape;1212;p41"/>
          <p:cNvSpPr/>
          <p:nvPr/>
        </p:nvSpPr>
        <p:spPr>
          <a:xfrm>
            <a:off x="4624236" y="1143000"/>
            <a:ext cx="1802700" cy="1601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41"/>
          <p:cNvSpPr txBox="1"/>
          <p:nvPr/>
        </p:nvSpPr>
        <p:spPr>
          <a:xfrm>
            <a:off x="4709963" y="1143000"/>
            <a:ext cx="1483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DA9A9"/>
                </a:solidFill>
                <a:latin typeface="Fira Sans"/>
                <a:ea typeface="Fira Sans"/>
                <a:cs typeface="Fira Sans"/>
                <a:sym typeface="Fira Sans"/>
              </a:rPr>
              <a:t>Wednesday</a:t>
            </a:r>
            <a:endParaRPr sz="1500" b="1">
              <a:solidFill>
                <a:srgbClr val="1DA9A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14" name="Google Shape;1214;p41"/>
          <p:cNvSpPr txBox="1"/>
          <p:nvPr/>
        </p:nvSpPr>
        <p:spPr>
          <a:xfrm>
            <a:off x="4726325" y="1548300"/>
            <a:ext cx="16194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</a:t>
            </a:r>
            <a:r>
              <a:rPr lang="en" sz="1100">
                <a:solidFill>
                  <a:schemeClr val="dk1"/>
                </a:solidFill>
                <a:highlight>
                  <a:schemeClr val="accent3"/>
                </a:highlight>
                <a:latin typeface="Roboto"/>
                <a:ea typeface="Roboto"/>
                <a:cs typeface="Roboto"/>
                <a:sym typeface="Roboto"/>
              </a:rPr>
              <a:t>from the Sun. 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terribly hot</a:t>
            </a:r>
            <a:endParaRPr sz="1300"/>
          </a:p>
        </p:txBody>
      </p:sp>
      <p:sp>
        <p:nvSpPr>
          <p:cNvPr id="1215" name="Google Shape;1215;p41"/>
          <p:cNvSpPr txBox="1"/>
          <p:nvPr/>
        </p:nvSpPr>
        <p:spPr>
          <a:xfrm>
            <a:off x="823875" y="3300850"/>
            <a:ext cx="16194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chemeClr val="accent3"/>
                </a:highlight>
                <a:latin typeface="Roboto"/>
                <a:ea typeface="Roboto"/>
                <a:cs typeface="Roboto"/>
                <a:sym typeface="Roboto"/>
              </a:rPr>
              <a:t>Jupiter is a gas giant 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the biggest planet in the Solar System</a:t>
            </a:r>
            <a:endParaRPr sz="1300"/>
          </a:p>
        </p:txBody>
      </p:sp>
      <p:grpSp>
        <p:nvGrpSpPr>
          <p:cNvPr id="1216" name="Google Shape;1216;p41"/>
          <p:cNvGrpSpPr/>
          <p:nvPr/>
        </p:nvGrpSpPr>
        <p:grpSpPr>
          <a:xfrm>
            <a:off x="6569513" y="1143000"/>
            <a:ext cx="1802700" cy="2478000"/>
            <a:chOff x="6569513" y="1143000"/>
            <a:chExt cx="1802700" cy="2478000"/>
          </a:xfrm>
        </p:grpSpPr>
        <p:sp>
          <p:nvSpPr>
            <p:cNvPr id="1217" name="Google Shape;1217;p41"/>
            <p:cNvSpPr/>
            <p:nvPr/>
          </p:nvSpPr>
          <p:spPr>
            <a:xfrm>
              <a:off x="6569513" y="1143000"/>
              <a:ext cx="1802700" cy="24780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rgbClr val="905E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 txBox="1"/>
            <p:nvPr/>
          </p:nvSpPr>
          <p:spPr>
            <a:xfrm>
              <a:off x="6761100" y="1143000"/>
              <a:ext cx="1483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Fira Sans"/>
                  <a:ea typeface="Fira Sans"/>
                  <a:cs typeface="Fira Sans"/>
                  <a:sym typeface="Fira Sans"/>
                </a:rPr>
                <a:t>Notes</a:t>
              </a:r>
              <a:endParaRPr sz="12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1219" name="Google Shape;1219;p41"/>
            <p:cNvGrpSpPr/>
            <p:nvPr/>
          </p:nvGrpSpPr>
          <p:grpSpPr>
            <a:xfrm>
              <a:off x="6661158" y="1600475"/>
              <a:ext cx="1619400" cy="1829222"/>
              <a:chOff x="6767020" y="1600475"/>
              <a:chExt cx="1619400" cy="1829222"/>
            </a:xfrm>
          </p:grpSpPr>
          <p:grpSp>
            <p:nvGrpSpPr>
              <p:cNvPr id="1220" name="Google Shape;1220;p41"/>
              <p:cNvGrpSpPr/>
              <p:nvPr/>
            </p:nvGrpSpPr>
            <p:grpSpPr>
              <a:xfrm>
                <a:off x="6767020" y="1600475"/>
                <a:ext cx="1619400" cy="1126972"/>
                <a:chOff x="640350" y="1438475"/>
                <a:chExt cx="1619400" cy="1126972"/>
              </a:xfrm>
            </p:grpSpPr>
            <p:cxnSp>
              <p:nvCxnSpPr>
                <p:cNvPr id="1221" name="Google Shape;1221;p41"/>
                <p:cNvCxnSpPr/>
                <p:nvPr/>
              </p:nvCxnSpPr>
              <p:spPr>
                <a:xfrm>
                  <a:off x="640350" y="1438475"/>
                  <a:ext cx="1619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99999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2" name="Google Shape;1222;p41"/>
                <p:cNvCxnSpPr/>
                <p:nvPr/>
              </p:nvCxnSpPr>
              <p:spPr>
                <a:xfrm>
                  <a:off x="640350" y="1599824"/>
                  <a:ext cx="1619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99999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3" name="Google Shape;1223;p41"/>
                <p:cNvCxnSpPr/>
                <p:nvPr/>
              </p:nvCxnSpPr>
              <p:spPr>
                <a:xfrm>
                  <a:off x="640350" y="1761173"/>
                  <a:ext cx="1619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99999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4" name="Google Shape;1224;p41"/>
                <p:cNvCxnSpPr/>
                <p:nvPr/>
              </p:nvCxnSpPr>
              <p:spPr>
                <a:xfrm>
                  <a:off x="640350" y="1922523"/>
                  <a:ext cx="1619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99999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5" name="Google Shape;1225;p41"/>
                <p:cNvCxnSpPr/>
                <p:nvPr/>
              </p:nvCxnSpPr>
              <p:spPr>
                <a:xfrm>
                  <a:off x="640350" y="2081400"/>
                  <a:ext cx="1619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99999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6" name="Google Shape;1226;p41"/>
                <p:cNvCxnSpPr/>
                <p:nvPr/>
              </p:nvCxnSpPr>
              <p:spPr>
                <a:xfrm>
                  <a:off x="640350" y="2242749"/>
                  <a:ext cx="1619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99999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7" name="Google Shape;1227;p41"/>
                <p:cNvCxnSpPr/>
                <p:nvPr/>
              </p:nvCxnSpPr>
              <p:spPr>
                <a:xfrm>
                  <a:off x="640350" y="2404098"/>
                  <a:ext cx="1619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99999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8" name="Google Shape;1228;p41"/>
                <p:cNvCxnSpPr/>
                <p:nvPr/>
              </p:nvCxnSpPr>
              <p:spPr>
                <a:xfrm>
                  <a:off x="640350" y="2565448"/>
                  <a:ext cx="1619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99999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229" name="Google Shape;1229;p41"/>
              <p:cNvCxnSpPr/>
              <p:nvPr/>
            </p:nvCxnSpPr>
            <p:spPr>
              <a:xfrm>
                <a:off x="6767020" y="2895548"/>
                <a:ext cx="161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99999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0" name="Google Shape;1230;p41"/>
              <p:cNvCxnSpPr/>
              <p:nvPr/>
            </p:nvCxnSpPr>
            <p:spPr>
              <a:xfrm>
                <a:off x="6767020" y="3092048"/>
                <a:ext cx="161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99999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1" name="Google Shape;1231;p41"/>
              <p:cNvCxnSpPr/>
              <p:nvPr/>
            </p:nvCxnSpPr>
            <p:spPr>
              <a:xfrm>
                <a:off x="6767020" y="3258248"/>
                <a:ext cx="161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99999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2" name="Google Shape;1232;p41"/>
              <p:cNvCxnSpPr/>
              <p:nvPr/>
            </p:nvCxnSpPr>
            <p:spPr>
              <a:xfrm>
                <a:off x="6767020" y="3429698"/>
                <a:ext cx="161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99999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33" name="Google Shape;1233;p41"/>
            <p:cNvSpPr txBox="1"/>
            <p:nvPr/>
          </p:nvSpPr>
          <p:spPr>
            <a:xfrm>
              <a:off x="6661163" y="1485900"/>
              <a:ext cx="16194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Earth is the third planet from the Sun. It’s where we live on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34" name="Google Shape;1234;p41"/>
          <p:cNvSpPr txBox="1"/>
          <p:nvPr/>
        </p:nvSpPr>
        <p:spPr>
          <a:xfrm>
            <a:off x="2769888" y="1536000"/>
            <a:ext cx="16194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5" name="Google Shape;1235;p41"/>
          <p:cNvSpPr txBox="1"/>
          <p:nvPr/>
        </p:nvSpPr>
        <p:spPr>
          <a:xfrm>
            <a:off x="2769888" y="3300850"/>
            <a:ext cx="16194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It’s a cold place. It’s full of iron oxide dust</a:t>
            </a:r>
            <a:endParaRPr sz="13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2"/>
          <p:cNvSpPr/>
          <p:nvPr/>
        </p:nvSpPr>
        <p:spPr>
          <a:xfrm rot="5400000">
            <a:off x="2750325" y="-1192893"/>
            <a:ext cx="3662206" cy="8210743"/>
          </a:xfrm>
          <a:custGeom>
            <a:avLst/>
            <a:gdLst/>
            <a:ahLst/>
            <a:cxnLst/>
            <a:rect l="l" t="t" r="r" b="b"/>
            <a:pathLst>
              <a:path w="121759" h="170977" extrusionOk="0">
                <a:moveTo>
                  <a:pt x="1" y="1"/>
                </a:moveTo>
                <a:lnTo>
                  <a:pt x="1" y="170976"/>
                </a:lnTo>
                <a:lnTo>
                  <a:pt x="121758" y="170976"/>
                </a:lnTo>
                <a:lnTo>
                  <a:pt x="12175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2"/>
          <p:cNvSpPr/>
          <p:nvPr/>
        </p:nvSpPr>
        <p:spPr>
          <a:xfrm rot="5400000">
            <a:off x="3720351" y="-817093"/>
            <a:ext cx="1132547" cy="4780506"/>
          </a:xfrm>
          <a:custGeom>
            <a:avLst/>
            <a:gdLst/>
            <a:ahLst/>
            <a:cxnLst/>
            <a:rect l="l" t="t" r="r" b="b"/>
            <a:pathLst>
              <a:path w="39735" h="107554" extrusionOk="0">
                <a:moveTo>
                  <a:pt x="8960" y="0"/>
                </a:moveTo>
                <a:cubicBezTo>
                  <a:pt x="8480" y="0"/>
                  <a:pt x="8020" y="83"/>
                  <a:pt x="7587" y="259"/>
                </a:cubicBezTo>
                <a:cubicBezTo>
                  <a:pt x="2947" y="2171"/>
                  <a:pt x="3386" y="16889"/>
                  <a:pt x="2994" y="21263"/>
                </a:cubicBezTo>
                <a:cubicBezTo>
                  <a:pt x="2226" y="29805"/>
                  <a:pt x="1944" y="38379"/>
                  <a:pt x="1803" y="46937"/>
                </a:cubicBezTo>
                <a:cubicBezTo>
                  <a:pt x="1693" y="54194"/>
                  <a:pt x="2070" y="61467"/>
                  <a:pt x="2148" y="68709"/>
                </a:cubicBezTo>
                <a:cubicBezTo>
                  <a:pt x="2211" y="73944"/>
                  <a:pt x="2242" y="79163"/>
                  <a:pt x="2164" y="84383"/>
                </a:cubicBezTo>
                <a:cubicBezTo>
                  <a:pt x="2070" y="89211"/>
                  <a:pt x="1" y="95324"/>
                  <a:pt x="1552" y="99932"/>
                </a:cubicBezTo>
                <a:cubicBezTo>
                  <a:pt x="2587" y="103020"/>
                  <a:pt x="5769" y="104775"/>
                  <a:pt x="8731" y="106108"/>
                </a:cubicBezTo>
                <a:cubicBezTo>
                  <a:pt x="10299" y="106813"/>
                  <a:pt x="11913" y="107487"/>
                  <a:pt x="13621" y="107550"/>
                </a:cubicBezTo>
                <a:cubicBezTo>
                  <a:pt x="13699" y="107552"/>
                  <a:pt x="13775" y="107553"/>
                  <a:pt x="13852" y="107553"/>
                </a:cubicBezTo>
                <a:cubicBezTo>
                  <a:pt x="16195" y="107553"/>
                  <a:pt x="18389" y="106413"/>
                  <a:pt x="20393" y="105199"/>
                </a:cubicBezTo>
                <a:cubicBezTo>
                  <a:pt x="22807" y="103725"/>
                  <a:pt x="25314" y="101782"/>
                  <a:pt x="25816" y="98976"/>
                </a:cubicBezTo>
                <a:cubicBezTo>
                  <a:pt x="26098" y="97440"/>
                  <a:pt x="25706" y="95857"/>
                  <a:pt x="25393" y="94321"/>
                </a:cubicBezTo>
                <a:cubicBezTo>
                  <a:pt x="23481" y="84947"/>
                  <a:pt x="23622" y="75605"/>
                  <a:pt x="26568" y="66561"/>
                </a:cubicBezTo>
                <a:cubicBezTo>
                  <a:pt x="28449" y="60809"/>
                  <a:pt x="31913" y="55746"/>
                  <a:pt x="34719" y="50385"/>
                </a:cubicBezTo>
                <a:cubicBezTo>
                  <a:pt x="37525" y="45025"/>
                  <a:pt x="39735" y="38990"/>
                  <a:pt x="38763" y="33018"/>
                </a:cubicBezTo>
                <a:cubicBezTo>
                  <a:pt x="37587" y="25683"/>
                  <a:pt x="31960" y="19977"/>
                  <a:pt x="26615" y="14820"/>
                </a:cubicBezTo>
                <a:cubicBezTo>
                  <a:pt x="23491" y="11797"/>
                  <a:pt x="14718" y="0"/>
                  <a:pt x="8960" y="0"/>
                </a:cubicBezTo>
                <a:close/>
              </a:path>
            </a:pathLst>
          </a:cu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2"/>
          <p:cNvSpPr/>
          <p:nvPr/>
        </p:nvSpPr>
        <p:spPr>
          <a:xfrm rot="5400000">
            <a:off x="3401927" y="2967475"/>
            <a:ext cx="1255849" cy="2092411"/>
          </a:xfrm>
          <a:custGeom>
            <a:avLst/>
            <a:gdLst/>
            <a:ahLst/>
            <a:cxnLst/>
            <a:rect l="l" t="t" r="r" b="b"/>
            <a:pathLst>
              <a:path w="44061" h="47076" extrusionOk="0">
                <a:moveTo>
                  <a:pt x="35088" y="1"/>
                </a:moveTo>
                <a:cubicBezTo>
                  <a:pt x="33450" y="1"/>
                  <a:pt x="31840" y="131"/>
                  <a:pt x="30644" y="131"/>
                </a:cubicBezTo>
                <a:cubicBezTo>
                  <a:pt x="26506" y="146"/>
                  <a:pt x="21631" y="538"/>
                  <a:pt x="18810" y="4018"/>
                </a:cubicBezTo>
                <a:cubicBezTo>
                  <a:pt x="15784" y="7795"/>
                  <a:pt x="16615" y="13658"/>
                  <a:pt x="13527" y="17372"/>
                </a:cubicBezTo>
                <a:cubicBezTo>
                  <a:pt x="12461" y="18658"/>
                  <a:pt x="11019" y="19567"/>
                  <a:pt x="9609" y="20444"/>
                </a:cubicBezTo>
                <a:cubicBezTo>
                  <a:pt x="7211" y="21934"/>
                  <a:pt x="4781" y="23454"/>
                  <a:pt x="2963" y="25617"/>
                </a:cubicBezTo>
                <a:cubicBezTo>
                  <a:pt x="1145" y="27764"/>
                  <a:pt x="0" y="30680"/>
                  <a:pt x="643" y="33423"/>
                </a:cubicBezTo>
                <a:cubicBezTo>
                  <a:pt x="1599" y="37482"/>
                  <a:pt x="5988" y="39755"/>
                  <a:pt x="10095" y="40523"/>
                </a:cubicBezTo>
                <a:cubicBezTo>
                  <a:pt x="14201" y="41276"/>
                  <a:pt x="18527" y="41072"/>
                  <a:pt x="22383" y="42686"/>
                </a:cubicBezTo>
                <a:cubicBezTo>
                  <a:pt x="25847" y="44144"/>
                  <a:pt x="28872" y="47028"/>
                  <a:pt x="32634" y="47075"/>
                </a:cubicBezTo>
                <a:cubicBezTo>
                  <a:pt x="32657" y="47075"/>
                  <a:pt x="32679" y="47075"/>
                  <a:pt x="32702" y="47075"/>
                </a:cubicBezTo>
                <a:cubicBezTo>
                  <a:pt x="35904" y="47075"/>
                  <a:pt x="38821" y="44861"/>
                  <a:pt x="40456" y="42091"/>
                </a:cubicBezTo>
                <a:cubicBezTo>
                  <a:pt x="42101" y="39301"/>
                  <a:pt x="42666" y="36009"/>
                  <a:pt x="43042" y="32812"/>
                </a:cubicBezTo>
                <a:cubicBezTo>
                  <a:pt x="43716" y="26934"/>
                  <a:pt x="43888" y="21009"/>
                  <a:pt x="43575" y="15115"/>
                </a:cubicBezTo>
                <a:cubicBezTo>
                  <a:pt x="43387" y="11494"/>
                  <a:pt x="44061" y="3939"/>
                  <a:pt x="40942" y="1369"/>
                </a:cubicBezTo>
                <a:cubicBezTo>
                  <a:pt x="39587" y="240"/>
                  <a:pt x="37312" y="1"/>
                  <a:pt x="35088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2"/>
          <p:cNvSpPr/>
          <p:nvPr/>
        </p:nvSpPr>
        <p:spPr>
          <a:xfrm rot="5262333">
            <a:off x="1892732" y="1006518"/>
            <a:ext cx="2374355" cy="5245633"/>
          </a:xfrm>
          <a:custGeom>
            <a:avLst/>
            <a:gdLst/>
            <a:ahLst/>
            <a:cxnLst/>
            <a:rect l="l" t="t" r="r" b="b"/>
            <a:pathLst>
              <a:path w="83936" h="125221" extrusionOk="0">
                <a:moveTo>
                  <a:pt x="78333" y="1"/>
                </a:moveTo>
                <a:cubicBezTo>
                  <a:pt x="77453" y="1"/>
                  <a:pt x="76582" y="413"/>
                  <a:pt x="75817" y="1354"/>
                </a:cubicBezTo>
                <a:cubicBezTo>
                  <a:pt x="74751" y="2686"/>
                  <a:pt x="74704" y="4520"/>
                  <a:pt x="74704" y="6213"/>
                </a:cubicBezTo>
                <a:cubicBezTo>
                  <a:pt x="74719" y="15430"/>
                  <a:pt x="73136" y="24662"/>
                  <a:pt x="73152" y="33894"/>
                </a:cubicBezTo>
                <a:cubicBezTo>
                  <a:pt x="73183" y="42076"/>
                  <a:pt x="73105" y="50650"/>
                  <a:pt x="69280" y="57891"/>
                </a:cubicBezTo>
                <a:cubicBezTo>
                  <a:pt x="64876" y="66230"/>
                  <a:pt x="56161" y="71481"/>
                  <a:pt x="47289" y="74804"/>
                </a:cubicBezTo>
                <a:cubicBezTo>
                  <a:pt x="41114" y="77139"/>
                  <a:pt x="34609" y="78769"/>
                  <a:pt x="28935" y="82108"/>
                </a:cubicBezTo>
                <a:cubicBezTo>
                  <a:pt x="22806" y="85713"/>
                  <a:pt x="17979" y="91105"/>
                  <a:pt x="13621" y="96701"/>
                </a:cubicBezTo>
                <a:cubicBezTo>
                  <a:pt x="10016" y="101340"/>
                  <a:pt x="6646" y="106294"/>
                  <a:pt x="4546" y="111811"/>
                </a:cubicBezTo>
                <a:cubicBezTo>
                  <a:pt x="3151" y="115479"/>
                  <a:pt x="0" y="121043"/>
                  <a:pt x="173" y="124977"/>
                </a:cubicBezTo>
                <a:cubicBezTo>
                  <a:pt x="2305" y="125153"/>
                  <a:pt x="4448" y="125220"/>
                  <a:pt x="6595" y="125220"/>
                </a:cubicBezTo>
                <a:cubicBezTo>
                  <a:pt x="10776" y="125220"/>
                  <a:pt x="14970" y="124965"/>
                  <a:pt x="19123" y="124758"/>
                </a:cubicBezTo>
                <a:cubicBezTo>
                  <a:pt x="34452" y="123990"/>
                  <a:pt x="49782" y="123222"/>
                  <a:pt x="65048" y="121748"/>
                </a:cubicBezTo>
                <a:cubicBezTo>
                  <a:pt x="69233" y="121341"/>
                  <a:pt x="73842" y="120667"/>
                  <a:pt x="76585" y="117501"/>
                </a:cubicBezTo>
                <a:cubicBezTo>
                  <a:pt x="78998" y="114695"/>
                  <a:pt x="79281" y="110698"/>
                  <a:pt x="79437" y="107015"/>
                </a:cubicBezTo>
                <a:cubicBezTo>
                  <a:pt x="80613" y="80838"/>
                  <a:pt x="81788" y="54662"/>
                  <a:pt x="82964" y="28486"/>
                </a:cubicBezTo>
                <a:cubicBezTo>
                  <a:pt x="83215" y="22906"/>
                  <a:pt x="83466" y="17310"/>
                  <a:pt x="83716" y="11730"/>
                </a:cubicBezTo>
                <a:cubicBezTo>
                  <a:pt x="83857" y="8595"/>
                  <a:pt x="83936" y="5241"/>
                  <a:pt x="82196" y="2624"/>
                </a:cubicBezTo>
                <a:cubicBezTo>
                  <a:pt x="81140" y="1030"/>
                  <a:pt x="79725" y="1"/>
                  <a:pt x="783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42"/>
          <p:cNvSpPr/>
          <p:nvPr/>
        </p:nvSpPr>
        <p:spPr>
          <a:xfrm rot="5400000">
            <a:off x="5609823" y="1675751"/>
            <a:ext cx="1516333" cy="4675833"/>
          </a:xfrm>
          <a:custGeom>
            <a:avLst/>
            <a:gdLst/>
            <a:ahLst/>
            <a:cxnLst/>
            <a:rect l="l" t="t" r="r" b="b"/>
            <a:pathLst>
              <a:path w="53200" h="105199" extrusionOk="0">
                <a:moveTo>
                  <a:pt x="43826" y="1"/>
                </a:moveTo>
                <a:cubicBezTo>
                  <a:pt x="39768" y="1"/>
                  <a:pt x="35057" y="4304"/>
                  <a:pt x="31961" y="6152"/>
                </a:cubicBezTo>
                <a:cubicBezTo>
                  <a:pt x="23058" y="11466"/>
                  <a:pt x="13998" y="16905"/>
                  <a:pt x="7133" y="24679"/>
                </a:cubicBezTo>
                <a:cubicBezTo>
                  <a:pt x="3230" y="29099"/>
                  <a:pt x="1" y="34617"/>
                  <a:pt x="377" y="40495"/>
                </a:cubicBezTo>
                <a:cubicBezTo>
                  <a:pt x="565" y="43269"/>
                  <a:pt x="1537" y="45934"/>
                  <a:pt x="2603" y="48504"/>
                </a:cubicBezTo>
                <a:cubicBezTo>
                  <a:pt x="6176" y="57172"/>
                  <a:pt x="10847" y="65354"/>
                  <a:pt x="16490" y="72862"/>
                </a:cubicBezTo>
                <a:cubicBezTo>
                  <a:pt x="23638" y="82377"/>
                  <a:pt x="35550" y="94759"/>
                  <a:pt x="41240" y="105198"/>
                </a:cubicBezTo>
                <a:cubicBezTo>
                  <a:pt x="48920" y="92628"/>
                  <a:pt x="48136" y="73662"/>
                  <a:pt x="50017" y="59053"/>
                </a:cubicBezTo>
                <a:cubicBezTo>
                  <a:pt x="51773" y="45542"/>
                  <a:pt x="53199" y="31811"/>
                  <a:pt x="51741" y="18190"/>
                </a:cubicBezTo>
                <a:cubicBezTo>
                  <a:pt x="51224" y="13488"/>
                  <a:pt x="51036" y="4506"/>
                  <a:pt x="47039" y="1168"/>
                </a:cubicBezTo>
                <a:cubicBezTo>
                  <a:pt x="46053" y="340"/>
                  <a:pt x="44965" y="1"/>
                  <a:pt x="43826" y="1"/>
                </a:cubicBezTo>
                <a:close/>
              </a:path>
            </a:pathLst>
          </a:custGeom>
          <a:solidFill>
            <a:srgbClr val="1DA9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42"/>
          <p:cNvSpPr/>
          <p:nvPr/>
        </p:nvSpPr>
        <p:spPr>
          <a:xfrm>
            <a:off x="955400" y="1562100"/>
            <a:ext cx="7207500" cy="26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42"/>
          <p:cNvSpPr/>
          <p:nvPr/>
        </p:nvSpPr>
        <p:spPr>
          <a:xfrm rot="5400000">
            <a:off x="7150279" y="318485"/>
            <a:ext cx="799431" cy="2311811"/>
          </a:xfrm>
          <a:custGeom>
            <a:avLst/>
            <a:gdLst/>
            <a:ahLst/>
            <a:cxnLst/>
            <a:rect l="l" t="t" r="r" b="b"/>
            <a:pathLst>
              <a:path w="34171" h="98827" extrusionOk="0">
                <a:moveTo>
                  <a:pt x="25407" y="38048"/>
                </a:moveTo>
                <a:cubicBezTo>
                  <a:pt x="25883" y="38048"/>
                  <a:pt x="26359" y="38088"/>
                  <a:pt x="26835" y="38167"/>
                </a:cubicBezTo>
                <a:cubicBezTo>
                  <a:pt x="27054" y="38199"/>
                  <a:pt x="27258" y="38230"/>
                  <a:pt x="27462" y="38293"/>
                </a:cubicBezTo>
                <a:cubicBezTo>
                  <a:pt x="27666" y="38355"/>
                  <a:pt x="27885" y="38402"/>
                  <a:pt x="28073" y="38481"/>
                </a:cubicBezTo>
                <a:cubicBezTo>
                  <a:pt x="28481" y="38606"/>
                  <a:pt x="28857" y="38779"/>
                  <a:pt x="29233" y="38998"/>
                </a:cubicBezTo>
                <a:cubicBezTo>
                  <a:pt x="29594" y="39202"/>
                  <a:pt x="29938" y="39453"/>
                  <a:pt x="30252" y="39735"/>
                </a:cubicBezTo>
                <a:cubicBezTo>
                  <a:pt x="30565" y="40033"/>
                  <a:pt x="30832" y="40362"/>
                  <a:pt x="31051" y="40722"/>
                </a:cubicBezTo>
                <a:cubicBezTo>
                  <a:pt x="31271" y="41083"/>
                  <a:pt x="31427" y="41475"/>
                  <a:pt x="31537" y="41882"/>
                </a:cubicBezTo>
                <a:cubicBezTo>
                  <a:pt x="31647" y="42290"/>
                  <a:pt x="31710" y="42713"/>
                  <a:pt x="31725" y="43136"/>
                </a:cubicBezTo>
                <a:lnTo>
                  <a:pt x="31725" y="43450"/>
                </a:lnTo>
                <a:lnTo>
                  <a:pt x="31694" y="43779"/>
                </a:lnTo>
                <a:cubicBezTo>
                  <a:pt x="31678" y="43983"/>
                  <a:pt x="31663" y="44186"/>
                  <a:pt x="31615" y="44406"/>
                </a:cubicBezTo>
                <a:cubicBezTo>
                  <a:pt x="31537" y="44813"/>
                  <a:pt x="31412" y="45221"/>
                  <a:pt x="31271" y="45628"/>
                </a:cubicBezTo>
                <a:cubicBezTo>
                  <a:pt x="31114" y="46036"/>
                  <a:pt x="30957" y="46428"/>
                  <a:pt x="30785" y="46820"/>
                </a:cubicBezTo>
                <a:cubicBezTo>
                  <a:pt x="30597" y="47211"/>
                  <a:pt x="30424" y="47603"/>
                  <a:pt x="30252" y="47995"/>
                </a:cubicBezTo>
                <a:cubicBezTo>
                  <a:pt x="29891" y="48763"/>
                  <a:pt x="29484" y="49531"/>
                  <a:pt x="29029" y="50252"/>
                </a:cubicBezTo>
                <a:cubicBezTo>
                  <a:pt x="28575" y="50973"/>
                  <a:pt x="27995" y="51616"/>
                  <a:pt x="27352" y="52165"/>
                </a:cubicBezTo>
                <a:cubicBezTo>
                  <a:pt x="26694" y="52713"/>
                  <a:pt x="25941" y="53136"/>
                  <a:pt x="25142" y="53418"/>
                </a:cubicBezTo>
                <a:cubicBezTo>
                  <a:pt x="24785" y="53514"/>
                  <a:pt x="24417" y="53562"/>
                  <a:pt x="24057" y="53562"/>
                </a:cubicBezTo>
                <a:cubicBezTo>
                  <a:pt x="24006" y="53562"/>
                  <a:pt x="23955" y="53562"/>
                  <a:pt x="23904" y="53560"/>
                </a:cubicBezTo>
                <a:cubicBezTo>
                  <a:pt x="23481" y="53513"/>
                  <a:pt x="23073" y="53403"/>
                  <a:pt x="22697" y="53199"/>
                </a:cubicBezTo>
                <a:cubicBezTo>
                  <a:pt x="22336" y="52995"/>
                  <a:pt x="21991" y="52729"/>
                  <a:pt x="21709" y="52415"/>
                </a:cubicBezTo>
                <a:cubicBezTo>
                  <a:pt x="21427" y="52102"/>
                  <a:pt x="21161" y="51773"/>
                  <a:pt x="20941" y="51412"/>
                </a:cubicBezTo>
                <a:cubicBezTo>
                  <a:pt x="20502" y="50660"/>
                  <a:pt x="20173" y="49876"/>
                  <a:pt x="19922" y="49061"/>
                </a:cubicBezTo>
                <a:cubicBezTo>
                  <a:pt x="19672" y="48230"/>
                  <a:pt x="19484" y="47400"/>
                  <a:pt x="19374" y="46553"/>
                </a:cubicBezTo>
                <a:cubicBezTo>
                  <a:pt x="19249" y="45691"/>
                  <a:pt x="19201" y="44845"/>
                  <a:pt x="19249" y="43983"/>
                </a:cubicBezTo>
                <a:cubicBezTo>
                  <a:pt x="19312" y="42824"/>
                  <a:pt x="19382" y="41672"/>
                  <a:pt x="19493" y="40523"/>
                </a:cubicBezTo>
                <a:lnTo>
                  <a:pt x="19493" y="40523"/>
                </a:lnTo>
                <a:cubicBezTo>
                  <a:pt x="19581" y="40425"/>
                  <a:pt x="19672" y="40330"/>
                  <a:pt x="19766" y="40236"/>
                </a:cubicBezTo>
                <a:lnTo>
                  <a:pt x="19985" y="40017"/>
                </a:lnTo>
                <a:lnTo>
                  <a:pt x="20095" y="39892"/>
                </a:lnTo>
                <a:lnTo>
                  <a:pt x="20220" y="39797"/>
                </a:lnTo>
                <a:lnTo>
                  <a:pt x="20722" y="39406"/>
                </a:lnTo>
                <a:cubicBezTo>
                  <a:pt x="21082" y="39171"/>
                  <a:pt x="21443" y="38951"/>
                  <a:pt x="21835" y="38779"/>
                </a:cubicBezTo>
                <a:cubicBezTo>
                  <a:pt x="22618" y="38434"/>
                  <a:pt x="23449" y="38214"/>
                  <a:pt x="24296" y="38120"/>
                </a:cubicBezTo>
                <a:cubicBezTo>
                  <a:pt x="24666" y="38072"/>
                  <a:pt x="25036" y="38048"/>
                  <a:pt x="25407" y="38048"/>
                </a:cubicBezTo>
                <a:close/>
                <a:moveTo>
                  <a:pt x="26380" y="0"/>
                </a:moveTo>
                <a:lnTo>
                  <a:pt x="26380" y="0"/>
                </a:lnTo>
                <a:cubicBezTo>
                  <a:pt x="28073" y="424"/>
                  <a:pt x="29594" y="1317"/>
                  <a:pt x="30753" y="2602"/>
                </a:cubicBezTo>
                <a:cubicBezTo>
                  <a:pt x="31929" y="3872"/>
                  <a:pt x="32807" y="5377"/>
                  <a:pt x="33340" y="7022"/>
                </a:cubicBezTo>
                <a:cubicBezTo>
                  <a:pt x="33888" y="8653"/>
                  <a:pt x="34108" y="10377"/>
                  <a:pt x="33967" y="12101"/>
                </a:cubicBezTo>
                <a:lnTo>
                  <a:pt x="33935" y="12430"/>
                </a:lnTo>
                <a:lnTo>
                  <a:pt x="33904" y="12744"/>
                </a:lnTo>
                <a:lnTo>
                  <a:pt x="33810" y="13386"/>
                </a:lnTo>
                <a:lnTo>
                  <a:pt x="33684" y="14013"/>
                </a:lnTo>
                <a:lnTo>
                  <a:pt x="33622" y="14327"/>
                </a:lnTo>
                <a:lnTo>
                  <a:pt x="33543" y="14640"/>
                </a:lnTo>
                <a:lnTo>
                  <a:pt x="33371" y="15267"/>
                </a:lnTo>
                <a:lnTo>
                  <a:pt x="33183" y="15878"/>
                </a:lnTo>
                <a:cubicBezTo>
                  <a:pt x="33058" y="16286"/>
                  <a:pt x="32885" y="16694"/>
                  <a:pt x="32728" y="17085"/>
                </a:cubicBezTo>
                <a:cubicBezTo>
                  <a:pt x="32070" y="18669"/>
                  <a:pt x="31239" y="20173"/>
                  <a:pt x="30252" y="21584"/>
                </a:cubicBezTo>
                <a:cubicBezTo>
                  <a:pt x="29280" y="23010"/>
                  <a:pt x="28199" y="24358"/>
                  <a:pt x="27054" y="25628"/>
                </a:cubicBezTo>
                <a:cubicBezTo>
                  <a:pt x="25894" y="26913"/>
                  <a:pt x="24672" y="28120"/>
                  <a:pt x="23559" y="29437"/>
                </a:cubicBezTo>
                <a:cubicBezTo>
                  <a:pt x="22995" y="30095"/>
                  <a:pt x="22493" y="30800"/>
                  <a:pt x="22023" y="31521"/>
                </a:cubicBezTo>
                <a:cubicBezTo>
                  <a:pt x="21553" y="32258"/>
                  <a:pt x="21161" y="33026"/>
                  <a:pt x="20847" y="33826"/>
                </a:cubicBezTo>
                <a:cubicBezTo>
                  <a:pt x="20220" y="35440"/>
                  <a:pt x="19781" y="37117"/>
                  <a:pt x="19562" y="38841"/>
                </a:cubicBezTo>
                <a:cubicBezTo>
                  <a:pt x="19491" y="39356"/>
                  <a:pt x="19432" y="39872"/>
                  <a:pt x="19380" y="40389"/>
                </a:cubicBezTo>
                <a:lnTo>
                  <a:pt x="19380" y="40389"/>
                </a:lnTo>
                <a:cubicBezTo>
                  <a:pt x="18882" y="40944"/>
                  <a:pt x="18455" y="41555"/>
                  <a:pt x="18120" y="42211"/>
                </a:cubicBezTo>
                <a:cubicBezTo>
                  <a:pt x="17728" y="42995"/>
                  <a:pt x="17430" y="43810"/>
                  <a:pt x="17195" y="44641"/>
                </a:cubicBezTo>
                <a:cubicBezTo>
                  <a:pt x="16976" y="45472"/>
                  <a:pt x="16788" y="46318"/>
                  <a:pt x="16662" y="47180"/>
                </a:cubicBezTo>
                <a:cubicBezTo>
                  <a:pt x="16521" y="48027"/>
                  <a:pt x="16427" y="48889"/>
                  <a:pt x="16333" y="49735"/>
                </a:cubicBezTo>
                <a:cubicBezTo>
                  <a:pt x="16286" y="50174"/>
                  <a:pt x="16223" y="50597"/>
                  <a:pt x="16192" y="51020"/>
                </a:cubicBezTo>
                <a:lnTo>
                  <a:pt x="16129" y="51679"/>
                </a:lnTo>
                <a:lnTo>
                  <a:pt x="16114" y="52321"/>
                </a:lnTo>
                <a:cubicBezTo>
                  <a:pt x="16082" y="52760"/>
                  <a:pt x="16114" y="53183"/>
                  <a:pt x="16114" y="53622"/>
                </a:cubicBezTo>
                <a:cubicBezTo>
                  <a:pt x="16114" y="53842"/>
                  <a:pt x="16129" y="54045"/>
                  <a:pt x="16161" y="54265"/>
                </a:cubicBezTo>
                <a:cubicBezTo>
                  <a:pt x="16176" y="54484"/>
                  <a:pt x="16176" y="54704"/>
                  <a:pt x="16208" y="54908"/>
                </a:cubicBezTo>
                <a:cubicBezTo>
                  <a:pt x="16396" y="56632"/>
                  <a:pt x="16725" y="58325"/>
                  <a:pt x="17211" y="59986"/>
                </a:cubicBezTo>
                <a:cubicBezTo>
                  <a:pt x="18136" y="63309"/>
                  <a:pt x="19437" y="66507"/>
                  <a:pt x="20471" y="69798"/>
                </a:cubicBezTo>
                <a:cubicBezTo>
                  <a:pt x="20988" y="71428"/>
                  <a:pt x="21412" y="73105"/>
                  <a:pt x="21725" y="74798"/>
                </a:cubicBezTo>
                <a:cubicBezTo>
                  <a:pt x="22023" y="76491"/>
                  <a:pt x="22101" y="78215"/>
                  <a:pt x="21991" y="79924"/>
                </a:cubicBezTo>
                <a:cubicBezTo>
                  <a:pt x="21913" y="80786"/>
                  <a:pt x="21772" y="81632"/>
                  <a:pt x="21568" y="82463"/>
                </a:cubicBezTo>
                <a:cubicBezTo>
                  <a:pt x="21365" y="83294"/>
                  <a:pt x="21098" y="84109"/>
                  <a:pt x="20753" y="84893"/>
                </a:cubicBezTo>
                <a:cubicBezTo>
                  <a:pt x="20408" y="85676"/>
                  <a:pt x="20001" y="86444"/>
                  <a:pt x="19515" y="87165"/>
                </a:cubicBezTo>
                <a:cubicBezTo>
                  <a:pt x="19060" y="87871"/>
                  <a:pt x="18527" y="88560"/>
                  <a:pt x="17963" y="89203"/>
                </a:cubicBezTo>
                <a:cubicBezTo>
                  <a:pt x="16835" y="90504"/>
                  <a:pt x="15549" y="91648"/>
                  <a:pt x="14139" y="92651"/>
                </a:cubicBezTo>
                <a:cubicBezTo>
                  <a:pt x="12728" y="93639"/>
                  <a:pt x="11239" y="94501"/>
                  <a:pt x="9687" y="95238"/>
                </a:cubicBezTo>
                <a:cubicBezTo>
                  <a:pt x="6568" y="96727"/>
                  <a:pt x="3276" y="97777"/>
                  <a:pt x="1" y="98827"/>
                </a:cubicBezTo>
                <a:cubicBezTo>
                  <a:pt x="3292" y="97792"/>
                  <a:pt x="6584" y="96758"/>
                  <a:pt x="9687" y="95269"/>
                </a:cubicBezTo>
                <a:cubicBezTo>
                  <a:pt x="11255" y="94548"/>
                  <a:pt x="12759" y="93686"/>
                  <a:pt x="14170" y="92698"/>
                </a:cubicBezTo>
                <a:cubicBezTo>
                  <a:pt x="15581" y="91711"/>
                  <a:pt x="16882" y="90551"/>
                  <a:pt x="18026" y="89266"/>
                </a:cubicBezTo>
                <a:cubicBezTo>
                  <a:pt x="18606" y="88623"/>
                  <a:pt x="19123" y="87933"/>
                  <a:pt x="19593" y="87197"/>
                </a:cubicBezTo>
                <a:cubicBezTo>
                  <a:pt x="20079" y="86491"/>
                  <a:pt x="20487" y="85723"/>
                  <a:pt x="20832" y="84924"/>
                </a:cubicBezTo>
                <a:cubicBezTo>
                  <a:pt x="21192" y="84140"/>
                  <a:pt x="21459" y="83325"/>
                  <a:pt x="21662" y="82479"/>
                </a:cubicBezTo>
                <a:cubicBezTo>
                  <a:pt x="21866" y="81648"/>
                  <a:pt x="22007" y="80786"/>
                  <a:pt x="22086" y="79939"/>
                </a:cubicBezTo>
                <a:cubicBezTo>
                  <a:pt x="22211" y="78215"/>
                  <a:pt x="22133" y="76475"/>
                  <a:pt x="21835" y="74767"/>
                </a:cubicBezTo>
                <a:cubicBezTo>
                  <a:pt x="21521" y="73074"/>
                  <a:pt x="21114" y="71397"/>
                  <a:pt x="20581" y="69751"/>
                </a:cubicBezTo>
                <a:cubicBezTo>
                  <a:pt x="19546" y="66460"/>
                  <a:pt x="18261" y="63262"/>
                  <a:pt x="17336" y="59939"/>
                </a:cubicBezTo>
                <a:cubicBezTo>
                  <a:pt x="16866" y="58293"/>
                  <a:pt x="16553" y="56600"/>
                  <a:pt x="16364" y="54892"/>
                </a:cubicBezTo>
                <a:cubicBezTo>
                  <a:pt x="16333" y="54688"/>
                  <a:pt x="16317" y="54469"/>
                  <a:pt x="16317" y="54249"/>
                </a:cubicBezTo>
                <a:cubicBezTo>
                  <a:pt x="16302" y="54045"/>
                  <a:pt x="16270" y="53826"/>
                  <a:pt x="16270" y="53607"/>
                </a:cubicBezTo>
                <a:cubicBezTo>
                  <a:pt x="16270" y="53183"/>
                  <a:pt x="16255" y="52760"/>
                  <a:pt x="16270" y="52321"/>
                </a:cubicBezTo>
                <a:lnTo>
                  <a:pt x="16302" y="51679"/>
                </a:lnTo>
                <a:lnTo>
                  <a:pt x="16349" y="51036"/>
                </a:lnTo>
                <a:cubicBezTo>
                  <a:pt x="16380" y="50613"/>
                  <a:pt x="16427" y="50190"/>
                  <a:pt x="16490" y="49766"/>
                </a:cubicBezTo>
                <a:cubicBezTo>
                  <a:pt x="16584" y="48904"/>
                  <a:pt x="16694" y="48058"/>
                  <a:pt x="16819" y="47196"/>
                </a:cubicBezTo>
                <a:cubicBezTo>
                  <a:pt x="16944" y="46349"/>
                  <a:pt x="17132" y="45519"/>
                  <a:pt x="17352" y="44688"/>
                </a:cubicBezTo>
                <a:cubicBezTo>
                  <a:pt x="17571" y="43857"/>
                  <a:pt x="17885" y="43058"/>
                  <a:pt x="18261" y="42290"/>
                </a:cubicBezTo>
                <a:cubicBezTo>
                  <a:pt x="18561" y="41715"/>
                  <a:pt x="18924" y="41176"/>
                  <a:pt x="19352" y="40681"/>
                </a:cubicBezTo>
                <a:lnTo>
                  <a:pt x="19352" y="40681"/>
                </a:lnTo>
                <a:cubicBezTo>
                  <a:pt x="19248" y="41783"/>
                  <a:pt x="19178" y="42886"/>
                  <a:pt x="19107" y="43983"/>
                </a:cubicBezTo>
                <a:cubicBezTo>
                  <a:pt x="19076" y="44845"/>
                  <a:pt x="19107" y="45722"/>
                  <a:pt x="19233" y="46584"/>
                </a:cubicBezTo>
                <a:cubicBezTo>
                  <a:pt x="19343" y="47447"/>
                  <a:pt x="19531" y="48293"/>
                  <a:pt x="19781" y="49124"/>
                </a:cubicBezTo>
                <a:cubicBezTo>
                  <a:pt x="20032" y="49954"/>
                  <a:pt x="20377" y="50754"/>
                  <a:pt x="20816" y="51506"/>
                </a:cubicBezTo>
                <a:cubicBezTo>
                  <a:pt x="21035" y="51882"/>
                  <a:pt x="21302" y="52227"/>
                  <a:pt x="21600" y="52556"/>
                </a:cubicBezTo>
                <a:cubicBezTo>
                  <a:pt x="21897" y="52870"/>
                  <a:pt x="22242" y="53152"/>
                  <a:pt x="22634" y="53356"/>
                </a:cubicBezTo>
                <a:cubicBezTo>
                  <a:pt x="23026" y="53575"/>
                  <a:pt x="23449" y="53701"/>
                  <a:pt x="23888" y="53732"/>
                </a:cubicBezTo>
                <a:cubicBezTo>
                  <a:pt x="23965" y="53737"/>
                  <a:pt x="24041" y="53740"/>
                  <a:pt x="24118" y="53740"/>
                </a:cubicBezTo>
                <a:cubicBezTo>
                  <a:pt x="24480" y="53740"/>
                  <a:pt x="24842" y="53682"/>
                  <a:pt x="25205" y="53591"/>
                </a:cubicBezTo>
                <a:cubicBezTo>
                  <a:pt x="26020" y="53309"/>
                  <a:pt x="26788" y="52870"/>
                  <a:pt x="27462" y="52306"/>
                </a:cubicBezTo>
                <a:cubicBezTo>
                  <a:pt x="28136" y="51741"/>
                  <a:pt x="28716" y="51083"/>
                  <a:pt x="29186" y="50346"/>
                </a:cubicBezTo>
                <a:cubicBezTo>
                  <a:pt x="29641" y="49625"/>
                  <a:pt x="30064" y="48857"/>
                  <a:pt x="30409" y="48074"/>
                </a:cubicBezTo>
                <a:cubicBezTo>
                  <a:pt x="30597" y="47682"/>
                  <a:pt x="30769" y="47290"/>
                  <a:pt x="30941" y="46898"/>
                </a:cubicBezTo>
                <a:cubicBezTo>
                  <a:pt x="31114" y="46506"/>
                  <a:pt x="31286" y="46099"/>
                  <a:pt x="31443" y="45691"/>
                </a:cubicBezTo>
                <a:cubicBezTo>
                  <a:pt x="31600" y="45284"/>
                  <a:pt x="31725" y="44876"/>
                  <a:pt x="31804" y="44437"/>
                </a:cubicBezTo>
                <a:cubicBezTo>
                  <a:pt x="31851" y="44233"/>
                  <a:pt x="31882" y="44014"/>
                  <a:pt x="31882" y="43794"/>
                </a:cubicBezTo>
                <a:lnTo>
                  <a:pt x="31913" y="43465"/>
                </a:lnTo>
                <a:lnTo>
                  <a:pt x="31913" y="43136"/>
                </a:lnTo>
                <a:cubicBezTo>
                  <a:pt x="31898" y="42697"/>
                  <a:pt x="31835" y="42258"/>
                  <a:pt x="31725" y="41835"/>
                </a:cubicBezTo>
                <a:cubicBezTo>
                  <a:pt x="31615" y="41412"/>
                  <a:pt x="31443" y="41004"/>
                  <a:pt x="31224" y="40628"/>
                </a:cubicBezTo>
                <a:cubicBezTo>
                  <a:pt x="30989" y="40252"/>
                  <a:pt x="30706" y="39907"/>
                  <a:pt x="30393" y="39609"/>
                </a:cubicBezTo>
                <a:cubicBezTo>
                  <a:pt x="30064" y="39312"/>
                  <a:pt x="29719" y="39045"/>
                  <a:pt x="29343" y="38826"/>
                </a:cubicBezTo>
                <a:cubicBezTo>
                  <a:pt x="28951" y="38606"/>
                  <a:pt x="28559" y="38434"/>
                  <a:pt x="28136" y="38293"/>
                </a:cubicBezTo>
                <a:cubicBezTo>
                  <a:pt x="27932" y="38214"/>
                  <a:pt x="27728" y="38152"/>
                  <a:pt x="27509" y="38105"/>
                </a:cubicBezTo>
                <a:cubicBezTo>
                  <a:pt x="27305" y="38058"/>
                  <a:pt x="27086" y="38011"/>
                  <a:pt x="26866" y="37979"/>
                </a:cubicBezTo>
                <a:cubicBezTo>
                  <a:pt x="26390" y="37900"/>
                  <a:pt x="25904" y="37860"/>
                  <a:pt x="25416" y="37860"/>
                </a:cubicBezTo>
                <a:cubicBezTo>
                  <a:pt x="25037" y="37860"/>
                  <a:pt x="24657" y="37884"/>
                  <a:pt x="24280" y="37932"/>
                </a:cubicBezTo>
                <a:cubicBezTo>
                  <a:pt x="23402" y="38026"/>
                  <a:pt x="22556" y="38261"/>
                  <a:pt x="21772" y="38622"/>
                </a:cubicBezTo>
                <a:cubicBezTo>
                  <a:pt x="21365" y="38794"/>
                  <a:pt x="20988" y="39014"/>
                  <a:pt x="20628" y="39265"/>
                </a:cubicBezTo>
                <a:lnTo>
                  <a:pt x="20111" y="39672"/>
                </a:lnTo>
                <a:lnTo>
                  <a:pt x="19985" y="39766"/>
                </a:lnTo>
                <a:lnTo>
                  <a:pt x="19875" y="39876"/>
                </a:lnTo>
                <a:lnTo>
                  <a:pt x="19640" y="40111"/>
                </a:lnTo>
                <a:cubicBezTo>
                  <a:pt x="19600" y="40152"/>
                  <a:pt x="19560" y="40194"/>
                  <a:pt x="19521" y="40235"/>
                </a:cubicBezTo>
                <a:lnTo>
                  <a:pt x="19521" y="40235"/>
                </a:lnTo>
                <a:cubicBezTo>
                  <a:pt x="19569" y="39771"/>
                  <a:pt x="19623" y="39306"/>
                  <a:pt x="19687" y="38841"/>
                </a:cubicBezTo>
                <a:cubicBezTo>
                  <a:pt x="19907" y="37133"/>
                  <a:pt x="20330" y="35471"/>
                  <a:pt x="20957" y="33873"/>
                </a:cubicBezTo>
                <a:cubicBezTo>
                  <a:pt x="21270" y="33073"/>
                  <a:pt x="21662" y="32305"/>
                  <a:pt x="22133" y="31584"/>
                </a:cubicBezTo>
                <a:cubicBezTo>
                  <a:pt x="22587" y="30847"/>
                  <a:pt x="23104" y="30158"/>
                  <a:pt x="23653" y="29515"/>
                </a:cubicBezTo>
                <a:cubicBezTo>
                  <a:pt x="24766" y="28199"/>
                  <a:pt x="25988" y="26976"/>
                  <a:pt x="27133" y="25691"/>
                </a:cubicBezTo>
                <a:cubicBezTo>
                  <a:pt x="28293" y="24405"/>
                  <a:pt x="29374" y="23057"/>
                  <a:pt x="30346" y="21647"/>
                </a:cubicBezTo>
                <a:cubicBezTo>
                  <a:pt x="31333" y="20220"/>
                  <a:pt x="32164" y="18700"/>
                  <a:pt x="32822" y="17101"/>
                </a:cubicBezTo>
                <a:cubicBezTo>
                  <a:pt x="32979" y="16694"/>
                  <a:pt x="33152" y="16302"/>
                  <a:pt x="33277" y="15894"/>
                </a:cubicBezTo>
                <a:lnTo>
                  <a:pt x="33465" y="15267"/>
                </a:lnTo>
                <a:lnTo>
                  <a:pt x="33622" y="14640"/>
                </a:lnTo>
                <a:lnTo>
                  <a:pt x="33716" y="14327"/>
                </a:lnTo>
                <a:lnTo>
                  <a:pt x="33779" y="14013"/>
                </a:lnTo>
                <a:lnTo>
                  <a:pt x="33888" y="13386"/>
                </a:lnTo>
                <a:lnTo>
                  <a:pt x="33982" y="12744"/>
                </a:lnTo>
                <a:lnTo>
                  <a:pt x="34029" y="12414"/>
                </a:lnTo>
                <a:lnTo>
                  <a:pt x="34045" y="12101"/>
                </a:lnTo>
                <a:cubicBezTo>
                  <a:pt x="34170" y="10361"/>
                  <a:pt x="33951" y="8637"/>
                  <a:pt x="33402" y="7007"/>
                </a:cubicBezTo>
                <a:cubicBezTo>
                  <a:pt x="32854" y="5361"/>
                  <a:pt x="31976" y="3841"/>
                  <a:pt x="30800" y="2587"/>
                </a:cubicBezTo>
                <a:cubicBezTo>
                  <a:pt x="29609" y="1301"/>
                  <a:pt x="28073" y="408"/>
                  <a:pt x="26380" y="0"/>
                </a:cubicBez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42"/>
          <p:cNvSpPr/>
          <p:nvPr/>
        </p:nvSpPr>
        <p:spPr>
          <a:xfrm rot="5400000">
            <a:off x="-407300" y="2781125"/>
            <a:ext cx="2855175" cy="1126200"/>
          </a:xfrm>
          <a:custGeom>
            <a:avLst/>
            <a:gdLst/>
            <a:ahLst/>
            <a:cxnLst/>
            <a:rect l="l" t="t" r="r" b="b"/>
            <a:pathLst>
              <a:path w="114207" h="45048" extrusionOk="0">
                <a:moveTo>
                  <a:pt x="114207" y="1"/>
                </a:moveTo>
                <a:cubicBezTo>
                  <a:pt x="113537" y="95"/>
                  <a:pt x="112883" y="267"/>
                  <a:pt x="112244" y="501"/>
                </a:cubicBezTo>
                <a:cubicBezTo>
                  <a:pt x="111601" y="752"/>
                  <a:pt x="110990" y="1065"/>
                  <a:pt x="110426" y="1441"/>
                </a:cubicBezTo>
                <a:cubicBezTo>
                  <a:pt x="109846" y="1802"/>
                  <a:pt x="109313" y="2225"/>
                  <a:pt x="108811" y="2695"/>
                </a:cubicBezTo>
                <a:cubicBezTo>
                  <a:pt x="108294" y="3150"/>
                  <a:pt x="107824" y="3651"/>
                  <a:pt x="107385" y="4169"/>
                </a:cubicBezTo>
                <a:cubicBezTo>
                  <a:pt x="106507" y="5219"/>
                  <a:pt x="105708" y="6332"/>
                  <a:pt x="105018" y="7507"/>
                </a:cubicBezTo>
                <a:cubicBezTo>
                  <a:pt x="104297" y="8683"/>
                  <a:pt x="103639" y="9858"/>
                  <a:pt x="102918" y="11034"/>
                </a:cubicBezTo>
                <a:cubicBezTo>
                  <a:pt x="102573" y="11614"/>
                  <a:pt x="102212" y="12194"/>
                  <a:pt x="101821" y="12758"/>
                </a:cubicBezTo>
                <a:cubicBezTo>
                  <a:pt x="101444" y="13322"/>
                  <a:pt x="101037" y="13871"/>
                  <a:pt x="100598" y="14388"/>
                </a:cubicBezTo>
                <a:cubicBezTo>
                  <a:pt x="99736" y="15438"/>
                  <a:pt x="98748" y="16379"/>
                  <a:pt x="97667" y="17210"/>
                </a:cubicBezTo>
                <a:cubicBezTo>
                  <a:pt x="95488" y="18855"/>
                  <a:pt x="92949" y="19968"/>
                  <a:pt x="90316" y="20658"/>
                </a:cubicBezTo>
                <a:cubicBezTo>
                  <a:pt x="87667" y="21316"/>
                  <a:pt x="84955" y="21661"/>
                  <a:pt x="82228" y="21677"/>
                </a:cubicBezTo>
                <a:cubicBezTo>
                  <a:pt x="82032" y="21679"/>
                  <a:pt x="81836" y="21680"/>
                  <a:pt x="81640" y="21680"/>
                </a:cubicBezTo>
                <a:cubicBezTo>
                  <a:pt x="79109" y="21680"/>
                  <a:pt x="76580" y="21493"/>
                  <a:pt x="74077" y="21144"/>
                </a:cubicBezTo>
                <a:cubicBezTo>
                  <a:pt x="68670" y="20392"/>
                  <a:pt x="63325" y="19200"/>
                  <a:pt x="57870" y="18746"/>
                </a:cubicBezTo>
                <a:cubicBezTo>
                  <a:pt x="56658" y="18634"/>
                  <a:pt x="55443" y="18579"/>
                  <a:pt x="54227" y="18579"/>
                </a:cubicBezTo>
                <a:cubicBezTo>
                  <a:pt x="52708" y="18579"/>
                  <a:pt x="51188" y="18666"/>
                  <a:pt x="49672" y="18840"/>
                </a:cubicBezTo>
                <a:cubicBezTo>
                  <a:pt x="48998" y="18887"/>
                  <a:pt x="48324" y="19044"/>
                  <a:pt x="47650" y="19153"/>
                </a:cubicBezTo>
                <a:cubicBezTo>
                  <a:pt x="47306" y="19200"/>
                  <a:pt x="46976" y="19294"/>
                  <a:pt x="46647" y="19373"/>
                </a:cubicBezTo>
                <a:lnTo>
                  <a:pt x="45644" y="19624"/>
                </a:lnTo>
                <a:cubicBezTo>
                  <a:pt x="45315" y="19702"/>
                  <a:pt x="45001" y="19827"/>
                  <a:pt x="44672" y="19937"/>
                </a:cubicBezTo>
                <a:cubicBezTo>
                  <a:pt x="44343" y="20031"/>
                  <a:pt x="44014" y="20141"/>
                  <a:pt x="43685" y="20250"/>
                </a:cubicBezTo>
                <a:lnTo>
                  <a:pt x="42729" y="20642"/>
                </a:lnTo>
                <a:cubicBezTo>
                  <a:pt x="42415" y="20783"/>
                  <a:pt x="42102" y="20893"/>
                  <a:pt x="41788" y="21050"/>
                </a:cubicBezTo>
                <a:cubicBezTo>
                  <a:pt x="39312" y="22225"/>
                  <a:pt x="37039" y="23762"/>
                  <a:pt x="34892" y="25454"/>
                </a:cubicBezTo>
                <a:cubicBezTo>
                  <a:pt x="32744" y="27147"/>
                  <a:pt x="30738" y="29012"/>
                  <a:pt x="28716" y="30846"/>
                </a:cubicBezTo>
                <a:cubicBezTo>
                  <a:pt x="26710" y="32696"/>
                  <a:pt x="24688" y="34530"/>
                  <a:pt x="22540" y="36223"/>
                </a:cubicBezTo>
                <a:cubicBezTo>
                  <a:pt x="22007" y="36630"/>
                  <a:pt x="21443" y="37038"/>
                  <a:pt x="20894" y="37445"/>
                </a:cubicBezTo>
                <a:cubicBezTo>
                  <a:pt x="20330" y="37821"/>
                  <a:pt x="19782" y="38213"/>
                  <a:pt x="19202" y="38589"/>
                </a:cubicBezTo>
                <a:cubicBezTo>
                  <a:pt x="18622" y="38966"/>
                  <a:pt x="18042" y="39295"/>
                  <a:pt x="17446" y="39640"/>
                </a:cubicBezTo>
                <a:cubicBezTo>
                  <a:pt x="17164" y="39812"/>
                  <a:pt x="16850" y="39969"/>
                  <a:pt x="16553" y="40141"/>
                </a:cubicBezTo>
                <a:lnTo>
                  <a:pt x="16114" y="40376"/>
                </a:lnTo>
                <a:lnTo>
                  <a:pt x="15659" y="40611"/>
                </a:lnTo>
                <a:cubicBezTo>
                  <a:pt x="10769" y="43104"/>
                  <a:pt x="5455" y="44608"/>
                  <a:pt x="1" y="45047"/>
                </a:cubicBezTo>
                <a:lnTo>
                  <a:pt x="1" y="45047"/>
                </a:lnTo>
                <a:cubicBezTo>
                  <a:pt x="5471" y="44640"/>
                  <a:pt x="10800" y="43166"/>
                  <a:pt x="15691" y="40705"/>
                </a:cubicBezTo>
                <a:cubicBezTo>
                  <a:pt x="16913" y="40094"/>
                  <a:pt x="18104" y="39420"/>
                  <a:pt x="19249" y="38683"/>
                </a:cubicBezTo>
                <a:cubicBezTo>
                  <a:pt x="19829" y="38323"/>
                  <a:pt x="20409" y="37947"/>
                  <a:pt x="20957" y="37539"/>
                </a:cubicBezTo>
                <a:cubicBezTo>
                  <a:pt x="21506" y="37132"/>
                  <a:pt x="22054" y="36724"/>
                  <a:pt x="22603" y="36317"/>
                </a:cubicBezTo>
                <a:cubicBezTo>
                  <a:pt x="24750" y="34624"/>
                  <a:pt x="26788" y="32790"/>
                  <a:pt x="28794" y="30956"/>
                </a:cubicBezTo>
                <a:cubicBezTo>
                  <a:pt x="30816" y="29106"/>
                  <a:pt x="32823" y="27257"/>
                  <a:pt x="34970" y="25580"/>
                </a:cubicBezTo>
                <a:cubicBezTo>
                  <a:pt x="37117" y="23887"/>
                  <a:pt x="39390" y="22367"/>
                  <a:pt x="41851" y="21207"/>
                </a:cubicBezTo>
                <a:cubicBezTo>
                  <a:pt x="42164" y="21050"/>
                  <a:pt x="42478" y="20924"/>
                  <a:pt x="42791" y="20799"/>
                </a:cubicBezTo>
                <a:lnTo>
                  <a:pt x="43732" y="20407"/>
                </a:lnTo>
                <a:cubicBezTo>
                  <a:pt x="44061" y="20282"/>
                  <a:pt x="44374" y="20203"/>
                  <a:pt x="44704" y="20094"/>
                </a:cubicBezTo>
                <a:cubicBezTo>
                  <a:pt x="45033" y="19984"/>
                  <a:pt x="45362" y="19874"/>
                  <a:pt x="45691" y="19780"/>
                </a:cubicBezTo>
                <a:lnTo>
                  <a:pt x="46679" y="19545"/>
                </a:lnTo>
                <a:cubicBezTo>
                  <a:pt x="47008" y="19467"/>
                  <a:pt x="47337" y="19373"/>
                  <a:pt x="47666" y="19326"/>
                </a:cubicBezTo>
                <a:cubicBezTo>
                  <a:pt x="48340" y="19216"/>
                  <a:pt x="49014" y="19059"/>
                  <a:pt x="49688" y="19012"/>
                </a:cubicBezTo>
                <a:cubicBezTo>
                  <a:pt x="51179" y="18848"/>
                  <a:pt x="52675" y="18765"/>
                  <a:pt x="54173" y="18765"/>
                </a:cubicBezTo>
                <a:cubicBezTo>
                  <a:pt x="55399" y="18765"/>
                  <a:pt x="56627" y="18821"/>
                  <a:pt x="57854" y="18934"/>
                </a:cubicBezTo>
                <a:cubicBezTo>
                  <a:pt x="63293" y="19373"/>
                  <a:pt x="68638" y="20564"/>
                  <a:pt x="74046" y="21301"/>
                </a:cubicBezTo>
                <a:cubicBezTo>
                  <a:pt x="76549" y="21648"/>
                  <a:pt x="79065" y="21822"/>
                  <a:pt x="81583" y="21822"/>
                </a:cubicBezTo>
                <a:cubicBezTo>
                  <a:pt x="81793" y="21822"/>
                  <a:pt x="82002" y="21820"/>
                  <a:pt x="82212" y="21818"/>
                </a:cubicBezTo>
                <a:cubicBezTo>
                  <a:pt x="84955" y="21802"/>
                  <a:pt x="87682" y="21442"/>
                  <a:pt x="90347" y="20783"/>
                </a:cubicBezTo>
                <a:cubicBezTo>
                  <a:pt x="92980" y="20078"/>
                  <a:pt x="95535" y="18965"/>
                  <a:pt x="97730" y="17304"/>
                </a:cubicBezTo>
                <a:cubicBezTo>
                  <a:pt x="98811" y="16473"/>
                  <a:pt x="99814" y="15517"/>
                  <a:pt x="100676" y="14467"/>
                </a:cubicBezTo>
                <a:cubicBezTo>
                  <a:pt x="101538" y="13385"/>
                  <a:pt x="102307" y="12257"/>
                  <a:pt x="103012" y="11081"/>
                </a:cubicBezTo>
                <a:cubicBezTo>
                  <a:pt x="103702" y="9905"/>
                  <a:pt x="104360" y="8714"/>
                  <a:pt x="105081" y="7539"/>
                </a:cubicBezTo>
                <a:cubicBezTo>
                  <a:pt x="105755" y="6363"/>
                  <a:pt x="106539" y="5250"/>
                  <a:pt x="107416" y="4200"/>
                </a:cubicBezTo>
                <a:cubicBezTo>
                  <a:pt x="107855" y="3667"/>
                  <a:pt x="108325" y="3181"/>
                  <a:pt x="108827" y="2727"/>
                </a:cubicBezTo>
                <a:cubicBezTo>
                  <a:pt x="109329" y="2256"/>
                  <a:pt x="109861" y="1833"/>
                  <a:pt x="110441" y="1457"/>
                </a:cubicBezTo>
                <a:cubicBezTo>
                  <a:pt x="111006" y="1081"/>
                  <a:pt x="111617" y="767"/>
                  <a:pt x="112244" y="517"/>
                </a:cubicBezTo>
                <a:cubicBezTo>
                  <a:pt x="112883" y="267"/>
                  <a:pt x="113537" y="95"/>
                  <a:pt x="114207" y="1"/>
                </a:cubicBez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8" name="Google Shape;1248;p42"/>
          <p:cNvGrpSpPr/>
          <p:nvPr/>
        </p:nvGrpSpPr>
        <p:grpSpPr>
          <a:xfrm>
            <a:off x="7803014" y="3590928"/>
            <a:ext cx="786027" cy="940977"/>
            <a:chOff x="4554975" y="1077750"/>
            <a:chExt cx="498400" cy="596650"/>
          </a:xfrm>
        </p:grpSpPr>
        <p:sp>
          <p:nvSpPr>
            <p:cNvPr id="1249" name="Google Shape;1249;p42"/>
            <p:cNvSpPr/>
            <p:nvPr/>
          </p:nvSpPr>
          <p:spPr>
            <a:xfrm>
              <a:off x="4706800" y="1476125"/>
              <a:ext cx="48750" cy="52625"/>
            </a:xfrm>
            <a:custGeom>
              <a:avLst/>
              <a:gdLst/>
              <a:ahLst/>
              <a:cxnLst/>
              <a:rect l="l" t="t" r="r" b="b"/>
              <a:pathLst>
                <a:path w="1950" h="2105" extrusionOk="0">
                  <a:moveTo>
                    <a:pt x="963" y="0"/>
                  </a:moveTo>
                  <a:cubicBezTo>
                    <a:pt x="403" y="0"/>
                    <a:pt x="1" y="556"/>
                    <a:pt x="53" y="1155"/>
                  </a:cubicBezTo>
                  <a:cubicBezTo>
                    <a:pt x="103" y="1640"/>
                    <a:pt x="517" y="2105"/>
                    <a:pt x="999" y="2105"/>
                  </a:cubicBezTo>
                  <a:cubicBezTo>
                    <a:pt x="1125" y="2105"/>
                    <a:pt x="1255" y="2073"/>
                    <a:pt x="1385" y="2001"/>
                  </a:cubicBezTo>
                  <a:cubicBezTo>
                    <a:pt x="1714" y="1813"/>
                    <a:pt x="1949" y="1422"/>
                    <a:pt x="1761" y="1045"/>
                  </a:cubicBezTo>
                  <a:cubicBezTo>
                    <a:pt x="1746" y="1013"/>
                    <a:pt x="1728" y="982"/>
                    <a:pt x="1708" y="952"/>
                  </a:cubicBezTo>
                  <a:lnTo>
                    <a:pt x="1708" y="952"/>
                  </a:lnTo>
                  <a:cubicBezTo>
                    <a:pt x="1813" y="631"/>
                    <a:pt x="1714" y="247"/>
                    <a:pt x="1307" y="74"/>
                  </a:cubicBezTo>
                  <a:lnTo>
                    <a:pt x="1323" y="74"/>
                  </a:lnTo>
                  <a:cubicBezTo>
                    <a:pt x="1198" y="23"/>
                    <a:pt x="1077" y="0"/>
                    <a:pt x="963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4756375" y="1512125"/>
              <a:ext cx="51625" cy="36300"/>
            </a:xfrm>
            <a:custGeom>
              <a:avLst/>
              <a:gdLst/>
              <a:ahLst/>
              <a:cxnLst/>
              <a:rect l="l" t="t" r="r" b="b"/>
              <a:pathLst>
                <a:path w="2065" h="1452" extrusionOk="0">
                  <a:moveTo>
                    <a:pt x="1016" y="1"/>
                  </a:moveTo>
                  <a:cubicBezTo>
                    <a:pt x="872" y="1"/>
                    <a:pt x="721" y="51"/>
                    <a:pt x="578" y="170"/>
                  </a:cubicBezTo>
                  <a:cubicBezTo>
                    <a:pt x="0" y="634"/>
                    <a:pt x="459" y="1451"/>
                    <a:pt x="1043" y="1451"/>
                  </a:cubicBezTo>
                  <a:cubicBezTo>
                    <a:pt x="1188" y="1451"/>
                    <a:pt x="1340" y="1401"/>
                    <a:pt x="1487" y="1283"/>
                  </a:cubicBezTo>
                  <a:cubicBezTo>
                    <a:pt x="2065" y="818"/>
                    <a:pt x="1596" y="1"/>
                    <a:pt x="1016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4734025" y="1638075"/>
              <a:ext cx="52075" cy="36325"/>
            </a:xfrm>
            <a:custGeom>
              <a:avLst/>
              <a:gdLst/>
              <a:ahLst/>
              <a:cxnLst/>
              <a:rect l="l" t="t" r="r" b="b"/>
              <a:pathLst>
                <a:path w="2083" h="1453" extrusionOk="0">
                  <a:moveTo>
                    <a:pt x="1027" y="1"/>
                  </a:moveTo>
                  <a:cubicBezTo>
                    <a:pt x="885" y="1"/>
                    <a:pt x="736" y="49"/>
                    <a:pt x="594" y="163"/>
                  </a:cubicBezTo>
                  <a:cubicBezTo>
                    <a:pt x="1" y="630"/>
                    <a:pt x="475" y="1453"/>
                    <a:pt x="1066" y="1453"/>
                  </a:cubicBezTo>
                  <a:cubicBezTo>
                    <a:pt x="1210" y="1453"/>
                    <a:pt x="1360" y="1405"/>
                    <a:pt x="1503" y="1292"/>
                  </a:cubicBezTo>
                  <a:cubicBezTo>
                    <a:pt x="2082" y="813"/>
                    <a:pt x="1609" y="1"/>
                    <a:pt x="1027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4651700" y="1457575"/>
              <a:ext cx="57875" cy="46250"/>
            </a:xfrm>
            <a:custGeom>
              <a:avLst/>
              <a:gdLst/>
              <a:ahLst/>
              <a:cxnLst/>
              <a:rect l="l" t="t" r="r" b="b"/>
              <a:pathLst>
                <a:path w="2315" h="1850" extrusionOk="0">
                  <a:moveTo>
                    <a:pt x="1017" y="1"/>
                  </a:moveTo>
                  <a:cubicBezTo>
                    <a:pt x="486" y="1"/>
                    <a:pt x="1" y="639"/>
                    <a:pt x="439" y="1192"/>
                  </a:cubicBezTo>
                  <a:lnTo>
                    <a:pt x="737" y="1568"/>
                  </a:lnTo>
                  <a:cubicBezTo>
                    <a:pt x="898" y="1767"/>
                    <a:pt x="1096" y="1850"/>
                    <a:pt x="1289" y="1850"/>
                  </a:cubicBezTo>
                  <a:cubicBezTo>
                    <a:pt x="1823" y="1850"/>
                    <a:pt x="2314" y="1212"/>
                    <a:pt x="1865" y="659"/>
                  </a:cubicBezTo>
                  <a:cubicBezTo>
                    <a:pt x="1771" y="533"/>
                    <a:pt x="1677" y="408"/>
                    <a:pt x="1567" y="283"/>
                  </a:cubicBezTo>
                  <a:cubicBezTo>
                    <a:pt x="1405" y="83"/>
                    <a:pt x="1208" y="1"/>
                    <a:pt x="1017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4662650" y="1587525"/>
              <a:ext cx="51750" cy="36325"/>
            </a:xfrm>
            <a:custGeom>
              <a:avLst/>
              <a:gdLst/>
              <a:ahLst/>
              <a:cxnLst/>
              <a:rect l="l" t="t" r="r" b="b"/>
              <a:pathLst>
                <a:path w="2070" h="1453" extrusionOk="0">
                  <a:moveTo>
                    <a:pt x="1014" y="1"/>
                  </a:moveTo>
                  <a:cubicBezTo>
                    <a:pt x="871" y="1"/>
                    <a:pt x="722" y="49"/>
                    <a:pt x="581" y="163"/>
                  </a:cubicBezTo>
                  <a:cubicBezTo>
                    <a:pt x="0" y="630"/>
                    <a:pt x="466" y="1453"/>
                    <a:pt x="1055" y="1453"/>
                  </a:cubicBezTo>
                  <a:cubicBezTo>
                    <a:pt x="1197" y="1453"/>
                    <a:pt x="1346" y="1405"/>
                    <a:pt x="1490" y="1292"/>
                  </a:cubicBezTo>
                  <a:cubicBezTo>
                    <a:pt x="2069" y="813"/>
                    <a:pt x="1596" y="1"/>
                    <a:pt x="1014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4863275" y="1472325"/>
              <a:ext cx="51750" cy="36325"/>
            </a:xfrm>
            <a:custGeom>
              <a:avLst/>
              <a:gdLst/>
              <a:ahLst/>
              <a:cxnLst/>
              <a:rect l="l" t="t" r="r" b="b"/>
              <a:pathLst>
                <a:path w="2070" h="1453" extrusionOk="0">
                  <a:moveTo>
                    <a:pt x="1014" y="0"/>
                  </a:moveTo>
                  <a:cubicBezTo>
                    <a:pt x="871" y="0"/>
                    <a:pt x="723" y="49"/>
                    <a:pt x="581" y="163"/>
                  </a:cubicBezTo>
                  <a:cubicBezTo>
                    <a:pt x="0" y="630"/>
                    <a:pt x="477" y="1453"/>
                    <a:pt x="1061" y="1453"/>
                  </a:cubicBezTo>
                  <a:cubicBezTo>
                    <a:pt x="1202" y="1453"/>
                    <a:pt x="1350" y="1404"/>
                    <a:pt x="1490" y="1291"/>
                  </a:cubicBezTo>
                  <a:cubicBezTo>
                    <a:pt x="2069" y="813"/>
                    <a:pt x="1596" y="0"/>
                    <a:pt x="1014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4770875" y="1299750"/>
              <a:ext cx="51625" cy="36275"/>
            </a:xfrm>
            <a:custGeom>
              <a:avLst/>
              <a:gdLst/>
              <a:ahLst/>
              <a:cxnLst/>
              <a:rect l="l" t="t" r="r" b="b"/>
              <a:pathLst>
                <a:path w="2065" h="1451" extrusionOk="0">
                  <a:moveTo>
                    <a:pt x="1016" y="0"/>
                  </a:moveTo>
                  <a:cubicBezTo>
                    <a:pt x="872" y="0"/>
                    <a:pt x="721" y="51"/>
                    <a:pt x="578" y="169"/>
                  </a:cubicBezTo>
                  <a:cubicBezTo>
                    <a:pt x="0" y="634"/>
                    <a:pt x="459" y="1451"/>
                    <a:pt x="1043" y="1451"/>
                  </a:cubicBezTo>
                  <a:cubicBezTo>
                    <a:pt x="1188" y="1451"/>
                    <a:pt x="1340" y="1400"/>
                    <a:pt x="1487" y="1282"/>
                  </a:cubicBezTo>
                  <a:cubicBezTo>
                    <a:pt x="2065" y="817"/>
                    <a:pt x="1596" y="0"/>
                    <a:pt x="1016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4735125" y="1390025"/>
              <a:ext cx="51750" cy="36325"/>
            </a:xfrm>
            <a:custGeom>
              <a:avLst/>
              <a:gdLst/>
              <a:ahLst/>
              <a:cxnLst/>
              <a:rect l="l" t="t" r="r" b="b"/>
              <a:pathLst>
                <a:path w="2070" h="1453" extrusionOk="0">
                  <a:moveTo>
                    <a:pt x="1020" y="1"/>
                  </a:moveTo>
                  <a:cubicBezTo>
                    <a:pt x="877" y="1"/>
                    <a:pt x="726" y="49"/>
                    <a:pt x="581" y="163"/>
                  </a:cubicBezTo>
                  <a:cubicBezTo>
                    <a:pt x="1" y="630"/>
                    <a:pt x="477" y="1453"/>
                    <a:pt x="1061" y="1453"/>
                  </a:cubicBezTo>
                  <a:cubicBezTo>
                    <a:pt x="1202" y="1453"/>
                    <a:pt x="1350" y="1405"/>
                    <a:pt x="1490" y="1292"/>
                  </a:cubicBezTo>
                  <a:cubicBezTo>
                    <a:pt x="2070" y="813"/>
                    <a:pt x="1607" y="1"/>
                    <a:pt x="1020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4838025" y="1376375"/>
              <a:ext cx="62225" cy="44300"/>
            </a:xfrm>
            <a:custGeom>
              <a:avLst/>
              <a:gdLst/>
              <a:ahLst/>
              <a:cxnLst/>
              <a:rect l="l" t="t" r="r" b="b"/>
              <a:pathLst>
                <a:path w="2489" h="1772" extrusionOk="0">
                  <a:moveTo>
                    <a:pt x="1441" y="0"/>
                  </a:moveTo>
                  <a:cubicBezTo>
                    <a:pt x="1291" y="0"/>
                    <a:pt x="1132" y="53"/>
                    <a:pt x="980" y="176"/>
                  </a:cubicBezTo>
                  <a:lnTo>
                    <a:pt x="603" y="474"/>
                  </a:lnTo>
                  <a:cubicBezTo>
                    <a:pt x="0" y="952"/>
                    <a:pt x="465" y="1771"/>
                    <a:pt x="1060" y="1771"/>
                  </a:cubicBezTo>
                  <a:cubicBezTo>
                    <a:pt x="1208" y="1771"/>
                    <a:pt x="1363" y="1721"/>
                    <a:pt x="1512" y="1603"/>
                  </a:cubicBezTo>
                  <a:lnTo>
                    <a:pt x="1889" y="1289"/>
                  </a:lnTo>
                  <a:cubicBezTo>
                    <a:pt x="2489" y="814"/>
                    <a:pt x="2032" y="0"/>
                    <a:pt x="1441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4927150" y="1513700"/>
              <a:ext cx="51700" cy="36475"/>
            </a:xfrm>
            <a:custGeom>
              <a:avLst/>
              <a:gdLst/>
              <a:ahLst/>
              <a:cxnLst/>
              <a:rect l="l" t="t" r="r" b="b"/>
              <a:pathLst>
                <a:path w="2068" h="1459" extrusionOk="0">
                  <a:moveTo>
                    <a:pt x="1024" y="1"/>
                  </a:moveTo>
                  <a:cubicBezTo>
                    <a:pt x="879" y="1"/>
                    <a:pt x="727" y="51"/>
                    <a:pt x="581" y="169"/>
                  </a:cubicBezTo>
                  <a:cubicBezTo>
                    <a:pt x="0" y="636"/>
                    <a:pt x="477" y="1459"/>
                    <a:pt x="1061" y="1459"/>
                  </a:cubicBezTo>
                  <a:cubicBezTo>
                    <a:pt x="1202" y="1459"/>
                    <a:pt x="1349" y="1411"/>
                    <a:pt x="1490" y="1298"/>
                  </a:cubicBezTo>
                  <a:cubicBezTo>
                    <a:pt x="2068" y="821"/>
                    <a:pt x="1609" y="1"/>
                    <a:pt x="1024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4765775" y="1581650"/>
              <a:ext cx="51675" cy="36325"/>
            </a:xfrm>
            <a:custGeom>
              <a:avLst/>
              <a:gdLst/>
              <a:ahLst/>
              <a:cxnLst/>
              <a:rect l="l" t="t" r="r" b="b"/>
              <a:pathLst>
                <a:path w="2067" h="1453" extrusionOk="0">
                  <a:moveTo>
                    <a:pt x="1025" y="0"/>
                  </a:moveTo>
                  <a:cubicBezTo>
                    <a:pt x="884" y="0"/>
                    <a:pt x="735" y="49"/>
                    <a:pt x="594" y="163"/>
                  </a:cubicBezTo>
                  <a:cubicBezTo>
                    <a:pt x="0" y="630"/>
                    <a:pt x="474" y="1453"/>
                    <a:pt x="1058" y="1453"/>
                  </a:cubicBezTo>
                  <a:cubicBezTo>
                    <a:pt x="1199" y="1453"/>
                    <a:pt x="1347" y="1405"/>
                    <a:pt x="1487" y="1292"/>
                  </a:cubicBezTo>
                  <a:cubicBezTo>
                    <a:pt x="2066" y="813"/>
                    <a:pt x="1603" y="0"/>
                    <a:pt x="1025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4947525" y="1404525"/>
              <a:ext cx="51750" cy="36325"/>
            </a:xfrm>
            <a:custGeom>
              <a:avLst/>
              <a:gdLst/>
              <a:ahLst/>
              <a:cxnLst/>
              <a:rect l="l" t="t" r="r" b="b"/>
              <a:pathLst>
                <a:path w="2070" h="1453" extrusionOk="0">
                  <a:moveTo>
                    <a:pt x="1020" y="1"/>
                  </a:moveTo>
                  <a:cubicBezTo>
                    <a:pt x="876" y="1"/>
                    <a:pt x="726" y="49"/>
                    <a:pt x="581" y="163"/>
                  </a:cubicBezTo>
                  <a:cubicBezTo>
                    <a:pt x="0" y="630"/>
                    <a:pt x="477" y="1453"/>
                    <a:pt x="1061" y="1453"/>
                  </a:cubicBezTo>
                  <a:cubicBezTo>
                    <a:pt x="1202" y="1453"/>
                    <a:pt x="1349" y="1405"/>
                    <a:pt x="1490" y="1292"/>
                  </a:cubicBezTo>
                  <a:cubicBezTo>
                    <a:pt x="2069" y="813"/>
                    <a:pt x="1606" y="1"/>
                    <a:pt x="1020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4892125" y="1193925"/>
              <a:ext cx="61925" cy="44175"/>
            </a:xfrm>
            <a:custGeom>
              <a:avLst/>
              <a:gdLst/>
              <a:ahLst/>
              <a:cxnLst/>
              <a:rect l="l" t="t" r="r" b="b"/>
              <a:pathLst>
                <a:path w="2477" h="1767" extrusionOk="0">
                  <a:moveTo>
                    <a:pt x="1433" y="0"/>
                  </a:moveTo>
                  <a:cubicBezTo>
                    <a:pt x="1286" y="0"/>
                    <a:pt x="1129" y="51"/>
                    <a:pt x="979" y="170"/>
                  </a:cubicBezTo>
                  <a:lnTo>
                    <a:pt x="602" y="468"/>
                  </a:lnTo>
                  <a:cubicBezTo>
                    <a:pt x="1" y="957"/>
                    <a:pt x="462" y="1766"/>
                    <a:pt x="1055" y="1766"/>
                  </a:cubicBezTo>
                  <a:cubicBezTo>
                    <a:pt x="1204" y="1766"/>
                    <a:pt x="1361" y="1716"/>
                    <a:pt x="1512" y="1596"/>
                  </a:cubicBezTo>
                  <a:lnTo>
                    <a:pt x="1888" y="1299"/>
                  </a:lnTo>
                  <a:cubicBezTo>
                    <a:pt x="2477" y="810"/>
                    <a:pt x="2023" y="0"/>
                    <a:pt x="1433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4757150" y="1187050"/>
              <a:ext cx="51675" cy="36325"/>
            </a:xfrm>
            <a:custGeom>
              <a:avLst/>
              <a:gdLst/>
              <a:ahLst/>
              <a:cxnLst/>
              <a:rect l="l" t="t" r="r" b="b"/>
              <a:pathLst>
                <a:path w="2067" h="1453" extrusionOk="0">
                  <a:moveTo>
                    <a:pt x="1025" y="0"/>
                  </a:moveTo>
                  <a:cubicBezTo>
                    <a:pt x="884" y="0"/>
                    <a:pt x="735" y="49"/>
                    <a:pt x="594" y="163"/>
                  </a:cubicBezTo>
                  <a:cubicBezTo>
                    <a:pt x="1" y="630"/>
                    <a:pt x="475" y="1453"/>
                    <a:pt x="1058" y="1453"/>
                  </a:cubicBezTo>
                  <a:cubicBezTo>
                    <a:pt x="1199" y="1453"/>
                    <a:pt x="1347" y="1404"/>
                    <a:pt x="1487" y="1292"/>
                  </a:cubicBezTo>
                  <a:cubicBezTo>
                    <a:pt x="2067" y="813"/>
                    <a:pt x="1604" y="0"/>
                    <a:pt x="1025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4594125" y="1349125"/>
              <a:ext cx="51650" cy="36275"/>
            </a:xfrm>
            <a:custGeom>
              <a:avLst/>
              <a:gdLst/>
              <a:ahLst/>
              <a:cxnLst/>
              <a:rect l="l" t="t" r="r" b="b"/>
              <a:pathLst>
                <a:path w="2066" h="1451" extrusionOk="0">
                  <a:moveTo>
                    <a:pt x="1023" y="0"/>
                  </a:moveTo>
                  <a:cubicBezTo>
                    <a:pt x="878" y="0"/>
                    <a:pt x="725" y="51"/>
                    <a:pt x="579" y="169"/>
                  </a:cubicBezTo>
                  <a:cubicBezTo>
                    <a:pt x="1" y="634"/>
                    <a:pt x="470" y="1451"/>
                    <a:pt x="1050" y="1451"/>
                  </a:cubicBezTo>
                  <a:cubicBezTo>
                    <a:pt x="1194" y="1451"/>
                    <a:pt x="1344" y="1400"/>
                    <a:pt x="1488" y="1282"/>
                  </a:cubicBezTo>
                  <a:cubicBezTo>
                    <a:pt x="2065" y="817"/>
                    <a:pt x="1607" y="0"/>
                    <a:pt x="1023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4887175" y="1252500"/>
              <a:ext cx="51750" cy="36325"/>
            </a:xfrm>
            <a:custGeom>
              <a:avLst/>
              <a:gdLst/>
              <a:ahLst/>
              <a:cxnLst/>
              <a:rect l="l" t="t" r="r" b="b"/>
              <a:pathLst>
                <a:path w="2070" h="1453" extrusionOk="0">
                  <a:moveTo>
                    <a:pt x="1014" y="0"/>
                  </a:moveTo>
                  <a:cubicBezTo>
                    <a:pt x="872" y="0"/>
                    <a:pt x="723" y="49"/>
                    <a:pt x="581" y="163"/>
                  </a:cubicBezTo>
                  <a:cubicBezTo>
                    <a:pt x="0" y="630"/>
                    <a:pt x="467" y="1452"/>
                    <a:pt x="1055" y="1452"/>
                  </a:cubicBezTo>
                  <a:cubicBezTo>
                    <a:pt x="1197" y="1452"/>
                    <a:pt x="1347" y="1404"/>
                    <a:pt x="1490" y="1291"/>
                  </a:cubicBezTo>
                  <a:cubicBezTo>
                    <a:pt x="2069" y="813"/>
                    <a:pt x="1596" y="0"/>
                    <a:pt x="1014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2"/>
            <p:cNvSpPr/>
            <p:nvPr/>
          </p:nvSpPr>
          <p:spPr>
            <a:xfrm>
              <a:off x="4623850" y="1232500"/>
              <a:ext cx="51750" cy="36325"/>
            </a:xfrm>
            <a:custGeom>
              <a:avLst/>
              <a:gdLst/>
              <a:ahLst/>
              <a:cxnLst/>
              <a:rect l="l" t="t" r="r" b="b"/>
              <a:pathLst>
                <a:path w="2070" h="1453" extrusionOk="0">
                  <a:moveTo>
                    <a:pt x="1020" y="1"/>
                  </a:moveTo>
                  <a:cubicBezTo>
                    <a:pt x="876" y="1"/>
                    <a:pt x="726" y="49"/>
                    <a:pt x="581" y="163"/>
                  </a:cubicBezTo>
                  <a:cubicBezTo>
                    <a:pt x="0" y="630"/>
                    <a:pt x="477" y="1453"/>
                    <a:pt x="1061" y="1453"/>
                  </a:cubicBezTo>
                  <a:cubicBezTo>
                    <a:pt x="1202" y="1453"/>
                    <a:pt x="1350" y="1405"/>
                    <a:pt x="1490" y="1292"/>
                  </a:cubicBezTo>
                  <a:cubicBezTo>
                    <a:pt x="2069" y="813"/>
                    <a:pt x="1606" y="1"/>
                    <a:pt x="1020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2"/>
            <p:cNvSpPr/>
            <p:nvPr/>
          </p:nvSpPr>
          <p:spPr>
            <a:xfrm>
              <a:off x="4854650" y="1077750"/>
              <a:ext cx="51775" cy="36300"/>
            </a:xfrm>
            <a:custGeom>
              <a:avLst/>
              <a:gdLst/>
              <a:ahLst/>
              <a:cxnLst/>
              <a:rect l="l" t="t" r="r" b="b"/>
              <a:pathLst>
                <a:path w="2071" h="1452" extrusionOk="0">
                  <a:moveTo>
                    <a:pt x="1010" y="1"/>
                  </a:moveTo>
                  <a:cubicBezTo>
                    <a:pt x="869" y="1"/>
                    <a:pt x="721" y="49"/>
                    <a:pt x="581" y="162"/>
                  </a:cubicBezTo>
                  <a:cubicBezTo>
                    <a:pt x="0" y="629"/>
                    <a:pt x="477" y="1451"/>
                    <a:pt x="1061" y="1451"/>
                  </a:cubicBezTo>
                  <a:cubicBezTo>
                    <a:pt x="1202" y="1451"/>
                    <a:pt x="1350" y="1403"/>
                    <a:pt x="1490" y="1290"/>
                  </a:cubicBezTo>
                  <a:cubicBezTo>
                    <a:pt x="2071" y="823"/>
                    <a:pt x="1594" y="1"/>
                    <a:pt x="1010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2"/>
            <p:cNvSpPr/>
            <p:nvPr/>
          </p:nvSpPr>
          <p:spPr>
            <a:xfrm>
              <a:off x="5001625" y="1221950"/>
              <a:ext cx="51750" cy="36350"/>
            </a:xfrm>
            <a:custGeom>
              <a:avLst/>
              <a:gdLst/>
              <a:ahLst/>
              <a:cxnLst/>
              <a:rect l="l" t="t" r="r" b="b"/>
              <a:pathLst>
                <a:path w="2070" h="1454" extrusionOk="0">
                  <a:moveTo>
                    <a:pt x="1009" y="1"/>
                  </a:moveTo>
                  <a:cubicBezTo>
                    <a:pt x="868" y="1"/>
                    <a:pt x="720" y="49"/>
                    <a:pt x="580" y="162"/>
                  </a:cubicBezTo>
                  <a:cubicBezTo>
                    <a:pt x="1" y="641"/>
                    <a:pt x="474" y="1453"/>
                    <a:pt x="1056" y="1453"/>
                  </a:cubicBezTo>
                  <a:cubicBezTo>
                    <a:pt x="1198" y="1453"/>
                    <a:pt x="1347" y="1404"/>
                    <a:pt x="1489" y="1291"/>
                  </a:cubicBezTo>
                  <a:cubicBezTo>
                    <a:pt x="2070" y="824"/>
                    <a:pt x="1593" y="1"/>
                    <a:pt x="1009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4554975" y="1473150"/>
              <a:ext cx="52000" cy="36325"/>
            </a:xfrm>
            <a:custGeom>
              <a:avLst/>
              <a:gdLst/>
              <a:ahLst/>
              <a:cxnLst/>
              <a:rect l="l" t="t" r="r" b="b"/>
              <a:pathLst>
                <a:path w="2080" h="1453" extrusionOk="0">
                  <a:moveTo>
                    <a:pt x="1022" y="0"/>
                  </a:moveTo>
                  <a:cubicBezTo>
                    <a:pt x="881" y="0"/>
                    <a:pt x="733" y="48"/>
                    <a:pt x="593" y="161"/>
                  </a:cubicBezTo>
                  <a:cubicBezTo>
                    <a:pt x="1" y="640"/>
                    <a:pt x="472" y="1452"/>
                    <a:pt x="1053" y="1452"/>
                  </a:cubicBezTo>
                  <a:cubicBezTo>
                    <a:pt x="1196" y="1452"/>
                    <a:pt x="1345" y="1404"/>
                    <a:pt x="1486" y="1290"/>
                  </a:cubicBezTo>
                  <a:cubicBezTo>
                    <a:pt x="2080" y="823"/>
                    <a:pt x="1606" y="0"/>
                    <a:pt x="1022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2"/>
            <p:cNvSpPr/>
            <p:nvPr/>
          </p:nvSpPr>
          <p:spPr>
            <a:xfrm>
              <a:off x="4828300" y="1288775"/>
              <a:ext cx="62225" cy="44300"/>
            </a:xfrm>
            <a:custGeom>
              <a:avLst/>
              <a:gdLst/>
              <a:ahLst/>
              <a:cxnLst/>
              <a:rect l="l" t="t" r="r" b="b"/>
              <a:pathLst>
                <a:path w="2489" h="1772" extrusionOk="0">
                  <a:moveTo>
                    <a:pt x="1429" y="1"/>
                  </a:moveTo>
                  <a:cubicBezTo>
                    <a:pt x="1282" y="1"/>
                    <a:pt x="1126" y="51"/>
                    <a:pt x="977" y="169"/>
                  </a:cubicBezTo>
                  <a:lnTo>
                    <a:pt x="601" y="483"/>
                  </a:lnTo>
                  <a:cubicBezTo>
                    <a:pt x="0" y="958"/>
                    <a:pt x="457" y="1772"/>
                    <a:pt x="1049" y="1772"/>
                  </a:cubicBezTo>
                  <a:cubicBezTo>
                    <a:pt x="1199" y="1772"/>
                    <a:pt x="1357" y="1719"/>
                    <a:pt x="1510" y="1596"/>
                  </a:cubicBezTo>
                  <a:lnTo>
                    <a:pt x="1886" y="1298"/>
                  </a:lnTo>
                  <a:cubicBezTo>
                    <a:pt x="2489" y="820"/>
                    <a:pt x="2025" y="1"/>
                    <a:pt x="1429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2"/>
            <p:cNvSpPr/>
            <p:nvPr/>
          </p:nvSpPr>
          <p:spPr>
            <a:xfrm>
              <a:off x="4800975" y="1414325"/>
              <a:ext cx="51750" cy="36325"/>
            </a:xfrm>
            <a:custGeom>
              <a:avLst/>
              <a:gdLst/>
              <a:ahLst/>
              <a:cxnLst/>
              <a:rect l="l" t="t" r="r" b="b"/>
              <a:pathLst>
                <a:path w="2070" h="1453" extrusionOk="0">
                  <a:moveTo>
                    <a:pt x="1020" y="0"/>
                  </a:moveTo>
                  <a:cubicBezTo>
                    <a:pt x="876" y="0"/>
                    <a:pt x="725" y="49"/>
                    <a:pt x="581" y="163"/>
                  </a:cubicBezTo>
                  <a:cubicBezTo>
                    <a:pt x="0" y="630"/>
                    <a:pt x="476" y="1453"/>
                    <a:pt x="1060" y="1453"/>
                  </a:cubicBezTo>
                  <a:cubicBezTo>
                    <a:pt x="1202" y="1453"/>
                    <a:pt x="1349" y="1405"/>
                    <a:pt x="1490" y="1292"/>
                  </a:cubicBezTo>
                  <a:cubicBezTo>
                    <a:pt x="2069" y="813"/>
                    <a:pt x="1606" y="0"/>
                    <a:pt x="1020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4835950" y="1169850"/>
              <a:ext cx="51975" cy="36325"/>
            </a:xfrm>
            <a:custGeom>
              <a:avLst/>
              <a:gdLst/>
              <a:ahLst/>
              <a:cxnLst/>
              <a:rect l="l" t="t" r="r" b="b"/>
              <a:pathLst>
                <a:path w="2079" h="1453" extrusionOk="0">
                  <a:moveTo>
                    <a:pt x="1022" y="0"/>
                  </a:moveTo>
                  <a:cubicBezTo>
                    <a:pt x="880" y="0"/>
                    <a:pt x="733" y="48"/>
                    <a:pt x="592" y="161"/>
                  </a:cubicBezTo>
                  <a:cubicBezTo>
                    <a:pt x="0" y="640"/>
                    <a:pt x="471" y="1452"/>
                    <a:pt x="1053" y="1452"/>
                  </a:cubicBezTo>
                  <a:cubicBezTo>
                    <a:pt x="1195" y="1452"/>
                    <a:pt x="1344" y="1404"/>
                    <a:pt x="1486" y="1290"/>
                  </a:cubicBezTo>
                  <a:cubicBezTo>
                    <a:pt x="2079" y="823"/>
                    <a:pt x="1605" y="0"/>
                    <a:pt x="1022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4701075" y="1232350"/>
              <a:ext cx="51675" cy="36125"/>
            </a:xfrm>
            <a:custGeom>
              <a:avLst/>
              <a:gdLst/>
              <a:ahLst/>
              <a:cxnLst/>
              <a:rect l="l" t="t" r="r" b="b"/>
              <a:pathLst>
                <a:path w="2067" h="1445" extrusionOk="0">
                  <a:moveTo>
                    <a:pt x="1018" y="1"/>
                  </a:moveTo>
                  <a:cubicBezTo>
                    <a:pt x="874" y="1"/>
                    <a:pt x="723" y="51"/>
                    <a:pt x="580" y="169"/>
                  </a:cubicBezTo>
                  <a:cubicBezTo>
                    <a:pt x="1" y="635"/>
                    <a:pt x="473" y="1445"/>
                    <a:pt x="1055" y="1445"/>
                  </a:cubicBezTo>
                  <a:cubicBezTo>
                    <a:pt x="1198" y="1445"/>
                    <a:pt x="1347" y="1396"/>
                    <a:pt x="1489" y="1282"/>
                  </a:cubicBezTo>
                  <a:cubicBezTo>
                    <a:pt x="2067" y="817"/>
                    <a:pt x="1598" y="1"/>
                    <a:pt x="1018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4966000" y="1312450"/>
              <a:ext cx="52000" cy="36325"/>
            </a:xfrm>
            <a:custGeom>
              <a:avLst/>
              <a:gdLst/>
              <a:ahLst/>
              <a:cxnLst/>
              <a:rect l="l" t="t" r="r" b="b"/>
              <a:pathLst>
                <a:path w="2080" h="1453" extrusionOk="0">
                  <a:moveTo>
                    <a:pt x="1027" y="0"/>
                  </a:moveTo>
                  <a:cubicBezTo>
                    <a:pt x="885" y="0"/>
                    <a:pt x="736" y="49"/>
                    <a:pt x="594" y="163"/>
                  </a:cubicBezTo>
                  <a:cubicBezTo>
                    <a:pt x="1" y="630"/>
                    <a:pt x="475" y="1452"/>
                    <a:pt x="1058" y="1452"/>
                  </a:cubicBezTo>
                  <a:cubicBezTo>
                    <a:pt x="1200" y="1452"/>
                    <a:pt x="1347" y="1404"/>
                    <a:pt x="1488" y="1291"/>
                  </a:cubicBezTo>
                  <a:cubicBezTo>
                    <a:pt x="2080" y="813"/>
                    <a:pt x="1609" y="0"/>
                    <a:pt x="1027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2"/>
            <p:cNvSpPr/>
            <p:nvPr/>
          </p:nvSpPr>
          <p:spPr>
            <a:xfrm>
              <a:off x="4978875" y="1116950"/>
              <a:ext cx="51775" cy="36275"/>
            </a:xfrm>
            <a:custGeom>
              <a:avLst/>
              <a:gdLst/>
              <a:ahLst/>
              <a:cxnLst/>
              <a:rect l="l" t="t" r="r" b="b"/>
              <a:pathLst>
                <a:path w="2071" h="1451" extrusionOk="0">
                  <a:moveTo>
                    <a:pt x="1010" y="0"/>
                  </a:moveTo>
                  <a:cubicBezTo>
                    <a:pt x="869" y="0"/>
                    <a:pt x="721" y="48"/>
                    <a:pt x="581" y="161"/>
                  </a:cubicBezTo>
                  <a:cubicBezTo>
                    <a:pt x="0" y="628"/>
                    <a:pt x="466" y="1451"/>
                    <a:pt x="1055" y="1451"/>
                  </a:cubicBezTo>
                  <a:cubicBezTo>
                    <a:pt x="1197" y="1451"/>
                    <a:pt x="1346" y="1403"/>
                    <a:pt x="1490" y="1290"/>
                  </a:cubicBezTo>
                  <a:cubicBezTo>
                    <a:pt x="2070" y="823"/>
                    <a:pt x="1594" y="0"/>
                    <a:pt x="1010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42"/>
          <p:cNvGrpSpPr/>
          <p:nvPr/>
        </p:nvGrpSpPr>
        <p:grpSpPr>
          <a:xfrm rot="-5400000" flipH="1">
            <a:off x="1032869" y="1003894"/>
            <a:ext cx="786027" cy="940977"/>
            <a:chOff x="4554975" y="1077750"/>
            <a:chExt cx="498400" cy="596650"/>
          </a:xfrm>
        </p:grpSpPr>
        <p:sp>
          <p:nvSpPr>
            <p:cNvPr id="1276" name="Google Shape;1276;p42"/>
            <p:cNvSpPr/>
            <p:nvPr/>
          </p:nvSpPr>
          <p:spPr>
            <a:xfrm>
              <a:off x="4706800" y="1476125"/>
              <a:ext cx="48750" cy="52625"/>
            </a:xfrm>
            <a:custGeom>
              <a:avLst/>
              <a:gdLst/>
              <a:ahLst/>
              <a:cxnLst/>
              <a:rect l="l" t="t" r="r" b="b"/>
              <a:pathLst>
                <a:path w="1950" h="2105" extrusionOk="0">
                  <a:moveTo>
                    <a:pt x="963" y="0"/>
                  </a:moveTo>
                  <a:cubicBezTo>
                    <a:pt x="403" y="0"/>
                    <a:pt x="1" y="556"/>
                    <a:pt x="53" y="1155"/>
                  </a:cubicBezTo>
                  <a:cubicBezTo>
                    <a:pt x="103" y="1640"/>
                    <a:pt x="517" y="2105"/>
                    <a:pt x="999" y="2105"/>
                  </a:cubicBezTo>
                  <a:cubicBezTo>
                    <a:pt x="1125" y="2105"/>
                    <a:pt x="1255" y="2073"/>
                    <a:pt x="1385" y="2001"/>
                  </a:cubicBezTo>
                  <a:cubicBezTo>
                    <a:pt x="1714" y="1813"/>
                    <a:pt x="1949" y="1422"/>
                    <a:pt x="1761" y="1045"/>
                  </a:cubicBezTo>
                  <a:cubicBezTo>
                    <a:pt x="1746" y="1013"/>
                    <a:pt x="1728" y="982"/>
                    <a:pt x="1708" y="952"/>
                  </a:cubicBezTo>
                  <a:lnTo>
                    <a:pt x="1708" y="952"/>
                  </a:lnTo>
                  <a:cubicBezTo>
                    <a:pt x="1813" y="631"/>
                    <a:pt x="1714" y="247"/>
                    <a:pt x="1307" y="74"/>
                  </a:cubicBezTo>
                  <a:lnTo>
                    <a:pt x="1323" y="74"/>
                  </a:lnTo>
                  <a:cubicBezTo>
                    <a:pt x="1198" y="23"/>
                    <a:pt x="1077" y="0"/>
                    <a:pt x="963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2"/>
            <p:cNvSpPr/>
            <p:nvPr/>
          </p:nvSpPr>
          <p:spPr>
            <a:xfrm>
              <a:off x="4756375" y="1512125"/>
              <a:ext cx="51625" cy="36300"/>
            </a:xfrm>
            <a:custGeom>
              <a:avLst/>
              <a:gdLst/>
              <a:ahLst/>
              <a:cxnLst/>
              <a:rect l="l" t="t" r="r" b="b"/>
              <a:pathLst>
                <a:path w="2065" h="1452" extrusionOk="0">
                  <a:moveTo>
                    <a:pt x="1016" y="1"/>
                  </a:moveTo>
                  <a:cubicBezTo>
                    <a:pt x="872" y="1"/>
                    <a:pt x="721" y="51"/>
                    <a:pt x="578" y="170"/>
                  </a:cubicBezTo>
                  <a:cubicBezTo>
                    <a:pt x="0" y="634"/>
                    <a:pt x="459" y="1451"/>
                    <a:pt x="1043" y="1451"/>
                  </a:cubicBezTo>
                  <a:cubicBezTo>
                    <a:pt x="1188" y="1451"/>
                    <a:pt x="1340" y="1401"/>
                    <a:pt x="1487" y="1283"/>
                  </a:cubicBezTo>
                  <a:cubicBezTo>
                    <a:pt x="2065" y="818"/>
                    <a:pt x="1596" y="1"/>
                    <a:pt x="1016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2"/>
            <p:cNvSpPr/>
            <p:nvPr/>
          </p:nvSpPr>
          <p:spPr>
            <a:xfrm>
              <a:off x="4734025" y="1638075"/>
              <a:ext cx="52075" cy="36325"/>
            </a:xfrm>
            <a:custGeom>
              <a:avLst/>
              <a:gdLst/>
              <a:ahLst/>
              <a:cxnLst/>
              <a:rect l="l" t="t" r="r" b="b"/>
              <a:pathLst>
                <a:path w="2083" h="1453" extrusionOk="0">
                  <a:moveTo>
                    <a:pt x="1027" y="1"/>
                  </a:moveTo>
                  <a:cubicBezTo>
                    <a:pt x="885" y="1"/>
                    <a:pt x="736" y="49"/>
                    <a:pt x="594" y="163"/>
                  </a:cubicBezTo>
                  <a:cubicBezTo>
                    <a:pt x="1" y="630"/>
                    <a:pt x="475" y="1453"/>
                    <a:pt x="1066" y="1453"/>
                  </a:cubicBezTo>
                  <a:cubicBezTo>
                    <a:pt x="1210" y="1453"/>
                    <a:pt x="1360" y="1405"/>
                    <a:pt x="1503" y="1292"/>
                  </a:cubicBezTo>
                  <a:cubicBezTo>
                    <a:pt x="2082" y="813"/>
                    <a:pt x="1609" y="1"/>
                    <a:pt x="1027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2"/>
            <p:cNvSpPr/>
            <p:nvPr/>
          </p:nvSpPr>
          <p:spPr>
            <a:xfrm>
              <a:off x="4651700" y="1457575"/>
              <a:ext cx="57875" cy="46250"/>
            </a:xfrm>
            <a:custGeom>
              <a:avLst/>
              <a:gdLst/>
              <a:ahLst/>
              <a:cxnLst/>
              <a:rect l="l" t="t" r="r" b="b"/>
              <a:pathLst>
                <a:path w="2315" h="1850" extrusionOk="0">
                  <a:moveTo>
                    <a:pt x="1017" y="1"/>
                  </a:moveTo>
                  <a:cubicBezTo>
                    <a:pt x="486" y="1"/>
                    <a:pt x="1" y="639"/>
                    <a:pt x="439" y="1192"/>
                  </a:cubicBezTo>
                  <a:lnTo>
                    <a:pt x="737" y="1568"/>
                  </a:lnTo>
                  <a:cubicBezTo>
                    <a:pt x="898" y="1767"/>
                    <a:pt x="1096" y="1850"/>
                    <a:pt x="1289" y="1850"/>
                  </a:cubicBezTo>
                  <a:cubicBezTo>
                    <a:pt x="1823" y="1850"/>
                    <a:pt x="2314" y="1212"/>
                    <a:pt x="1865" y="659"/>
                  </a:cubicBezTo>
                  <a:cubicBezTo>
                    <a:pt x="1771" y="533"/>
                    <a:pt x="1677" y="408"/>
                    <a:pt x="1567" y="283"/>
                  </a:cubicBezTo>
                  <a:cubicBezTo>
                    <a:pt x="1405" y="83"/>
                    <a:pt x="1208" y="1"/>
                    <a:pt x="1017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2"/>
            <p:cNvSpPr/>
            <p:nvPr/>
          </p:nvSpPr>
          <p:spPr>
            <a:xfrm>
              <a:off x="4662650" y="1587525"/>
              <a:ext cx="51750" cy="36325"/>
            </a:xfrm>
            <a:custGeom>
              <a:avLst/>
              <a:gdLst/>
              <a:ahLst/>
              <a:cxnLst/>
              <a:rect l="l" t="t" r="r" b="b"/>
              <a:pathLst>
                <a:path w="2070" h="1453" extrusionOk="0">
                  <a:moveTo>
                    <a:pt x="1014" y="1"/>
                  </a:moveTo>
                  <a:cubicBezTo>
                    <a:pt x="871" y="1"/>
                    <a:pt x="722" y="49"/>
                    <a:pt x="581" y="163"/>
                  </a:cubicBezTo>
                  <a:cubicBezTo>
                    <a:pt x="0" y="630"/>
                    <a:pt x="466" y="1453"/>
                    <a:pt x="1055" y="1453"/>
                  </a:cubicBezTo>
                  <a:cubicBezTo>
                    <a:pt x="1197" y="1453"/>
                    <a:pt x="1346" y="1405"/>
                    <a:pt x="1490" y="1292"/>
                  </a:cubicBezTo>
                  <a:cubicBezTo>
                    <a:pt x="2069" y="813"/>
                    <a:pt x="1596" y="1"/>
                    <a:pt x="1014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2"/>
            <p:cNvSpPr/>
            <p:nvPr/>
          </p:nvSpPr>
          <p:spPr>
            <a:xfrm>
              <a:off x="4863275" y="1472325"/>
              <a:ext cx="51750" cy="36325"/>
            </a:xfrm>
            <a:custGeom>
              <a:avLst/>
              <a:gdLst/>
              <a:ahLst/>
              <a:cxnLst/>
              <a:rect l="l" t="t" r="r" b="b"/>
              <a:pathLst>
                <a:path w="2070" h="1453" extrusionOk="0">
                  <a:moveTo>
                    <a:pt x="1014" y="0"/>
                  </a:moveTo>
                  <a:cubicBezTo>
                    <a:pt x="871" y="0"/>
                    <a:pt x="723" y="49"/>
                    <a:pt x="581" y="163"/>
                  </a:cubicBezTo>
                  <a:cubicBezTo>
                    <a:pt x="0" y="630"/>
                    <a:pt x="477" y="1453"/>
                    <a:pt x="1061" y="1453"/>
                  </a:cubicBezTo>
                  <a:cubicBezTo>
                    <a:pt x="1202" y="1453"/>
                    <a:pt x="1350" y="1404"/>
                    <a:pt x="1490" y="1291"/>
                  </a:cubicBezTo>
                  <a:cubicBezTo>
                    <a:pt x="2069" y="813"/>
                    <a:pt x="1596" y="0"/>
                    <a:pt x="1014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2"/>
            <p:cNvSpPr/>
            <p:nvPr/>
          </p:nvSpPr>
          <p:spPr>
            <a:xfrm>
              <a:off x="4770875" y="1299750"/>
              <a:ext cx="51625" cy="36275"/>
            </a:xfrm>
            <a:custGeom>
              <a:avLst/>
              <a:gdLst/>
              <a:ahLst/>
              <a:cxnLst/>
              <a:rect l="l" t="t" r="r" b="b"/>
              <a:pathLst>
                <a:path w="2065" h="1451" extrusionOk="0">
                  <a:moveTo>
                    <a:pt x="1016" y="0"/>
                  </a:moveTo>
                  <a:cubicBezTo>
                    <a:pt x="872" y="0"/>
                    <a:pt x="721" y="51"/>
                    <a:pt x="578" y="169"/>
                  </a:cubicBezTo>
                  <a:cubicBezTo>
                    <a:pt x="0" y="634"/>
                    <a:pt x="459" y="1451"/>
                    <a:pt x="1043" y="1451"/>
                  </a:cubicBezTo>
                  <a:cubicBezTo>
                    <a:pt x="1188" y="1451"/>
                    <a:pt x="1340" y="1400"/>
                    <a:pt x="1487" y="1282"/>
                  </a:cubicBezTo>
                  <a:cubicBezTo>
                    <a:pt x="2065" y="817"/>
                    <a:pt x="1596" y="0"/>
                    <a:pt x="1016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2"/>
            <p:cNvSpPr/>
            <p:nvPr/>
          </p:nvSpPr>
          <p:spPr>
            <a:xfrm>
              <a:off x="4735125" y="1390025"/>
              <a:ext cx="51750" cy="36325"/>
            </a:xfrm>
            <a:custGeom>
              <a:avLst/>
              <a:gdLst/>
              <a:ahLst/>
              <a:cxnLst/>
              <a:rect l="l" t="t" r="r" b="b"/>
              <a:pathLst>
                <a:path w="2070" h="1453" extrusionOk="0">
                  <a:moveTo>
                    <a:pt x="1020" y="1"/>
                  </a:moveTo>
                  <a:cubicBezTo>
                    <a:pt x="877" y="1"/>
                    <a:pt x="726" y="49"/>
                    <a:pt x="581" y="163"/>
                  </a:cubicBezTo>
                  <a:cubicBezTo>
                    <a:pt x="1" y="630"/>
                    <a:pt x="477" y="1453"/>
                    <a:pt x="1061" y="1453"/>
                  </a:cubicBezTo>
                  <a:cubicBezTo>
                    <a:pt x="1202" y="1453"/>
                    <a:pt x="1350" y="1405"/>
                    <a:pt x="1490" y="1292"/>
                  </a:cubicBezTo>
                  <a:cubicBezTo>
                    <a:pt x="2070" y="813"/>
                    <a:pt x="1607" y="1"/>
                    <a:pt x="1020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2"/>
            <p:cNvSpPr/>
            <p:nvPr/>
          </p:nvSpPr>
          <p:spPr>
            <a:xfrm>
              <a:off x="4838025" y="1376375"/>
              <a:ext cx="62225" cy="44300"/>
            </a:xfrm>
            <a:custGeom>
              <a:avLst/>
              <a:gdLst/>
              <a:ahLst/>
              <a:cxnLst/>
              <a:rect l="l" t="t" r="r" b="b"/>
              <a:pathLst>
                <a:path w="2489" h="1772" extrusionOk="0">
                  <a:moveTo>
                    <a:pt x="1441" y="0"/>
                  </a:moveTo>
                  <a:cubicBezTo>
                    <a:pt x="1291" y="0"/>
                    <a:pt x="1132" y="53"/>
                    <a:pt x="980" y="176"/>
                  </a:cubicBezTo>
                  <a:lnTo>
                    <a:pt x="603" y="474"/>
                  </a:lnTo>
                  <a:cubicBezTo>
                    <a:pt x="0" y="952"/>
                    <a:pt x="465" y="1771"/>
                    <a:pt x="1060" y="1771"/>
                  </a:cubicBezTo>
                  <a:cubicBezTo>
                    <a:pt x="1208" y="1771"/>
                    <a:pt x="1363" y="1721"/>
                    <a:pt x="1512" y="1603"/>
                  </a:cubicBezTo>
                  <a:lnTo>
                    <a:pt x="1889" y="1289"/>
                  </a:lnTo>
                  <a:cubicBezTo>
                    <a:pt x="2489" y="814"/>
                    <a:pt x="2032" y="0"/>
                    <a:pt x="1441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2"/>
            <p:cNvSpPr/>
            <p:nvPr/>
          </p:nvSpPr>
          <p:spPr>
            <a:xfrm>
              <a:off x="4927150" y="1513700"/>
              <a:ext cx="51700" cy="36475"/>
            </a:xfrm>
            <a:custGeom>
              <a:avLst/>
              <a:gdLst/>
              <a:ahLst/>
              <a:cxnLst/>
              <a:rect l="l" t="t" r="r" b="b"/>
              <a:pathLst>
                <a:path w="2068" h="1459" extrusionOk="0">
                  <a:moveTo>
                    <a:pt x="1024" y="1"/>
                  </a:moveTo>
                  <a:cubicBezTo>
                    <a:pt x="879" y="1"/>
                    <a:pt x="727" y="51"/>
                    <a:pt x="581" y="169"/>
                  </a:cubicBezTo>
                  <a:cubicBezTo>
                    <a:pt x="0" y="636"/>
                    <a:pt x="477" y="1459"/>
                    <a:pt x="1061" y="1459"/>
                  </a:cubicBezTo>
                  <a:cubicBezTo>
                    <a:pt x="1202" y="1459"/>
                    <a:pt x="1349" y="1411"/>
                    <a:pt x="1490" y="1298"/>
                  </a:cubicBezTo>
                  <a:cubicBezTo>
                    <a:pt x="2068" y="821"/>
                    <a:pt x="1609" y="1"/>
                    <a:pt x="1024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2"/>
            <p:cNvSpPr/>
            <p:nvPr/>
          </p:nvSpPr>
          <p:spPr>
            <a:xfrm>
              <a:off x="4765775" y="1581650"/>
              <a:ext cx="51675" cy="36325"/>
            </a:xfrm>
            <a:custGeom>
              <a:avLst/>
              <a:gdLst/>
              <a:ahLst/>
              <a:cxnLst/>
              <a:rect l="l" t="t" r="r" b="b"/>
              <a:pathLst>
                <a:path w="2067" h="1453" extrusionOk="0">
                  <a:moveTo>
                    <a:pt x="1025" y="0"/>
                  </a:moveTo>
                  <a:cubicBezTo>
                    <a:pt x="884" y="0"/>
                    <a:pt x="735" y="49"/>
                    <a:pt x="594" y="163"/>
                  </a:cubicBezTo>
                  <a:cubicBezTo>
                    <a:pt x="0" y="630"/>
                    <a:pt x="474" y="1453"/>
                    <a:pt x="1058" y="1453"/>
                  </a:cubicBezTo>
                  <a:cubicBezTo>
                    <a:pt x="1199" y="1453"/>
                    <a:pt x="1347" y="1405"/>
                    <a:pt x="1487" y="1292"/>
                  </a:cubicBezTo>
                  <a:cubicBezTo>
                    <a:pt x="2066" y="813"/>
                    <a:pt x="1603" y="0"/>
                    <a:pt x="1025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2"/>
            <p:cNvSpPr/>
            <p:nvPr/>
          </p:nvSpPr>
          <p:spPr>
            <a:xfrm>
              <a:off x="4947525" y="1404525"/>
              <a:ext cx="51750" cy="36325"/>
            </a:xfrm>
            <a:custGeom>
              <a:avLst/>
              <a:gdLst/>
              <a:ahLst/>
              <a:cxnLst/>
              <a:rect l="l" t="t" r="r" b="b"/>
              <a:pathLst>
                <a:path w="2070" h="1453" extrusionOk="0">
                  <a:moveTo>
                    <a:pt x="1020" y="1"/>
                  </a:moveTo>
                  <a:cubicBezTo>
                    <a:pt x="876" y="1"/>
                    <a:pt x="726" y="49"/>
                    <a:pt x="581" y="163"/>
                  </a:cubicBezTo>
                  <a:cubicBezTo>
                    <a:pt x="0" y="630"/>
                    <a:pt x="477" y="1453"/>
                    <a:pt x="1061" y="1453"/>
                  </a:cubicBezTo>
                  <a:cubicBezTo>
                    <a:pt x="1202" y="1453"/>
                    <a:pt x="1349" y="1405"/>
                    <a:pt x="1490" y="1292"/>
                  </a:cubicBezTo>
                  <a:cubicBezTo>
                    <a:pt x="2069" y="813"/>
                    <a:pt x="1606" y="1"/>
                    <a:pt x="1020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2"/>
            <p:cNvSpPr/>
            <p:nvPr/>
          </p:nvSpPr>
          <p:spPr>
            <a:xfrm>
              <a:off x="4892125" y="1193925"/>
              <a:ext cx="61925" cy="44175"/>
            </a:xfrm>
            <a:custGeom>
              <a:avLst/>
              <a:gdLst/>
              <a:ahLst/>
              <a:cxnLst/>
              <a:rect l="l" t="t" r="r" b="b"/>
              <a:pathLst>
                <a:path w="2477" h="1767" extrusionOk="0">
                  <a:moveTo>
                    <a:pt x="1433" y="0"/>
                  </a:moveTo>
                  <a:cubicBezTo>
                    <a:pt x="1286" y="0"/>
                    <a:pt x="1129" y="51"/>
                    <a:pt x="979" y="170"/>
                  </a:cubicBezTo>
                  <a:lnTo>
                    <a:pt x="602" y="468"/>
                  </a:lnTo>
                  <a:cubicBezTo>
                    <a:pt x="1" y="957"/>
                    <a:pt x="462" y="1766"/>
                    <a:pt x="1055" y="1766"/>
                  </a:cubicBezTo>
                  <a:cubicBezTo>
                    <a:pt x="1204" y="1766"/>
                    <a:pt x="1361" y="1716"/>
                    <a:pt x="1512" y="1596"/>
                  </a:cubicBezTo>
                  <a:lnTo>
                    <a:pt x="1888" y="1299"/>
                  </a:lnTo>
                  <a:cubicBezTo>
                    <a:pt x="2477" y="810"/>
                    <a:pt x="2023" y="0"/>
                    <a:pt x="1433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2"/>
            <p:cNvSpPr/>
            <p:nvPr/>
          </p:nvSpPr>
          <p:spPr>
            <a:xfrm>
              <a:off x="4757150" y="1187050"/>
              <a:ext cx="51675" cy="36325"/>
            </a:xfrm>
            <a:custGeom>
              <a:avLst/>
              <a:gdLst/>
              <a:ahLst/>
              <a:cxnLst/>
              <a:rect l="l" t="t" r="r" b="b"/>
              <a:pathLst>
                <a:path w="2067" h="1453" extrusionOk="0">
                  <a:moveTo>
                    <a:pt x="1025" y="0"/>
                  </a:moveTo>
                  <a:cubicBezTo>
                    <a:pt x="884" y="0"/>
                    <a:pt x="735" y="49"/>
                    <a:pt x="594" y="163"/>
                  </a:cubicBezTo>
                  <a:cubicBezTo>
                    <a:pt x="1" y="630"/>
                    <a:pt x="475" y="1453"/>
                    <a:pt x="1058" y="1453"/>
                  </a:cubicBezTo>
                  <a:cubicBezTo>
                    <a:pt x="1199" y="1453"/>
                    <a:pt x="1347" y="1404"/>
                    <a:pt x="1487" y="1292"/>
                  </a:cubicBezTo>
                  <a:cubicBezTo>
                    <a:pt x="2067" y="813"/>
                    <a:pt x="1604" y="0"/>
                    <a:pt x="1025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2"/>
            <p:cNvSpPr/>
            <p:nvPr/>
          </p:nvSpPr>
          <p:spPr>
            <a:xfrm>
              <a:off x="4594125" y="1349125"/>
              <a:ext cx="51650" cy="36275"/>
            </a:xfrm>
            <a:custGeom>
              <a:avLst/>
              <a:gdLst/>
              <a:ahLst/>
              <a:cxnLst/>
              <a:rect l="l" t="t" r="r" b="b"/>
              <a:pathLst>
                <a:path w="2066" h="1451" extrusionOk="0">
                  <a:moveTo>
                    <a:pt x="1023" y="0"/>
                  </a:moveTo>
                  <a:cubicBezTo>
                    <a:pt x="878" y="0"/>
                    <a:pt x="725" y="51"/>
                    <a:pt x="579" y="169"/>
                  </a:cubicBezTo>
                  <a:cubicBezTo>
                    <a:pt x="1" y="634"/>
                    <a:pt x="470" y="1451"/>
                    <a:pt x="1050" y="1451"/>
                  </a:cubicBezTo>
                  <a:cubicBezTo>
                    <a:pt x="1194" y="1451"/>
                    <a:pt x="1344" y="1400"/>
                    <a:pt x="1488" y="1282"/>
                  </a:cubicBezTo>
                  <a:cubicBezTo>
                    <a:pt x="2065" y="817"/>
                    <a:pt x="1607" y="0"/>
                    <a:pt x="1023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2"/>
            <p:cNvSpPr/>
            <p:nvPr/>
          </p:nvSpPr>
          <p:spPr>
            <a:xfrm>
              <a:off x="4887175" y="1252500"/>
              <a:ext cx="51750" cy="36325"/>
            </a:xfrm>
            <a:custGeom>
              <a:avLst/>
              <a:gdLst/>
              <a:ahLst/>
              <a:cxnLst/>
              <a:rect l="l" t="t" r="r" b="b"/>
              <a:pathLst>
                <a:path w="2070" h="1453" extrusionOk="0">
                  <a:moveTo>
                    <a:pt x="1014" y="0"/>
                  </a:moveTo>
                  <a:cubicBezTo>
                    <a:pt x="872" y="0"/>
                    <a:pt x="723" y="49"/>
                    <a:pt x="581" y="163"/>
                  </a:cubicBezTo>
                  <a:cubicBezTo>
                    <a:pt x="0" y="630"/>
                    <a:pt x="467" y="1452"/>
                    <a:pt x="1055" y="1452"/>
                  </a:cubicBezTo>
                  <a:cubicBezTo>
                    <a:pt x="1197" y="1452"/>
                    <a:pt x="1347" y="1404"/>
                    <a:pt x="1490" y="1291"/>
                  </a:cubicBezTo>
                  <a:cubicBezTo>
                    <a:pt x="2069" y="813"/>
                    <a:pt x="1596" y="0"/>
                    <a:pt x="1014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2"/>
            <p:cNvSpPr/>
            <p:nvPr/>
          </p:nvSpPr>
          <p:spPr>
            <a:xfrm>
              <a:off x="4623850" y="1232500"/>
              <a:ext cx="51750" cy="36325"/>
            </a:xfrm>
            <a:custGeom>
              <a:avLst/>
              <a:gdLst/>
              <a:ahLst/>
              <a:cxnLst/>
              <a:rect l="l" t="t" r="r" b="b"/>
              <a:pathLst>
                <a:path w="2070" h="1453" extrusionOk="0">
                  <a:moveTo>
                    <a:pt x="1020" y="1"/>
                  </a:moveTo>
                  <a:cubicBezTo>
                    <a:pt x="876" y="1"/>
                    <a:pt x="726" y="49"/>
                    <a:pt x="581" y="163"/>
                  </a:cubicBezTo>
                  <a:cubicBezTo>
                    <a:pt x="0" y="630"/>
                    <a:pt x="477" y="1453"/>
                    <a:pt x="1061" y="1453"/>
                  </a:cubicBezTo>
                  <a:cubicBezTo>
                    <a:pt x="1202" y="1453"/>
                    <a:pt x="1350" y="1405"/>
                    <a:pt x="1490" y="1292"/>
                  </a:cubicBezTo>
                  <a:cubicBezTo>
                    <a:pt x="2069" y="813"/>
                    <a:pt x="1606" y="1"/>
                    <a:pt x="1020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2"/>
            <p:cNvSpPr/>
            <p:nvPr/>
          </p:nvSpPr>
          <p:spPr>
            <a:xfrm>
              <a:off x="4854650" y="1077750"/>
              <a:ext cx="51775" cy="36300"/>
            </a:xfrm>
            <a:custGeom>
              <a:avLst/>
              <a:gdLst/>
              <a:ahLst/>
              <a:cxnLst/>
              <a:rect l="l" t="t" r="r" b="b"/>
              <a:pathLst>
                <a:path w="2071" h="1452" extrusionOk="0">
                  <a:moveTo>
                    <a:pt x="1010" y="1"/>
                  </a:moveTo>
                  <a:cubicBezTo>
                    <a:pt x="869" y="1"/>
                    <a:pt x="721" y="49"/>
                    <a:pt x="581" y="162"/>
                  </a:cubicBezTo>
                  <a:cubicBezTo>
                    <a:pt x="0" y="629"/>
                    <a:pt x="477" y="1451"/>
                    <a:pt x="1061" y="1451"/>
                  </a:cubicBezTo>
                  <a:cubicBezTo>
                    <a:pt x="1202" y="1451"/>
                    <a:pt x="1350" y="1403"/>
                    <a:pt x="1490" y="1290"/>
                  </a:cubicBezTo>
                  <a:cubicBezTo>
                    <a:pt x="2071" y="823"/>
                    <a:pt x="1594" y="1"/>
                    <a:pt x="1010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5001625" y="1221950"/>
              <a:ext cx="51750" cy="36350"/>
            </a:xfrm>
            <a:custGeom>
              <a:avLst/>
              <a:gdLst/>
              <a:ahLst/>
              <a:cxnLst/>
              <a:rect l="l" t="t" r="r" b="b"/>
              <a:pathLst>
                <a:path w="2070" h="1454" extrusionOk="0">
                  <a:moveTo>
                    <a:pt x="1009" y="1"/>
                  </a:moveTo>
                  <a:cubicBezTo>
                    <a:pt x="868" y="1"/>
                    <a:pt x="720" y="49"/>
                    <a:pt x="580" y="162"/>
                  </a:cubicBezTo>
                  <a:cubicBezTo>
                    <a:pt x="1" y="641"/>
                    <a:pt x="474" y="1453"/>
                    <a:pt x="1056" y="1453"/>
                  </a:cubicBezTo>
                  <a:cubicBezTo>
                    <a:pt x="1198" y="1453"/>
                    <a:pt x="1347" y="1404"/>
                    <a:pt x="1489" y="1291"/>
                  </a:cubicBezTo>
                  <a:cubicBezTo>
                    <a:pt x="2070" y="824"/>
                    <a:pt x="1593" y="1"/>
                    <a:pt x="1009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4554975" y="1473150"/>
              <a:ext cx="52000" cy="36325"/>
            </a:xfrm>
            <a:custGeom>
              <a:avLst/>
              <a:gdLst/>
              <a:ahLst/>
              <a:cxnLst/>
              <a:rect l="l" t="t" r="r" b="b"/>
              <a:pathLst>
                <a:path w="2080" h="1453" extrusionOk="0">
                  <a:moveTo>
                    <a:pt x="1022" y="0"/>
                  </a:moveTo>
                  <a:cubicBezTo>
                    <a:pt x="881" y="0"/>
                    <a:pt x="733" y="48"/>
                    <a:pt x="593" y="161"/>
                  </a:cubicBezTo>
                  <a:cubicBezTo>
                    <a:pt x="1" y="640"/>
                    <a:pt x="472" y="1452"/>
                    <a:pt x="1053" y="1452"/>
                  </a:cubicBezTo>
                  <a:cubicBezTo>
                    <a:pt x="1196" y="1452"/>
                    <a:pt x="1345" y="1404"/>
                    <a:pt x="1486" y="1290"/>
                  </a:cubicBezTo>
                  <a:cubicBezTo>
                    <a:pt x="2080" y="823"/>
                    <a:pt x="1606" y="0"/>
                    <a:pt x="1022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4828300" y="1288775"/>
              <a:ext cx="62225" cy="44300"/>
            </a:xfrm>
            <a:custGeom>
              <a:avLst/>
              <a:gdLst/>
              <a:ahLst/>
              <a:cxnLst/>
              <a:rect l="l" t="t" r="r" b="b"/>
              <a:pathLst>
                <a:path w="2489" h="1772" extrusionOk="0">
                  <a:moveTo>
                    <a:pt x="1429" y="1"/>
                  </a:moveTo>
                  <a:cubicBezTo>
                    <a:pt x="1282" y="1"/>
                    <a:pt x="1126" y="51"/>
                    <a:pt x="977" y="169"/>
                  </a:cubicBezTo>
                  <a:lnTo>
                    <a:pt x="601" y="483"/>
                  </a:lnTo>
                  <a:cubicBezTo>
                    <a:pt x="0" y="958"/>
                    <a:pt x="457" y="1772"/>
                    <a:pt x="1049" y="1772"/>
                  </a:cubicBezTo>
                  <a:cubicBezTo>
                    <a:pt x="1199" y="1772"/>
                    <a:pt x="1357" y="1719"/>
                    <a:pt x="1510" y="1596"/>
                  </a:cubicBezTo>
                  <a:lnTo>
                    <a:pt x="1886" y="1298"/>
                  </a:lnTo>
                  <a:cubicBezTo>
                    <a:pt x="2489" y="820"/>
                    <a:pt x="2025" y="1"/>
                    <a:pt x="1429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4800975" y="1414325"/>
              <a:ext cx="51750" cy="36325"/>
            </a:xfrm>
            <a:custGeom>
              <a:avLst/>
              <a:gdLst/>
              <a:ahLst/>
              <a:cxnLst/>
              <a:rect l="l" t="t" r="r" b="b"/>
              <a:pathLst>
                <a:path w="2070" h="1453" extrusionOk="0">
                  <a:moveTo>
                    <a:pt x="1020" y="0"/>
                  </a:moveTo>
                  <a:cubicBezTo>
                    <a:pt x="876" y="0"/>
                    <a:pt x="725" y="49"/>
                    <a:pt x="581" y="163"/>
                  </a:cubicBezTo>
                  <a:cubicBezTo>
                    <a:pt x="0" y="630"/>
                    <a:pt x="476" y="1453"/>
                    <a:pt x="1060" y="1453"/>
                  </a:cubicBezTo>
                  <a:cubicBezTo>
                    <a:pt x="1202" y="1453"/>
                    <a:pt x="1349" y="1405"/>
                    <a:pt x="1490" y="1292"/>
                  </a:cubicBezTo>
                  <a:cubicBezTo>
                    <a:pt x="2069" y="813"/>
                    <a:pt x="1606" y="0"/>
                    <a:pt x="1020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4835950" y="1169850"/>
              <a:ext cx="51975" cy="36325"/>
            </a:xfrm>
            <a:custGeom>
              <a:avLst/>
              <a:gdLst/>
              <a:ahLst/>
              <a:cxnLst/>
              <a:rect l="l" t="t" r="r" b="b"/>
              <a:pathLst>
                <a:path w="2079" h="1453" extrusionOk="0">
                  <a:moveTo>
                    <a:pt x="1022" y="0"/>
                  </a:moveTo>
                  <a:cubicBezTo>
                    <a:pt x="880" y="0"/>
                    <a:pt x="733" y="48"/>
                    <a:pt x="592" y="161"/>
                  </a:cubicBezTo>
                  <a:cubicBezTo>
                    <a:pt x="0" y="640"/>
                    <a:pt x="471" y="1452"/>
                    <a:pt x="1053" y="1452"/>
                  </a:cubicBezTo>
                  <a:cubicBezTo>
                    <a:pt x="1195" y="1452"/>
                    <a:pt x="1344" y="1404"/>
                    <a:pt x="1486" y="1290"/>
                  </a:cubicBezTo>
                  <a:cubicBezTo>
                    <a:pt x="2079" y="823"/>
                    <a:pt x="1605" y="0"/>
                    <a:pt x="1022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4701075" y="1232350"/>
              <a:ext cx="51675" cy="36125"/>
            </a:xfrm>
            <a:custGeom>
              <a:avLst/>
              <a:gdLst/>
              <a:ahLst/>
              <a:cxnLst/>
              <a:rect l="l" t="t" r="r" b="b"/>
              <a:pathLst>
                <a:path w="2067" h="1445" extrusionOk="0">
                  <a:moveTo>
                    <a:pt x="1018" y="1"/>
                  </a:moveTo>
                  <a:cubicBezTo>
                    <a:pt x="874" y="1"/>
                    <a:pt x="723" y="51"/>
                    <a:pt x="580" y="169"/>
                  </a:cubicBezTo>
                  <a:cubicBezTo>
                    <a:pt x="1" y="635"/>
                    <a:pt x="473" y="1445"/>
                    <a:pt x="1055" y="1445"/>
                  </a:cubicBezTo>
                  <a:cubicBezTo>
                    <a:pt x="1198" y="1445"/>
                    <a:pt x="1347" y="1396"/>
                    <a:pt x="1489" y="1282"/>
                  </a:cubicBezTo>
                  <a:cubicBezTo>
                    <a:pt x="2067" y="817"/>
                    <a:pt x="1598" y="1"/>
                    <a:pt x="1018" y="1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4966000" y="1312450"/>
              <a:ext cx="52000" cy="36325"/>
            </a:xfrm>
            <a:custGeom>
              <a:avLst/>
              <a:gdLst/>
              <a:ahLst/>
              <a:cxnLst/>
              <a:rect l="l" t="t" r="r" b="b"/>
              <a:pathLst>
                <a:path w="2080" h="1453" extrusionOk="0">
                  <a:moveTo>
                    <a:pt x="1027" y="0"/>
                  </a:moveTo>
                  <a:cubicBezTo>
                    <a:pt x="885" y="0"/>
                    <a:pt x="736" y="49"/>
                    <a:pt x="594" y="163"/>
                  </a:cubicBezTo>
                  <a:cubicBezTo>
                    <a:pt x="1" y="630"/>
                    <a:pt x="475" y="1452"/>
                    <a:pt x="1058" y="1452"/>
                  </a:cubicBezTo>
                  <a:cubicBezTo>
                    <a:pt x="1200" y="1452"/>
                    <a:pt x="1347" y="1404"/>
                    <a:pt x="1488" y="1291"/>
                  </a:cubicBezTo>
                  <a:cubicBezTo>
                    <a:pt x="2080" y="813"/>
                    <a:pt x="1609" y="0"/>
                    <a:pt x="1027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4978875" y="1116950"/>
              <a:ext cx="51775" cy="36275"/>
            </a:xfrm>
            <a:custGeom>
              <a:avLst/>
              <a:gdLst/>
              <a:ahLst/>
              <a:cxnLst/>
              <a:rect l="l" t="t" r="r" b="b"/>
              <a:pathLst>
                <a:path w="2071" h="1451" extrusionOk="0">
                  <a:moveTo>
                    <a:pt x="1010" y="0"/>
                  </a:moveTo>
                  <a:cubicBezTo>
                    <a:pt x="869" y="0"/>
                    <a:pt x="721" y="48"/>
                    <a:pt x="581" y="161"/>
                  </a:cubicBezTo>
                  <a:cubicBezTo>
                    <a:pt x="0" y="628"/>
                    <a:pt x="466" y="1451"/>
                    <a:pt x="1055" y="1451"/>
                  </a:cubicBezTo>
                  <a:cubicBezTo>
                    <a:pt x="1197" y="1451"/>
                    <a:pt x="1346" y="1403"/>
                    <a:pt x="1490" y="1290"/>
                  </a:cubicBezTo>
                  <a:cubicBezTo>
                    <a:pt x="2070" y="823"/>
                    <a:pt x="1594" y="0"/>
                    <a:pt x="1010" y="0"/>
                  </a:cubicBezTo>
                  <a:close/>
                </a:path>
              </a:pathLst>
            </a:custGeom>
            <a:solidFill>
              <a:srgbClr val="275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2" name="Google Shape;1302;p42"/>
          <p:cNvSpPr txBox="1"/>
          <p:nvPr/>
        </p:nvSpPr>
        <p:spPr>
          <a:xfrm>
            <a:off x="1000125" y="1757262"/>
            <a:ext cx="9612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"/>
                <a:ea typeface="Fira Sans"/>
                <a:cs typeface="Fira Sans"/>
                <a:sym typeface="Fira Sans"/>
              </a:rPr>
              <a:t>Monday</a:t>
            </a:r>
            <a:endParaRPr sz="12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03" name="Google Shape;1303;p42"/>
          <p:cNvSpPr txBox="1"/>
          <p:nvPr/>
        </p:nvSpPr>
        <p:spPr>
          <a:xfrm>
            <a:off x="2031858" y="1757262"/>
            <a:ext cx="9612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"/>
                <a:ea typeface="Fira Sans"/>
                <a:cs typeface="Fira Sans"/>
                <a:sym typeface="Fira Sans"/>
              </a:rPr>
              <a:t>Tuesday</a:t>
            </a:r>
            <a:endParaRPr sz="12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04" name="Google Shape;1304;p42"/>
          <p:cNvSpPr txBox="1"/>
          <p:nvPr/>
        </p:nvSpPr>
        <p:spPr>
          <a:xfrm>
            <a:off x="3029575" y="1757250"/>
            <a:ext cx="10296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"/>
                <a:ea typeface="Fira Sans"/>
                <a:cs typeface="Fira Sans"/>
                <a:sym typeface="Fira Sans"/>
              </a:rPr>
              <a:t>Wednesday</a:t>
            </a:r>
            <a:endParaRPr sz="12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05" name="Google Shape;1305;p42"/>
          <p:cNvSpPr txBox="1"/>
          <p:nvPr/>
        </p:nvSpPr>
        <p:spPr>
          <a:xfrm>
            <a:off x="4095323" y="1757262"/>
            <a:ext cx="9612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"/>
                <a:ea typeface="Fira Sans"/>
                <a:cs typeface="Fira Sans"/>
                <a:sym typeface="Fira Sans"/>
              </a:rPr>
              <a:t>Thursday</a:t>
            </a:r>
            <a:endParaRPr sz="12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06" name="Google Shape;1306;p42"/>
          <p:cNvSpPr txBox="1"/>
          <p:nvPr/>
        </p:nvSpPr>
        <p:spPr>
          <a:xfrm>
            <a:off x="5127056" y="1757262"/>
            <a:ext cx="9612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"/>
                <a:ea typeface="Fira Sans"/>
                <a:cs typeface="Fira Sans"/>
                <a:sym typeface="Fira Sans"/>
              </a:rPr>
              <a:t>Friday</a:t>
            </a:r>
            <a:endParaRPr sz="12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07" name="Google Shape;1307;p42"/>
          <p:cNvSpPr txBox="1"/>
          <p:nvPr/>
        </p:nvSpPr>
        <p:spPr>
          <a:xfrm>
            <a:off x="6164442" y="1757262"/>
            <a:ext cx="9612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"/>
                <a:ea typeface="Fira Sans"/>
                <a:cs typeface="Fira Sans"/>
                <a:sym typeface="Fira Sans"/>
              </a:rPr>
              <a:t>Saturday</a:t>
            </a:r>
            <a:endParaRPr sz="12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08" name="Google Shape;1308;p42"/>
          <p:cNvSpPr txBox="1"/>
          <p:nvPr/>
        </p:nvSpPr>
        <p:spPr>
          <a:xfrm>
            <a:off x="7181643" y="1757262"/>
            <a:ext cx="9612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"/>
                <a:ea typeface="Fira Sans"/>
                <a:cs typeface="Fira Sans"/>
                <a:sym typeface="Fira Sans"/>
              </a:rPr>
              <a:t>Sunday</a:t>
            </a:r>
            <a:endParaRPr sz="1200" b="1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309" name="Google Shape;1309;p42"/>
          <p:cNvCxnSpPr/>
          <p:nvPr/>
        </p:nvCxnSpPr>
        <p:spPr>
          <a:xfrm>
            <a:off x="1996675" y="1757250"/>
            <a:ext cx="0" cy="222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0" name="Google Shape;1310;p42"/>
          <p:cNvCxnSpPr/>
          <p:nvPr/>
        </p:nvCxnSpPr>
        <p:spPr>
          <a:xfrm>
            <a:off x="3029582" y="1757250"/>
            <a:ext cx="0" cy="222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1" name="Google Shape;1311;p42"/>
          <p:cNvCxnSpPr/>
          <p:nvPr/>
        </p:nvCxnSpPr>
        <p:spPr>
          <a:xfrm>
            <a:off x="4059419" y="1773214"/>
            <a:ext cx="0" cy="222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2" name="Google Shape;1312;p42"/>
          <p:cNvCxnSpPr/>
          <p:nvPr/>
        </p:nvCxnSpPr>
        <p:spPr>
          <a:xfrm>
            <a:off x="5092326" y="1773214"/>
            <a:ext cx="0" cy="222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3" name="Google Shape;1313;p42"/>
          <p:cNvCxnSpPr/>
          <p:nvPr/>
        </p:nvCxnSpPr>
        <p:spPr>
          <a:xfrm>
            <a:off x="6128543" y="1773214"/>
            <a:ext cx="0" cy="222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4" name="Google Shape;1314;p42"/>
          <p:cNvCxnSpPr/>
          <p:nvPr/>
        </p:nvCxnSpPr>
        <p:spPr>
          <a:xfrm>
            <a:off x="7161450" y="1773214"/>
            <a:ext cx="0" cy="222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315" name="Google Shape;1315;p42"/>
          <p:cNvGraphicFramePr/>
          <p:nvPr/>
        </p:nvGraphicFramePr>
        <p:xfrm>
          <a:off x="1034000" y="223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89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16" name="Google Shape;1316;p42"/>
          <p:cNvGraphicFramePr/>
          <p:nvPr/>
        </p:nvGraphicFramePr>
        <p:xfrm>
          <a:off x="2065733" y="223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89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Call Anne!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17" name="Google Shape;1317;p42"/>
          <p:cNvGraphicFramePr/>
          <p:nvPr/>
        </p:nvGraphicFramePr>
        <p:xfrm>
          <a:off x="3097650" y="223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89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Gym at 17:00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18" name="Google Shape;1318;p42"/>
          <p:cNvGraphicFramePr/>
          <p:nvPr/>
        </p:nvGraphicFramePr>
        <p:xfrm>
          <a:off x="4129198" y="223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89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Meeting at work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19" name="Google Shape;1319;p42"/>
          <p:cNvGraphicFramePr/>
          <p:nvPr/>
        </p:nvGraphicFramePr>
        <p:xfrm>
          <a:off x="5160931" y="223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89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Lunch with Ana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20" name="Google Shape;1320;p42"/>
          <p:cNvGraphicFramePr/>
          <p:nvPr/>
        </p:nvGraphicFramePr>
        <p:xfrm>
          <a:off x="6198317" y="223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89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21" name="Google Shape;1321;p42"/>
          <p:cNvGraphicFramePr/>
          <p:nvPr/>
        </p:nvGraphicFramePr>
        <p:xfrm>
          <a:off x="7215518" y="223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89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Mum’s birthday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43"/>
          <p:cNvSpPr/>
          <p:nvPr/>
        </p:nvSpPr>
        <p:spPr>
          <a:xfrm>
            <a:off x="989903" y="984250"/>
            <a:ext cx="1682400" cy="376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43"/>
          <p:cNvSpPr/>
          <p:nvPr/>
        </p:nvSpPr>
        <p:spPr>
          <a:xfrm>
            <a:off x="2840412" y="2956676"/>
            <a:ext cx="1661400" cy="1788000"/>
          </a:xfrm>
          <a:prstGeom prst="rect">
            <a:avLst/>
          </a:pr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43"/>
          <p:cNvSpPr/>
          <p:nvPr/>
        </p:nvSpPr>
        <p:spPr>
          <a:xfrm>
            <a:off x="4669906" y="2956676"/>
            <a:ext cx="1661400" cy="1788000"/>
          </a:xfrm>
          <a:prstGeom prst="rect">
            <a:avLst/>
          </a:pr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43"/>
          <p:cNvSpPr/>
          <p:nvPr/>
        </p:nvSpPr>
        <p:spPr>
          <a:xfrm>
            <a:off x="6492687" y="2956700"/>
            <a:ext cx="1661400" cy="840300"/>
          </a:xfrm>
          <a:prstGeom prst="rect">
            <a:avLst/>
          </a:pr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43"/>
          <p:cNvSpPr/>
          <p:nvPr/>
        </p:nvSpPr>
        <p:spPr>
          <a:xfrm>
            <a:off x="2835956" y="999250"/>
            <a:ext cx="1661400" cy="1788000"/>
          </a:xfrm>
          <a:prstGeom prst="rect">
            <a:avLst/>
          </a:pr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43"/>
          <p:cNvSpPr/>
          <p:nvPr/>
        </p:nvSpPr>
        <p:spPr>
          <a:xfrm>
            <a:off x="4660966" y="999250"/>
            <a:ext cx="1661400" cy="1788000"/>
          </a:xfrm>
          <a:prstGeom prst="rect">
            <a:avLst/>
          </a:pr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43"/>
          <p:cNvSpPr/>
          <p:nvPr/>
        </p:nvSpPr>
        <p:spPr>
          <a:xfrm>
            <a:off x="6492687" y="999250"/>
            <a:ext cx="1661400" cy="1788000"/>
          </a:xfrm>
          <a:prstGeom prst="rect">
            <a:avLst/>
          </a:pr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3"/>
          <p:cNvSpPr txBox="1"/>
          <p:nvPr/>
        </p:nvSpPr>
        <p:spPr>
          <a:xfrm>
            <a:off x="1205773" y="1991100"/>
            <a:ext cx="13866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eighth and most distant </a:t>
            </a:r>
            <a:endParaRPr sz="1300"/>
          </a:p>
        </p:txBody>
      </p:sp>
      <p:sp>
        <p:nvSpPr>
          <p:cNvPr id="1334" name="Google Shape;1334;p43"/>
          <p:cNvSpPr/>
          <p:nvPr/>
        </p:nvSpPr>
        <p:spPr>
          <a:xfrm>
            <a:off x="1252222" y="1790988"/>
            <a:ext cx="1273203" cy="25"/>
          </a:xfrm>
          <a:custGeom>
            <a:avLst/>
            <a:gdLst/>
            <a:ahLst/>
            <a:cxnLst/>
            <a:rect l="l" t="t" r="r" b="b"/>
            <a:pathLst>
              <a:path w="61851" h="1" fill="none" extrusionOk="0">
                <a:moveTo>
                  <a:pt x="0" y="1"/>
                </a:moveTo>
                <a:lnTo>
                  <a:pt x="61851" y="1"/>
                </a:lnTo>
              </a:path>
            </a:pathLst>
          </a:custGeom>
          <a:noFill/>
          <a:ln w="2350" cap="flat" cmpd="sng">
            <a:solidFill>
              <a:schemeClr val="accent5"/>
            </a:solidFill>
            <a:prstDash val="solid"/>
            <a:miter lim="156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43"/>
          <p:cNvSpPr/>
          <p:nvPr/>
        </p:nvSpPr>
        <p:spPr>
          <a:xfrm>
            <a:off x="1252222" y="2001413"/>
            <a:ext cx="1273203" cy="25"/>
          </a:xfrm>
          <a:custGeom>
            <a:avLst/>
            <a:gdLst/>
            <a:ahLst/>
            <a:cxnLst/>
            <a:rect l="l" t="t" r="r" b="b"/>
            <a:pathLst>
              <a:path w="61851" h="1" fill="none" extrusionOk="0">
                <a:moveTo>
                  <a:pt x="0" y="1"/>
                </a:moveTo>
                <a:lnTo>
                  <a:pt x="61851" y="1"/>
                </a:lnTo>
              </a:path>
            </a:pathLst>
          </a:custGeom>
          <a:noFill/>
          <a:ln w="2350" cap="flat" cmpd="sng">
            <a:solidFill>
              <a:schemeClr val="accent5"/>
            </a:solidFill>
            <a:prstDash val="solid"/>
            <a:miter lim="156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43"/>
          <p:cNvSpPr/>
          <p:nvPr/>
        </p:nvSpPr>
        <p:spPr>
          <a:xfrm>
            <a:off x="1252222" y="2211488"/>
            <a:ext cx="1273203" cy="25"/>
          </a:xfrm>
          <a:custGeom>
            <a:avLst/>
            <a:gdLst/>
            <a:ahLst/>
            <a:cxnLst/>
            <a:rect l="l" t="t" r="r" b="b"/>
            <a:pathLst>
              <a:path w="61851" h="1" fill="none" extrusionOk="0">
                <a:moveTo>
                  <a:pt x="0" y="0"/>
                </a:moveTo>
                <a:lnTo>
                  <a:pt x="61851" y="0"/>
                </a:lnTo>
              </a:path>
            </a:pathLst>
          </a:custGeom>
          <a:noFill/>
          <a:ln w="2350" cap="flat" cmpd="sng">
            <a:solidFill>
              <a:schemeClr val="accent5"/>
            </a:solidFill>
            <a:prstDash val="solid"/>
            <a:miter lim="156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43"/>
          <p:cNvSpPr/>
          <p:nvPr/>
        </p:nvSpPr>
        <p:spPr>
          <a:xfrm>
            <a:off x="1252222" y="2421513"/>
            <a:ext cx="1273203" cy="25"/>
          </a:xfrm>
          <a:custGeom>
            <a:avLst/>
            <a:gdLst/>
            <a:ahLst/>
            <a:cxnLst/>
            <a:rect l="l" t="t" r="r" b="b"/>
            <a:pathLst>
              <a:path w="61851" h="1" fill="none" extrusionOk="0">
                <a:moveTo>
                  <a:pt x="0" y="1"/>
                </a:moveTo>
                <a:lnTo>
                  <a:pt x="61851" y="1"/>
                </a:lnTo>
              </a:path>
            </a:pathLst>
          </a:custGeom>
          <a:noFill/>
          <a:ln w="2350" cap="flat" cmpd="sng">
            <a:solidFill>
              <a:schemeClr val="accent5"/>
            </a:solidFill>
            <a:prstDash val="solid"/>
            <a:miter lim="156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43"/>
          <p:cNvSpPr/>
          <p:nvPr/>
        </p:nvSpPr>
        <p:spPr>
          <a:xfrm>
            <a:off x="1252222" y="2631938"/>
            <a:ext cx="1273203" cy="25"/>
          </a:xfrm>
          <a:custGeom>
            <a:avLst/>
            <a:gdLst/>
            <a:ahLst/>
            <a:cxnLst/>
            <a:rect l="l" t="t" r="r" b="b"/>
            <a:pathLst>
              <a:path w="61851" h="1" fill="none" extrusionOk="0">
                <a:moveTo>
                  <a:pt x="0" y="1"/>
                </a:moveTo>
                <a:lnTo>
                  <a:pt x="61851" y="1"/>
                </a:lnTo>
              </a:path>
            </a:pathLst>
          </a:custGeom>
          <a:noFill/>
          <a:ln w="2350" cap="flat" cmpd="sng">
            <a:solidFill>
              <a:schemeClr val="accent5"/>
            </a:solidFill>
            <a:prstDash val="solid"/>
            <a:miter lim="156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43"/>
          <p:cNvSpPr/>
          <p:nvPr/>
        </p:nvSpPr>
        <p:spPr>
          <a:xfrm>
            <a:off x="1252222" y="2838463"/>
            <a:ext cx="1273203" cy="25"/>
          </a:xfrm>
          <a:custGeom>
            <a:avLst/>
            <a:gdLst/>
            <a:ahLst/>
            <a:cxnLst/>
            <a:rect l="l" t="t" r="r" b="b"/>
            <a:pathLst>
              <a:path w="61851" h="1" fill="none" extrusionOk="0">
                <a:moveTo>
                  <a:pt x="0" y="0"/>
                </a:moveTo>
                <a:lnTo>
                  <a:pt x="61851" y="0"/>
                </a:lnTo>
              </a:path>
            </a:pathLst>
          </a:custGeom>
          <a:noFill/>
          <a:ln w="2350" cap="flat" cmpd="sng">
            <a:solidFill>
              <a:schemeClr val="accent5"/>
            </a:solidFill>
            <a:prstDash val="solid"/>
            <a:miter lim="156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43"/>
          <p:cNvSpPr/>
          <p:nvPr/>
        </p:nvSpPr>
        <p:spPr>
          <a:xfrm>
            <a:off x="1252222" y="3048488"/>
            <a:ext cx="1273203" cy="25"/>
          </a:xfrm>
          <a:custGeom>
            <a:avLst/>
            <a:gdLst/>
            <a:ahLst/>
            <a:cxnLst/>
            <a:rect l="l" t="t" r="r" b="b"/>
            <a:pathLst>
              <a:path w="61851" h="1" fill="none" extrusionOk="0">
                <a:moveTo>
                  <a:pt x="0" y="1"/>
                </a:moveTo>
                <a:lnTo>
                  <a:pt x="61851" y="1"/>
                </a:lnTo>
              </a:path>
            </a:pathLst>
          </a:custGeom>
          <a:noFill/>
          <a:ln w="2350" cap="flat" cmpd="sng">
            <a:solidFill>
              <a:schemeClr val="accent5"/>
            </a:solidFill>
            <a:prstDash val="solid"/>
            <a:miter lim="156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43"/>
          <p:cNvSpPr/>
          <p:nvPr/>
        </p:nvSpPr>
        <p:spPr>
          <a:xfrm>
            <a:off x="1252222" y="3258913"/>
            <a:ext cx="1273203" cy="25"/>
          </a:xfrm>
          <a:custGeom>
            <a:avLst/>
            <a:gdLst/>
            <a:ahLst/>
            <a:cxnLst/>
            <a:rect l="l" t="t" r="r" b="b"/>
            <a:pathLst>
              <a:path w="61851" h="1" fill="none" extrusionOk="0">
                <a:moveTo>
                  <a:pt x="0" y="1"/>
                </a:moveTo>
                <a:lnTo>
                  <a:pt x="61851" y="1"/>
                </a:lnTo>
              </a:path>
            </a:pathLst>
          </a:custGeom>
          <a:noFill/>
          <a:ln w="2350" cap="flat" cmpd="sng">
            <a:solidFill>
              <a:schemeClr val="accent5"/>
            </a:solidFill>
            <a:prstDash val="solid"/>
            <a:miter lim="156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43"/>
          <p:cNvSpPr/>
          <p:nvPr/>
        </p:nvSpPr>
        <p:spPr>
          <a:xfrm>
            <a:off x="1252222" y="3468988"/>
            <a:ext cx="1273203" cy="25"/>
          </a:xfrm>
          <a:custGeom>
            <a:avLst/>
            <a:gdLst/>
            <a:ahLst/>
            <a:cxnLst/>
            <a:rect l="l" t="t" r="r" b="b"/>
            <a:pathLst>
              <a:path w="61851" h="1" fill="none" extrusionOk="0">
                <a:moveTo>
                  <a:pt x="0" y="0"/>
                </a:moveTo>
                <a:lnTo>
                  <a:pt x="61851" y="0"/>
                </a:lnTo>
              </a:path>
            </a:pathLst>
          </a:custGeom>
          <a:noFill/>
          <a:ln w="2350" cap="flat" cmpd="sng">
            <a:solidFill>
              <a:schemeClr val="accent5"/>
            </a:solidFill>
            <a:prstDash val="solid"/>
            <a:miter lim="156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43"/>
          <p:cNvSpPr/>
          <p:nvPr/>
        </p:nvSpPr>
        <p:spPr>
          <a:xfrm>
            <a:off x="1252222" y="3679013"/>
            <a:ext cx="1273203" cy="25"/>
          </a:xfrm>
          <a:custGeom>
            <a:avLst/>
            <a:gdLst/>
            <a:ahLst/>
            <a:cxnLst/>
            <a:rect l="l" t="t" r="r" b="b"/>
            <a:pathLst>
              <a:path w="61851" h="1" fill="none" extrusionOk="0">
                <a:moveTo>
                  <a:pt x="0" y="1"/>
                </a:moveTo>
                <a:lnTo>
                  <a:pt x="61851" y="1"/>
                </a:lnTo>
              </a:path>
            </a:pathLst>
          </a:custGeom>
          <a:noFill/>
          <a:ln w="2350" cap="flat" cmpd="sng">
            <a:solidFill>
              <a:schemeClr val="accent5"/>
            </a:solidFill>
            <a:prstDash val="solid"/>
            <a:miter lim="156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43"/>
          <p:cNvSpPr/>
          <p:nvPr/>
        </p:nvSpPr>
        <p:spPr>
          <a:xfrm>
            <a:off x="1252222" y="3889438"/>
            <a:ext cx="1273203" cy="25"/>
          </a:xfrm>
          <a:custGeom>
            <a:avLst/>
            <a:gdLst/>
            <a:ahLst/>
            <a:cxnLst/>
            <a:rect l="l" t="t" r="r" b="b"/>
            <a:pathLst>
              <a:path w="61851" h="1" fill="none" extrusionOk="0">
                <a:moveTo>
                  <a:pt x="0" y="1"/>
                </a:moveTo>
                <a:lnTo>
                  <a:pt x="61851" y="1"/>
                </a:lnTo>
              </a:path>
            </a:pathLst>
          </a:custGeom>
          <a:noFill/>
          <a:ln w="2350" cap="flat" cmpd="sng">
            <a:solidFill>
              <a:schemeClr val="accent5"/>
            </a:solidFill>
            <a:prstDash val="solid"/>
            <a:miter lim="156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43"/>
          <p:cNvSpPr/>
          <p:nvPr/>
        </p:nvSpPr>
        <p:spPr>
          <a:xfrm>
            <a:off x="1252222" y="4095963"/>
            <a:ext cx="1273203" cy="25"/>
          </a:xfrm>
          <a:custGeom>
            <a:avLst/>
            <a:gdLst/>
            <a:ahLst/>
            <a:cxnLst/>
            <a:rect l="l" t="t" r="r" b="b"/>
            <a:pathLst>
              <a:path w="61851" h="1" fill="none" extrusionOk="0">
                <a:moveTo>
                  <a:pt x="0" y="0"/>
                </a:moveTo>
                <a:lnTo>
                  <a:pt x="61851" y="0"/>
                </a:lnTo>
              </a:path>
            </a:pathLst>
          </a:custGeom>
          <a:noFill/>
          <a:ln w="2350" cap="flat" cmpd="sng">
            <a:solidFill>
              <a:schemeClr val="accent5"/>
            </a:solidFill>
            <a:prstDash val="solid"/>
            <a:miter lim="156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43"/>
          <p:cNvSpPr/>
          <p:nvPr/>
        </p:nvSpPr>
        <p:spPr>
          <a:xfrm>
            <a:off x="1252222" y="4305988"/>
            <a:ext cx="1273203" cy="25"/>
          </a:xfrm>
          <a:custGeom>
            <a:avLst/>
            <a:gdLst/>
            <a:ahLst/>
            <a:cxnLst/>
            <a:rect l="l" t="t" r="r" b="b"/>
            <a:pathLst>
              <a:path w="61851" h="1" fill="none" extrusionOk="0">
                <a:moveTo>
                  <a:pt x="0" y="1"/>
                </a:moveTo>
                <a:lnTo>
                  <a:pt x="61851" y="1"/>
                </a:lnTo>
              </a:path>
            </a:pathLst>
          </a:custGeom>
          <a:noFill/>
          <a:ln w="2350" cap="flat" cmpd="sng">
            <a:solidFill>
              <a:schemeClr val="accent5"/>
            </a:solidFill>
            <a:prstDash val="solid"/>
            <a:miter lim="156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43"/>
          <p:cNvSpPr/>
          <p:nvPr/>
        </p:nvSpPr>
        <p:spPr>
          <a:xfrm>
            <a:off x="1252222" y="4516413"/>
            <a:ext cx="1273203" cy="25"/>
          </a:xfrm>
          <a:custGeom>
            <a:avLst/>
            <a:gdLst/>
            <a:ahLst/>
            <a:cxnLst/>
            <a:rect l="l" t="t" r="r" b="b"/>
            <a:pathLst>
              <a:path w="61851" h="1" fill="none" extrusionOk="0">
                <a:moveTo>
                  <a:pt x="0" y="1"/>
                </a:moveTo>
                <a:lnTo>
                  <a:pt x="61851" y="1"/>
                </a:lnTo>
              </a:path>
            </a:pathLst>
          </a:custGeom>
          <a:noFill/>
          <a:ln w="2350" cap="flat" cmpd="sng">
            <a:solidFill>
              <a:schemeClr val="accent5"/>
            </a:solidFill>
            <a:prstDash val="solid"/>
            <a:miter lim="156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43"/>
          <p:cNvSpPr/>
          <p:nvPr/>
        </p:nvSpPr>
        <p:spPr>
          <a:xfrm>
            <a:off x="1081436" y="1489150"/>
            <a:ext cx="95423" cy="91725"/>
          </a:xfrm>
          <a:custGeom>
            <a:avLst/>
            <a:gdLst/>
            <a:ahLst/>
            <a:cxnLst/>
            <a:rect l="l" t="t" r="r" b="b"/>
            <a:pathLst>
              <a:path w="3668" h="3669" extrusionOk="0">
                <a:moveTo>
                  <a:pt x="1834" y="0"/>
                </a:moveTo>
                <a:cubicBezTo>
                  <a:pt x="815" y="0"/>
                  <a:pt x="0" y="815"/>
                  <a:pt x="0" y="1834"/>
                </a:cubicBezTo>
                <a:cubicBezTo>
                  <a:pt x="0" y="2853"/>
                  <a:pt x="815" y="3668"/>
                  <a:pt x="1834" y="3668"/>
                </a:cubicBezTo>
                <a:cubicBezTo>
                  <a:pt x="2853" y="3668"/>
                  <a:pt x="3668" y="2853"/>
                  <a:pt x="3668" y="1834"/>
                </a:cubicBezTo>
                <a:cubicBezTo>
                  <a:pt x="3668" y="815"/>
                  <a:pt x="2853" y="0"/>
                  <a:pt x="18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43"/>
          <p:cNvSpPr/>
          <p:nvPr/>
        </p:nvSpPr>
        <p:spPr>
          <a:xfrm>
            <a:off x="1081436" y="1699175"/>
            <a:ext cx="95423" cy="92125"/>
          </a:xfrm>
          <a:custGeom>
            <a:avLst/>
            <a:gdLst/>
            <a:ahLst/>
            <a:cxnLst/>
            <a:rect l="l" t="t" r="r" b="b"/>
            <a:pathLst>
              <a:path w="3668" h="3685" extrusionOk="0">
                <a:moveTo>
                  <a:pt x="1834" y="1"/>
                </a:moveTo>
                <a:cubicBezTo>
                  <a:pt x="815" y="1"/>
                  <a:pt x="0" y="831"/>
                  <a:pt x="0" y="1850"/>
                </a:cubicBezTo>
                <a:cubicBezTo>
                  <a:pt x="0" y="2853"/>
                  <a:pt x="815" y="3684"/>
                  <a:pt x="1834" y="3684"/>
                </a:cubicBezTo>
                <a:cubicBezTo>
                  <a:pt x="2853" y="3684"/>
                  <a:pt x="3668" y="2853"/>
                  <a:pt x="3668" y="1850"/>
                </a:cubicBezTo>
                <a:cubicBezTo>
                  <a:pt x="3668" y="831"/>
                  <a:pt x="2853" y="1"/>
                  <a:pt x="1834" y="1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43"/>
          <p:cNvSpPr/>
          <p:nvPr/>
        </p:nvSpPr>
        <p:spPr>
          <a:xfrm>
            <a:off x="1252222" y="1580963"/>
            <a:ext cx="1273203" cy="25"/>
          </a:xfrm>
          <a:custGeom>
            <a:avLst/>
            <a:gdLst/>
            <a:ahLst/>
            <a:cxnLst/>
            <a:rect l="l" t="t" r="r" b="b"/>
            <a:pathLst>
              <a:path w="61851" h="1" fill="none" extrusionOk="0">
                <a:moveTo>
                  <a:pt x="0" y="0"/>
                </a:moveTo>
                <a:lnTo>
                  <a:pt x="61851" y="0"/>
                </a:lnTo>
              </a:path>
            </a:pathLst>
          </a:custGeom>
          <a:noFill/>
          <a:ln w="2350" cap="flat" cmpd="sng">
            <a:solidFill>
              <a:schemeClr val="accent5"/>
            </a:solidFill>
            <a:prstDash val="solid"/>
            <a:miter lim="156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43"/>
          <p:cNvSpPr/>
          <p:nvPr/>
        </p:nvSpPr>
        <p:spPr>
          <a:xfrm>
            <a:off x="1081436" y="1909350"/>
            <a:ext cx="95423" cy="91725"/>
          </a:xfrm>
          <a:custGeom>
            <a:avLst/>
            <a:gdLst/>
            <a:ahLst/>
            <a:cxnLst/>
            <a:rect l="l" t="t" r="r" b="b"/>
            <a:pathLst>
              <a:path w="3668" h="3669" extrusionOk="0">
                <a:moveTo>
                  <a:pt x="1834" y="0"/>
                </a:moveTo>
                <a:cubicBezTo>
                  <a:pt x="815" y="0"/>
                  <a:pt x="0" y="815"/>
                  <a:pt x="0" y="1834"/>
                </a:cubicBezTo>
                <a:cubicBezTo>
                  <a:pt x="0" y="2853"/>
                  <a:pt x="815" y="3668"/>
                  <a:pt x="1834" y="3668"/>
                </a:cubicBezTo>
                <a:cubicBezTo>
                  <a:pt x="2853" y="3668"/>
                  <a:pt x="3668" y="2853"/>
                  <a:pt x="3668" y="1834"/>
                </a:cubicBezTo>
                <a:cubicBezTo>
                  <a:pt x="3668" y="815"/>
                  <a:pt x="2853" y="0"/>
                  <a:pt x="1834" y="0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43"/>
          <p:cNvSpPr/>
          <p:nvPr/>
        </p:nvSpPr>
        <p:spPr>
          <a:xfrm>
            <a:off x="1081436" y="2119375"/>
            <a:ext cx="95423" cy="92125"/>
          </a:xfrm>
          <a:custGeom>
            <a:avLst/>
            <a:gdLst/>
            <a:ahLst/>
            <a:cxnLst/>
            <a:rect l="l" t="t" r="r" b="b"/>
            <a:pathLst>
              <a:path w="3668" h="3685" extrusionOk="0">
                <a:moveTo>
                  <a:pt x="1834" y="1"/>
                </a:moveTo>
                <a:cubicBezTo>
                  <a:pt x="815" y="1"/>
                  <a:pt x="0" y="831"/>
                  <a:pt x="0" y="1850"/>
                </a:cubicBezTo>
                <a:cubicBezTo>
                  <a:pt x="0" y="2853"/>
                  <a:pt x="815" y="3684"/>
                  <a:pt x="1834" y="3684"/>
                </a:cubicBezTo>
                <a:cubicBezTo>
                  <a:pt x="2853" y="3684"/>
                  <a:pt x="3668" y="2853"/>
                  <a:pt x="3668" y="1850"/>
                </a:cubicBezTo>
                <a:cubicBezTo>
                  <a:pt x="3668" y="831"/>
                  <a:pt x="2853" y="1"/>
                  <a:pt x="1834" y="1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43"/>
          <p:cNvSpPr/>
          <p:nvPr/>
        </p:nvSpPr>
        <p:spPr>
          <a:xfrm>
            <a:off x="1081436" y="2329550"/>
            <a:ext cx="95423" cy="91725"/>
          </a:xfrm>
          <a:custGeom>
            <a:avLst/>
            <a:gdLst/>
            <a:ahLst/>
            <a:cxnLst/>
            <a:rect l="l" t="t" r="r" b="b"/>
            <a:pathLst>
              <a:path w="3668" h="3669" extrusionOk="0">
                <a:moveTo>
                  <a:pt x="1834" y="0"/>
                </a:moveTo>
                <a:cubicBezTo>
                  <a:pt x="815" y="0"/>
                  <a:pt x="0" y="815"/>
                  <a:pt x="0" y="1834"/>
                </a:cubicBezTo>
                <a:cubicBezTo>
                  <a:pt x="0" y="2853"/>
                  <a:pt x="815" y="3668"/>
                  <a:pt x="1834" y="3668"/>
                </a:cubicBezTo>
                <a:cubicBezTo>
                  <a:pt x="2853" y="3668"/>
                  <a:pt x="3668" y="2853"/>
                  <a:pt x="3668" y="1834"/>
                </a:cubicBezTo>
                <a:cubicBezTo>
                  <a:pt x="3668" y="815"/>
                  <a:pt x="2853" y="0"/>
                  <a:pt x="1834" y="0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43"/>
          <p:cNvSpPr/>
          <p:nvPr/>
        </p:nvSpPr>
        <p:spPr>
          <a:xfrm>
            <a:off x="1081436" y="2539575"/>
            <a:ext cx="95423" cy="92125"/>
          </a:xfrm>
          <a:custGeom>
            <a:avLst/>
            <a:gdLst/>
            <a:ahLst/>
            <a:cxnLst/>
            <a:rect l="l" t="t" r="r" b="b"/>
            <a:pathLst>
              <a:path w="3668" h="3685" extrusionOk="0">
                <a:moveTo>
                  <a:pt x="1834" y="1"/>
                </a:moveTo>
                <a:cubicBezTo>
                  <a:pt x="815" y="1"/>
                  <a:pt x="0" y="831"/>
                  <a:pt x="0" y="1850"/>
                </a:cubicBezTo>
                <a:cubicBezTo>
                  <a:pt x="0" y="2853"/>
                  <a:pt x="815" y="3684"/>
                  <a:pt x="1834" y="3684"/>
                </a:cubicBezTo>
                <a:cubicBezTo>
                  <a:pt x="2853" y="3684"/>
                  <a:pt x="3668" y="2853"/>
                  <a:pt x="3668" y="1850"/>
                </a:cubicBezTo>
                <a:cubicBezTo>
                  <a:pt x="3668" y="831"/>
                  <a:pt x="2853" y="1"/>
                  <a:pt x="1834" y="1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43"/>
          <p:cNvSpPr/>
          <p:nvPr/>
        </p:nvSpPr>
        <p:spPr>
          <a:xfrm>
            <a:off x="1081436" y="2746650"/>
            <a:ext cx="95423" cy="91725"/>
          </a:xfrm>
          <a:custGeom>
            <a:avLst/>
            <a:gdLst/>
            <a:ahLst/>
            <a:cxnLst/>
            <a:rect l="l" t="t" r="r" b="b"/>
            <a:pathLst>
              <a:path w="3668" h="3669" extrusionOk="0">
                <a:moveTo>
                  <a:pt x="1834" y="0"/>
                </a:moveTo>
                <a:cubicBezTo>
                  <a:pt x="815" y="0"/>
                  <a:pt x="0" y="815"/>
                  <a:pt x="0" y="1834"/>
                </a:cubicBezTo>
                <a:cubicBezTo>
                  <a:pt x="0" y="2853"/>
                  <a:pt x="815" y="3668"/>
                  <a:pt x="1834" y="3668"/>
                </a:cubicBezTo>
                <a:cubicBezTo>
                  <a:pt x="2853" y="3668"/>
                  <a:pt x="3668" y="2853"/>
                  <a:pt x="3668" y="1834"/>
                </a:cubicBezTo>
                <a:cubicBezTo>
                  <a:pt x="3668" y="815"/>
                  <a:pt x="2853" y="0"/>
                  <a:pt x="1834" y="0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43"/>
          <p:cNvSpPr/>
          <p:nvPr/>
        </p:nvSpPr>
        <p:spPr>
          <a:xfrm>
            <a:off x="1081436" y="2956675"/>
            <a:ext cx="95423" cy="92125"/>
          </a:xfrm>
          <a:custGeom>
            <a:avLst/>
            <a:gdLst/>
            <a:ahLst/>
            <a:cxnLst/>
            <a:rect l="l" t="t" r="r" b="b"/>
            <a:pathLst>
              <a:path w="3668" h="3685" extrusionOk="0">
                <a:moveTo>
                  <a:pt x="1834" y="1"/>
                </a:moveTo>
                <a:cubicBezTo>
                  <a:pt x="815" y="1"/>
                  <a:pt x="0" y="831"/>
                  <a:pt x="0" y="1850"/>
                </a:cubicBezTo>
                <a:cubicBezTo>
                  <a:pt x="0" y="2853"/>
                  <a:pt x="815" y="3684"/>
                  <a:pt x="1834" y="3684"/>
                </a:cubicBezTo>
                <a:cubicBezTo>
                  <a:pt x="2853" y="3684"/>
                  <a:pt x="3668" y="2853"/>
                  <a:pt x="3668" y="1850"/>
                </a:cubicBezTo>
                <a:cubicBezTo>
                  <a:pt x="3668" y="831"/>
                  <a:pt x="2853" y="1"/>
                  <a:pt x="1834" y="1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43"/>
          <p:cNvSpPr/>
          <p:nvPr/>
        </p:nvSpPr>
        <p:spPr>
          <a:xfrm>
            <a:off x="1081436" y="3166850"/>
            <a:ext cx="95423" cy="91725"/>
          </a:xfrm>
          <a:custGeom>
            <a:avLst/>
            <a:gdLst/>
            <a:ahLst/>
            <a:cxnLst/>
            <a:rect l="l" t="t" r="r" b="b"/>
            <a:pathLst>
              <a:path w="3668" h="3669" extrusionOk="0">
                <a:moveTo>
                  <a:pt x="1834" y="0"/>
                </a:moveTo>
                <a:cubicBezTo>
                  <a:pt x="815" y="0"/>
                  <a:pt x="0" y="815"/>
                  <a:pt x="0" y="1834"/>
                </a:cubicBezTo>
                <a:cubicBezTo>
                  <a:pt x="0" y="2853"/>
                  <a:pt x="815" y="3668"/>
                  <a:pt x="1834" y="3668"/>
                </a:cubicBezTo>
                <a:cubicBezTo>
                  <a:pt x="2853" y="3668"/>
                  <a:pt x="3668" y="2853"/>
                  <a:pt x="3668" y="1834"/>
                </a:cubicBezTo>
                <a:cubicBezTo>
                  <a:pt x="3668" y="815"/>
                  <a:pt x="2853" y="0"/>
                  <a:pt x="1834" y="0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43"/>
          <p:cNvSpPr/>
          <p:nvPr/>
        </p:nvSpPr>
        <p:spPr>
          <a:xfrm>
            <a:off x="1081436" y="3376875"/>
            <a:ext cx="95423" cy="92125"/>
          </a:xfrm>
          <a:custGeom>
            <a:avLst/>
            <a:gdLst/>
            <a:ahLst/>
            <a:cxnLst/>
            <a:rect l="l" t="t" r="r" b="b"/>
            <a:pathLst>
              <a:path w="3668" h="3685" extrusionOk="0">
                <a:moveTo>
                  <a:pt x="1834" y="1"/>
                </a:moveTo>
                <a:cubicBezTo>
                  <a:pt x="815" y="1"/>
                  <a:pt x="0" y="831"/>
                  <a:pt x="0" y="1850"/>
                </a:cubicBezTo>
                <a:cubicBezTo>
                  <a:pt x="0" y="2853"/>
                  <a:pt x="815" y="3684"/>
                  <a:pt x="1834" y="3684"/>
                </a:cubicBezTo>
                <a:cubicBezTo>
                  <a:pt x="2853" y="3684"/>
                  <a:pt x="3668" y="2853"/>
                  <a:pt x="3668" y="1850"/>
                </a:cubicBezTo>
                <a:cubicBezTo>
                  <a:pt x="3668" y="831"/>
                  <a:pt x="2853" y="1"/>
                  <a:pt x="1834" y="1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43"/>
          <p:cNvSpPr/>
          <p:nvPr/>
        </p:nvSpPr>
        <p:spPr>
          <a:xfrm>
            <a:off x="1081436" y="3587050"/>
            <a:ext cx="95423" cy="91725"/>
          </a:xfrm>
          <a:custGeom>
            <a:avLst/>
            <a:gdLst/>
            <a:ahLst/>
            <a:cxnLst/>
            <a:rect l="l" t="t" r="r" b="b"/>
            <a:pathLst>
              <a:path w="3668" h="3669" extrusionOk="0">
                <a:moveTo>
                  <a:pt x="1834" y="0"/>
                </a:moveTo>
                <a:cubicBezTo>
                  <a:pt x="815" y="0"/>
                  <a:pt x="0" y="815"/>
                  <a:pt x="0" y="1834"/>
                </a:cubicBezTo>
                <a:cubicBezTo>
                  <a:pt x="0" y="2853"/>
                  <a:pt x="815" y="3668"/>
                  <a:pt x="1834" y="3668"/>
                </a:cubicBezTo>
                <a:cubicBezTo>
                  <a:pt x="2853" y="3668"/>
                  <a:pt x="3668" y="2853"/>
                  <a:pt x="3668" y="1834"/>
                </a:cubicBezTo>
                <a:cubicBezTo>
                  <a:pt x="3668" y="815"/>
                  <a:pt x="2853" y="0"/>
                  <a:pt x="1834" y="0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43"/>
          <p:cNvSpPr/>
          <p:nvPr/>
        </p:nvSpPr>
        <p:spPr>
          <a:xfrm>
            <a:off x="1081436" y="3797075"/>
            <a:ext cx="95423" cy="92125"/>
          </a:xfrm>
          <a:custGeom>
            <a:avLst/>
            <a:gdLst/>
            <a:ahLst/>
            <a:cxnLst/>
            <a:rect l="l" t="t" r="r" b="b"/>
            <a:pathLst>
              <a:path w="3668" h="3685" extrusionOk="0">
                <a:moveTo>
                  <a:pt x="1834" y="1"/>
                </a:moveTo>
                <a:cubicBezTo>
                  <a:pt x="815" y="1"/>
                  <a:pt x="0" y="831"/>
                  <a:pt x="0" y="1850"/>
                </a:cubicBezTo>
                <a:cubicBezTo>
                  <a:pt x="0" y="2853"/>
                  <a:pt x="815" y="3684"/>
                  <a:pt x="1834" y="3684"/>
                </a:cubicBezTo>
                <a:cubicBezTo>
                  <a:pt x="2853" y="3684"/>
                  <a:pt x="3668" y="2853"/>
                  <a:pt x="3668" y="1850"/>
                </a:cubicBezTo>
                <a:cubicBezTo>
                  <a:pt x="3668" y="831"/>
                  <a:pt x="2853" y="1"/>
                  <a:pt x="1834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43"/>
          <p:cNvSpPr/>
          <p:nvPr/>
        </p:nvSpPr>
        <p:spPr>
          <a:xfrm>
            <a:off x="1081436" y="4004150"/>
            <a:ext cx="95423" cy="91725"/>
          </a:xfrm>
          <a:custGeom>
            <a:avLst/>
            <a:gdLst/>
            <a:ahLst/>
            <a:cxnLst/>
            <a:rect l="l" t="t" r="r" b="b"/>
            <a:pathLst>
              <a:path w="3668" h="3669" extrusionOk="0">
                <a:moveTo>
                  <a:pt x="1834" y="0"/>
                </a:moveTo>
                <a:cubicBezTo>
                  <a:pt x="815" y="0"/>
                  <a:pt x="0" y="815"/>
                  <a:pt x="0" y="1834"/>
                </a:cubicBezTo>
                <a:cubicBezTo>
                  <a:pt x="0" y="2853"/>
                  <a:pt x="815" y="3668"/>
                  <a:pt x="1834" y="3668"/>
                </a:cubicBezTo>
                <a:cubicBezTo>
                  <a:pt x="2853" y="3668"/>
                  <a:pt x="3668" y="2853"/>
                  <a:pt x="3668" y="1834"/>
                </a:cubicBezTo>
                <a:cubicBezTo>
                  <a:pt x="3668" y="815"/>
                  <a:pt x="2853" y="0"/>
                  <a:pt x="1834" y="0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43"/>
          <p:cNvSpPr/>
          <p:nvPr/>
        </p:nvSpPr>
        <p:spPr>
          <a:xfrm>
            <a:off x="1081436" y="4214175"/>
            <a:ext cx="95423" cy="92125"/>
          </a:xfrm>
          <a:custGeom>
            <a:avLst/>
            <a:gdLst/>
            <a:ahLst/>
            <a:cxnLst/>
            <a:rect l="l" t="t" r="r" b="b"/>
            <a:pathLst>
              <a:path w="3668" h="3685" extrusionOk="0">
                <a:moveTo>
                  <a:pt x="1834" y="1"/>
                </a:moveTo>
                <a:cubicBezTo>
                  <a:pt x="815" y="1"/>
                  <a:pt x="0" y="831"/>
                  <a:pt x="0" y="1850"/>
                </a:cubicBezTo>
                <a:cubicBezTo>
                  <a:pt x="0" y="2853"/>
                  <a:pt x="815" y="3684"/>
                  <a:pt x="1834" y="3684"/>
                </a:cubicBezTo>
                <a:cubicBezTo>
                  <a:pt x="2853" y="3684"/>
                  <a:pt x="3668" y="2853"/>
                  <a:pt x="3668" y="1850"/>
                </a:cubicBezTo>
                <a:cubicBezTo>
                  <a:pt x="3668" y="831"/>
                  <a:pt x="2853" y="1"/>
                  <a:pt x="1834" y="1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43"/>
          <p:cNvSpPr/>
          <p:nvPr/>
        </p:nvSpPr>
        <p:spPr>
          <a:xfrm>
            <a:off x="1081436" y="4424350"/>
            <a:ext cx="95423" cy="91725"/>
          </a:xfrm>
          <a:custGeom>
            <a:avLst/>
            <a:gdLst/>
            <a:ahLst/>
            <a:cxnLst/>
            <a:rect l="l" t="t" r="r" b="b"/>
            <a:pathLst>
              <a:path w="3668" h="3669" extrusionOk="0">
                <a:moveTo>
                  <a:pt x="1834" y="0"/>
                </a:moveTo>
                <a:cubicBezTo>
                  <a:pt x="815" y="0"/>
                  <a:pt x="0" y="815"/>
                  <a:pt x="0" y="1834"/>
                </a:cubicBezTo>
                <a:cubicBezTo>
                  <a:pt x="0" y="2853"/>
                  <a:pt x="815" y="3668"/>
                  <a:pt x="1834" y="3668"/>
                </a:cubicBezTo>
                <a:cubicBezTo>
                  <a:pt x="2853" y="3668"/>
                  <a:pt x="3668" y="2853"/>
                  <a:pt x="3668" y="1834"/>
                </a:cubicBezTo>
                <a:cubicBezTo>
                  <a:pt x="3668" y="815"/>
                  <a:pt x="2853" y="0"/>
                  <a:pt x="1834" y="0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43"/>
          <p:cNvSpPr txBox="1"/>
          <p:nvPr/>
        </p:nvSpPr>
        <p:spPr>
          <a:xfrm>
            <a:off x="1002263" y="1014300"/>
            <a:ext cx="16701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do list</a:t>
            </a:r>
            <a:endParaRPr sz="12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65" name="Google Shape;1365;p43"/>
          <p:cNvSpPr txBox="1"/>
          <p:nvPr/>
        </p:nvSpPr>
        <p:spPr>
          <a:xfrm>
            <a:off x="1205773" y="1339050"/>
            <a:ext cx="13866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300"/>
          </a:p>
        </p:txBody>
      </p:sp>
      <p:sp>
        <p:nvSpPr>
          <p:cNvPr id="1366" name="Google Shape;1366;p43"/>
          <p:cNvSpPr txBox="1"/>
          <p:nvPr/>
        </p:nvSpPr>
        <p:spPr>
          <a:xfrm>
            <a:off x="1205773" y="3641800"/>
            <a:ext cx="13866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</a:t>
            </a:r>
            <a:endParaRPr sz="1300"/>
          </a:p>
        </p:txBody>
      </p:sp>
      <p:sp>
        <p:nvSpPr>
          <p:cNvPr id="1367" name="Google Shape;1367;p43"/>
          <p:cNvSpPr txBox="1"/>
          <p:nvPr/>
        </p:nvSpPr>
        <p:spPr>
          <a:xfrm>
            <a:off x="2840412" y="1022950"/>
            <a:ext cx="16614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68" name="Google Shape;1368;p43"/>
          <p:cNvSpPr txBox="1"/>
          <p:nvPr/>
        </p:nvSpPr>
        <p:spPr>
          <a:xfrm>
            <a:off x="4667112" y="1022950"/>
            <a:ext cx="16614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Tuesday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69" name="Google Shape;1369;p43"/>
          <p:cNvSpPr txBox="1"/>
          <p:nvPr/>
        </p:nvSpPr>
        <p:spPr>
          <a:xfrm>
            <a:off x="6486538" y="1022950"/>
            <a:ext cx="16614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Wednesday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70" name="Google Shape;1370;p43"/>
          <p:cNvSpPr txBox="1"/>
          <p:nvPr/>
        </p:nvSpPr>
        <p:spPr>
          <a:xfrm>
            <a:off x="2835913" y="2956675"/>
            <a:ext cx="16701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Thursday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71" name="Google Shape;1371;p43"/>
          <p:cNvSpPr txBox="1"/>
          <p:nvPr/>
        </p:nvSpPr>
        <p:spPr>
          <a:xfrm>
            <a:off x="4676012" y="2956675"/>
            <a:ext cx="1661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72" name="Google Shape;1372;p43"/>
          <p:cNvSpPr txBox="1"/>
          <p:nvPr/>
        </p:nvSpPr>
        <p:spPr>
          <a:xfrm>
            <a:off x="6512637" y="2956689"/>
            <a:ext cx="162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73" name="Google Shape;1373;p43"/>
          <p:cNvSpPr txBox="1"/>
          <p:nvPr/>
        </p:nvSpPr>
        <p:spPr>
          <a:xfrm>
            <a:off x="2831588" y="1452538"/>
            <a:ext cx="16701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Even though Venus isn't the closest planet to the sun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4" name="Google Shape;1374;p43"/>
          <p:cNvSpPr txBox="1"/>
          <p:nvPr/>
        </p:nvSpPr>
        <p:spPr>
          <a:xfrm>
            <a:off x="4662180" y="3386425"/>
            <a:ext cx="16701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Mars It’s a cold place. It’s full of iron oxide dust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5" name="Google Shape;1375;p43"/>
          <p:cNvSpPr txBox="1"/>
          <p:nvPr/>
        </p:nvSpPr>
        <p:spPr>
          <a:xfrm>
            <a:off x="6485992" y="1452545"/>
            <a:ext cx="16701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Saturn is composed mostly of hydrogen and also helium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6" name="Google Shape;1376;p43"/>
          <p:cNvSpPr txBox="1"/>
          <p:nvPr/>
        </p:nvSpPr>
        <p:spPr>
          <a:xfrm>
            <a:off x="2836051" y="3386432"/>
            <a:ext cx="16701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Mercury is the closest planet to the Sun and the smallest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7" name="Google Shape;1377;p43"/>
          <p:cNvSpPr/>
          <p:nvPr/>
        </p:nvSpPr>
        <p:spPr>
          <a:xfrm>
            <a:off x="6492687" y="3909600"/>
            <a:ext cx="1661400" cy="840300"/>
          </a:xfrm>
          <a:prstGeom prst="rect">
            <a:avLst/>
          </a:pr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43"/>
          <p:cNvSpPr txBox="1"/>
          <p:nvPr/>
        </p:nvSpPr>
        <p:spPr>
          <a:xfrm>
            <a:off x="6512637" y="3909589"/>
            <a:ext cx="162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Sunday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/>
        </p:nvSpPr>
        <p:spPr>
          <a:xfrm>
            <a:off x="460450" y="92090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1644950" y="92090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Tuesday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2829450" y="92090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Wednesday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4013950" y="92090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Thursday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5198450" y="92090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6389440" y="92090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7580440" y="92090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Sunday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65" name="Google Shape;165;p26"/>
          <p:cNvCxnSpPr/>
          <p:nvPr/>
        </p:nvCxnSpPr>
        <p:spPr>
          <a:xfrm>
            <a:off x="1604550" y="920899"/>
            <a:ext cx="0" cy="2102400"/>
          </a:xfrm>
          <a:prstGeom prst="straightConnector1">
            <a:avLst/>
          </a:prstGeom>
          <a:noFill/>
          <a:ln w="19050" cap="flat" cmpd="sng">
            <a:solidFill>
              <a:srgbClr val="1D63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6"/>
          <p:cNvCxnSpPr/>
          <p:nvPr/>
        </p:nvCxnSpPr>
        <p:spPr>
          <a:xfrm>
            <a:off x="2790400" y="920899"/>
            <a:ext cx="0" cy="2102400"/>
          </a:xfrm>
          <a:prstGeom prst="straightConnector1">
            <a:avLst/>
          </a:prstGeom>
          <a:noFill/>
          <a:ln w="19050" cap="flat" cmpd="sng">
            <a:solidFill>
              <a:srgbClr val="1D63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6"/>
          <p:cNvCxnSpPr/>
          <p:nvPr/>
        </p:nvCxnSpPr>
        <p:spPr>
          <a:xfrm>
            <a:off x="3972725" y="935969"/>
            <a:ext cx="0" cy="2102400"/>
          </a:xfrm>
          <a:prstGeom prst="straightConnector1">
            <a:avLst/>
          </a:prstGeom>
          <a:noFill/>
          <a:ln w="19050" cap="flat" cmpd="sng">
            <a:solidFill>
              <a:srgbClr val="1D63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26"/>
          <p:cNvCxnSpPr/>
          <p:nvPr/>
        </p:nvCxnSpPr>
        <p:spPr>
          <a:xfrm>
            <a:off x="5158575" y="935969"/>
            <a:ext cx="0" cy="2102400"/>
          </a:xfrm>
          <a:prstGeom prst="straightConnector1">
            <a:avLst/>
          </a:prstGeom>
          <a:noFill/>
          <a:ln w="19050" cap="flat" cmpd="sng">
            <a:solidFill>
              <a:srgbClr val="1D63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26"/>
          <p:cNvCxnSpPr/>
          <p:nvPr/>
        </p:nvCxnSpPr>
        <p:spPr>
          <a:xfrm>
            <a:off x="6348225" y="935969"/>
            <a:ext cx="0" cy="2102400"/>
          </a:xfrm>
          <a:prstGeom prst="straightConnector1">
            <a:avLst/>
          </a:prstGeom>
          <a:noFill/>
          <a:ln w="19050" cap="flat" cmpd="sng">
            <a:solidFill>
              <a:srgbClr val="1D63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26"/>
          <p:cNvCxnSpPr/>
          <p:nvPr/>
        </p:nvCxnSpPr>
        <p:spPr>
          <a:xfrm>
            <a:off x="7534075" y="935969"/>
            <a:ext cx="0" cy="2102400"/>
          </a:xfrm>
          <a:prstGeom prst="straightConnector1">
            <a:avLst/>
          </a:prstGeom>
          <a:noFill/>
          <a:ln w="19050" cap="flat" cmpd="sng">
            <a:solidFill>
              <a:srgbClr val="1D63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26"/>
          <p:cNvSpPr/>
          <p:nvPr/>
        </p:nvSpPr>
        <p:spPr>
          <a:xfrm>
            <a:off x="476250" y="3219450"/>
            <a:ext cx="4641000" cy="1530300"/>
          </a:xfrm>
          <a:prstGeom prst="roundRect">
            <a:avLst>
              <a:gd name="adj" fmla="val 16667"/>
            </a:avLst>
          </a:prstGeom>
          <a:solidFill>
            <a:srgbClr val="DA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6"/>
          <p:cNvSpPr/>
          <p:nvPr/>
        </p:nvSpPr>
        <p:spPr>
          <a:xfrm>
            <a:off x="5192875" y="3219450"/>
            <a:ext cx="3494100" cy="1530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/>
          <p:nvPr/>
        </p:nvSpPr>
        <p:spPr>
          <a:xfrm>
            <a:off x="2245050" y="3286125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Don’t forget</a:t>
            </a:r>
            <a:endParaRPr sz="11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6388225" y="3286125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Notes</a:t>
            </a:r>
            <a:endParaRPr sz="11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666750" y="3648075"/>
            <a:ext cx="142800" cy="142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6"/>
          <p:cNvSpPr/>
          <p:nvPr/>
        </p:nvSpPr>
        <p:spPr>
          <a:xfrm>
            <a:off x="666750" y="3913200"/>
            <a:ext cx="142800" cy="142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666750" y="4178325"/>
            <a:ext cx="142800" cy="142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666750" y="4443450"/>
            <a:ext cx="142800" cy="142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9" name="Google Shape;179;p26"/>
          <p:cNvCxnSpPr/>
          <p:nvPr/>
        </p:nvCxnSpPr>
        <p:spPr>
          <a:xfrm>
            <a:off x="849575" y="3790875"/>
            <a:ext cx="3960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26"/>
          <p:cNvCxnSpPr/>
          <p:nvPr/>
        </p:nvCxnSpPr>
        <p:spPr>
          <a:xfrm>
            <a:off x="849575" y="4056000"/>
            <a:ext cx="3960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6"/>
          <p:cNvCxnSpPr/>
          <p:nvPr/>
        </p:nvCxnSpPr>
        <p:spPr>
          <a:xfrm>
            <a:off x="849575" y="4321125"/>
            <a:ext cx="3960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26"/>
          <p:cNvCxnSpPr/>
          <p:nvPr/>
        </p:nvCxnSpPr>
        <p:spPr>
          <a:xfrm>
            <a:off x="849575" y="4586250"/>
            <a:ext cx="3960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83" name="Google Shape;183;p26"/>
          <p:cNvSpPr/>
          <p:nvPr/>
        </p:nvSpPr>
        <p:spPr>
          <a:xfrm>
            <a:off x="684650" y="3631851"/>
            <a:ext cx="142804" cy="144753"/>
          </a:xfrm>
          <a:custGeom>
            <a:avLst/>
            <a:gdLst/>
            <a:ahLst/>
            <a:cxnLst/>
            <a:rect l="l" t="t" r="r" b="b"/>
            <a:pathLst>
              <a:path w="7328" h="7428" extrusionOk="0">
                <a:moveTo>
                  <a:pt x="6910" y="1"/>
                </a:moveTo>
                <a:cubicBezTo>
                  <a:pt x="6887" y="1"/>
                  <a:pt x="6865" y="2"/>
                  <a:pt x="6842" y="6"/>
                </a:cubicBezTo>
                <a:cubicBezTo>
                  <a:pt x="6599" y="6"/>
                  <a:pt x="6357" y="28"/>
                  <a:pt x="6136" y="72"/>
                </a:cubicBezTo>
                <a:cubicBezTo>
                  <a:pt x="5937" y="95"/>
                  <a:pt x="5717" y="139"/>
                  <a:pt x="5540" y="227"/>
                </a:cubicBezTo>
                <a:cubicBezTo>
                  <a:pt x="5319" y="359"/>
                  <a:pt x="5143" y="536"/>
                  <a:pt x="4988" y="712"/>
                </a:cubicBezTo>
                <a:cubicBezTo>
                  <a:pt x="4635" y="1088"/>
                  <a:pt x="4326" y="1485"/>
                  <a:pt x="4061" y="1904"/>
                </a:cubicBezTo>
                <a:cubicBezTo>
                  <a:pt x="3686" y="2434"/>
                  <a:pt x="3355" y="2964"/>
                  <a:pt x="3090" y="3449"/>
                </a:cubicBezTo>
                <a:cubicBezTo>
                  <a:pt x="2825" y="3890"/>
                  <a:pt x="2583" y="4376"/>
                  <a:pt x="2340" y="4906"/>
                </a:cubicBezTo>
                <a:cubicBezTo>
                  <a:pt x="2185" y="4685"/>
                  <a:pt x="1987" y="4508"/>
                  <a:pt x="1788" y="4354"/>
                </a:cubicBezTo>
                <a:cubicBezTo>
                  <a:pt x="1590" y="4222"/>
                  <a:pt x="1347" y="4133"/>
                  <a:pt x="1104" y="4111"/>
                </a:cubicBezTo>
                <a:cubicBezTo>
                  <a:pt x="839" y="4133"/>
                  <a:pt x="596" y="4222"/>
                  <a:pt x="398" y="4398"/>
                </a:cubicBezTo>
                <a:cubicBezTo>
                  <a:pt x="155" y="4530"/>
                  <a:pt x="1" y="4773"/>
                  <a:pt x="1" y="5060"/>
                </a:cubicBezTo>
                <a:cubicBezTo>
                  <a:pt x="23" y="5303"/>
                  <a:pt x="155" y="5546"/>
                  <a:pt x="332" y="5700"/>
                </a:cubicBezTo>
                <a:cubicBezTo>
                  <a:pt x="641" y="6031"/>
                  <a:pt x="927" y="6384"/>
                  <a:pt x="1170" y="6737"/>
                </a:cubicBezTo>
                <a:cubicBezTo>
                  <a:pt x="1258" y="6892"/>
                  <a:pt x="1369" y="7046"/>
                  <a:pt x="1479" y="7179"/>
                </a:cubicBezTo>
                <a:cubicBezTo>
                  <a:pt x="1567" y="7267"/>
                  <a:pt x="1656" y="7333"/>
                  <a:pt x="1766" y="7355"/>
                </a:cubicBezTo>
                <a:cubicBezTo>
                  <a:pt x="1921" y="7400"/>
                  <a:pt x="2097" y="7422"/>
                  <a:pt x="2274" y="7422"/>
                </a:cubicBezTo>
                <a:cubicBezTo>
                  <a:pt x="2315" y="7425"/>
                  <a:pt x="2357" y="7427"/>
                  <a:pt x="2399" y="7427"/>
                </a:cubicBezTo>
                <a:cubicBezTo>
                  <a:pt x="2599" y="7427"/>
                  <a:pt x="2797" y="7384"/>
                  <a:pt x="2980" y="7311"/>
                </a:cubicBezTo>
                <a:cubicBezTo>
                  <a:pt x="3112" y="7223"/>
                  <a:pt x="3223" y="7135"/>
                  <a:pt x="3289" y="7002"/>
                </a:cubicBezTo>
                <a:cubicBezTo>
                  <a:pt x="3355" y="6870"/>
                  <a:pt x="3465" y="6627"/>
                  <a:pt x="3620" y="6252"/>
                </a:cubicBezTo>
                <a:cubicBezTo>
                  <a:pt x="4039" y="5237"/>
                  <a:pt x="4547" y="4266"/>
                  <a:pt x="5143" y="3339"/>
                </a:cubicBezTo>
                <a:cubicBezTo>
                  <a:pt x="5650" y="2500"/>
                  <a:pt x="6268" y="1706"/>
                  <a:pt x="6974" y="1021"/>
                </a:cubicBezTo>
                <a:cubicBezTo>
                  <a:pt x="7085" y="933"/>
                  <a:pt x="7173" y="845"/>
                  <a:pt x="7261" y="735"/>
                </a:cubicBezTo>
                <a:cubicBezTo>
                  <a:pt x="7306" y="646"/>
                  <a:pt x="7328" y="558"/>
                  <a:pt x="7328" y="448"/>
                </a:cubicBezTo>
                <a:cubicBezTo>
                  <a:pt x="7328" y="337"/>
                  <a:pt x="7283" y="205"/>
                  <a:pt x="7195" y="117"/>
                </a:cubicBezTo>
                <a:cubicBezTo>
                  <a:pt x="7122" y="43"/>
                  <a:pt x="7019" y="1"/>
                  <a:pt x="6910" y="1"/>
                </a:cubicBezTo>
                <a:close/>
              </a:path>
            </a:pathLst>
          </a:custGeom>
          <a:solidFill>
            <a:srgbClr val="4C4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684650" y="3905089"/>
            <a:ext cx="142804" cy="144753"/>
          </a:xfrm>
          <a:custGeom>
            <a:avLst/>
            <a:gdLst/>
            <a:ahLst/>
            <a:cxnLst/>
            <a:rect l="l" t="t" r="r" b="b"/>
            <a:pathLst>
              <a:path w="7328" h="7428" extrusionOk="0">
                <a:moveTo>
                  <a:pt x="6910" y="1"/>
                </a:moveTo>
                <a:cubicBezTo>
                  <a:pt x="6887" y="1"/>
                  <a:pt x="6865" y="2"/>
                  <a:pt x="6842" y="6"/>
                </a:cubicBezTo>
                <a:cubicBezTo>
                  <a:pt x="6599" y="6"/>
                  <a:pt x="6357" y="28"/>
                  <a:pt x="6136" y="72"/>
                </a:cubicBezTo>
                <a:cubicBezTo>
                  <a:pt x="5937" y="95"/>
                  <a:pt x="5717" y="139"/>
                  <a:pt x="5540" y="227"/>
                </a:cubicBezTo>
                <a:cubicBezTo>
                  <a:pt x="5319" y="359"/>
                  <a:pt x="5143" y="536"/>
                  <a:pt x="4988" y="712"/>
                </a:cubicBezTo>
                <a:cubicBezTo>
                  <a:pt x="4635" y="1088"/>
                  <a:pt x="4326" y="1485"/>
                  <a:pt x="4061" y="1904"/>
                </a:cubicBezTo>
                <a:cubicBezTo>
                  <a:pt x="3686" y="2434"/>
                  <a:pt x="3355" y="2964"/>
                  <a:pt x="3090" y="3449"/>
                </a:cubicBezTo>
                <a:cubicBezTo>
                  <a:pt x="2825" y="3890"/>
                  <a:pt x="2583" y="4376"/>
                  <a:pt x="2340" y="4906"/>
                </a:cubicBezTo>
                <a:cubicBezTo>
                  <a:pt x="2185" y="4685"/>
                  <a:pt x="1987" y="4508"/>
                  <a:pt x="1788" y="4354"/>
                </a:cubicBezTo>
                <a:cubicBezTo>
                  <a:pt x="1590" y="4222"/>
                  <a:pt x="1347" y="4133"/>
                  <a:pt x="1104" y="4111"/>
                </a:cubicBezTo>
                <a:cubicBezTo>
                  <a:pt x="839" y="4133"/>
                  <a:pt x="596" y="4222"/>
                  <a:pt x="398" y="4398"/>
                </a:cubicBezTo>
                <a:cubicBezTo>
                  <a:pt x="155" y="4530"/>
                  <a:pt x="1" y="4773"/>
                  <a:pt x="1" y="5060"/>
                </a:cubicBezTo>
                <a:cubicBezTo>
                  <a:pt x="23" y="5303"/>
                  <a:pt x="155" y="5546"/>
                  <a:pt x="332" y="5700"/>
                </a:cubicBezTo>
                <a:cubicBezTo>
                  <a:pt x="641" y="6031"/>
                  <a:pt x="927" y="6384"/>
                  <a:pt x="1170" y="6737"/>
                </a:cubicBezTo>
                <a:cubicBezTo>
                  <a:pt x="1258" y="6892"/>
                  <a:pt x="1369" y="7046"/>
                  <a:pt x="1479" y="7179"/>
                </a:cubicBezTo>
                <a:cubicBezTo>
                  <a:pt x="1567" y="7267"/>
                  <a:pt x="1656" y="7333"/>
                  <a:pt x="1766" y="7355"/>
                </a:cubicBezTo>
                <a:cubicBezTo>
                  <a:pt x="1921" y="7400"/>
                  <a:pt x="2097" y="7422"/>
                  <a:pt x="2274" y="7422"/>
                </a:cubicBezTo>
                <a:cubicBezTo>
                  <a:pt x="2315" y="7425"/>
                  <a:pt x="2357" y="7427"/>
                  <a:pt x="2399" y="7427"/>
                </a:cubicBezTo>
                <a:cubicBezTo>
                  <a:pt x="2599" y="7427"/>
                  <a:pt x="2797" y="7384"/>
                  <a:pt x="2980" y="7311"/>
                </a:cubicBezTo>
                <a:cubicBezTo>
                  <a:pt x="3112" y="7223"/>
                  <a:pt x="3223" y="7135"/>
                  <a:pt x="3289" y="7002"/>
                </a:cubicBezTo>
                <a:cubicBezTo>
                  <a:pt x="3355" y="6870"/>
                  <a:pt x="3465" y="6627"/>
                  <a:pt x="3620" y="6252"/>
                </a:cubicBezTo>
                <a:cubicBezTo>
                  <a:pt x="4039" y="5237"/>
                  <a:pt x="4547" y="4266"/>
                  <a:pt x="5143" y="3339"/>
                </a:cubicBezTo>
                <a:cubicBezTo>
                  <a:pt x="5650" y="2500"/>
                  <a:pt x="6268" y="1706"/>
                  <a:pt x="6974" y="1021"/>
                </a:cubicBezTo>
                <a:cubicBezTo>
                  <a:pt x="7085" y="933"/>
                  <a:pt x="7173" y="845"/>
                  <a:pt x="7261" y="735"/>
                </a:cubicBezTo>
                <a:cubicBezTo>
                  <a:pt x="7306" y="646"/>
                  <a:pt x="7328" y="558"/>
                  <a:pt x="7328" y="448"/>
                </a:cubicBezTo>
                <a:cubicBezTo>
                  <a:pt x="7328" y="337"/>
                  <a:pt x="7283" y="205"/>
                  <a:pt x="7195" y="117"/>
                </a:cubicBezTo>
                <a:cubicBezTo>
                  <a:pt x="7122" y="43"/>
                  <a:pt x="7019" y="1"/>
                  <a:pt x="6910" y="1"/>
                </a:cubicBezTo>
                <a:close/>
              </a:path>
            </a:pathLst>
          </a:custGeom>
          <a:solidFill>
            <a:srgbClr val="4C4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6"/>
          <p:cNvSpPr txBox="1"/>
          <p:nvPr/>
        </p:nvSpPr>
        <p:spPr>
          <a:xfrm>
            <a:off x="797225" y="3536875"/>
            <a:ext cx="39606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Venus isn't the closest planet to the Sun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797225" y="3780972"/>
            <a:ext cx="39606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Mars is a cold desert world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797225" y="4061550"/>
            <a:ext cx="39606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797225" y="4325475"/>
            <a:ext cx="39606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5310450" y="3590025"/>
            <a:ext cx="30810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90" name="Google Shape;190;p26"/>
          <p:cNvGraphicFramePr/>
          <p:nvPr/>
        </p:nvGraphicFramePr>
        <p:xfrm>
          <a:off x="569200" y="1288816"/>
          <a:ext cx="885900" cy="1737375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8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1" name="Google Shape;191;p26"/>
          <p:cNvGraphicFramePr/>
          <p:nvPr/>
        </p:nvGraphicFramePr>
        <p:xfrm>
          <a:off x="1753700" y="1288816"/>
          <a:ext cx="885900" cy="1737375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8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2" name="Google Shape;192;p26"/>
          <p:cNvGraphicFramePr/>
          <p:nvPr/>
        </p:nvGraphicFramePr>
        <p:xfrm>
          <a:off x="2938200" y="1288816"/>
          <a:ext cx="885900" cy="1737375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8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3" name="Google Shape;193;p26"/>
          <p:cNvGraphicFramePr/>
          <p:nvPr/>
        </p:nvGraphicFramePr>
        <p:xfrm>
          <a:off x="4122700" y="1288816"/>
          <a:ext cx="885900" cy="1737375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8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4" name="Google Shape;194;p26"/>
          <p:cNvGraphicFramePr/>
          <p:nvPr/>
        </p:nvGraphicFramePr>
        <p:xfrm>
          <a:off x="5307200" y="1288816"/>
          <a:ext cx="885900" cy="1737375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8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5" name="Google Shape;195;p26"/>
          <p:cNvGraphicFramePr/>
          <p:nvPr/>
        </p:nvGraphicFramePr>
        <p:xfrm>
          <a:off x="6498190" y="1288816"/>
          <a:ext cx="885900" cy="1737375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8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6" name="Google Shape;196;p26"/>
          <p:cNvGraphicFramePr/>
          <p:nvPr/>
        </p:nvGraphicFramePr>
        <p:xfrm>
          <a:off x="7689190" y="1288816"/>
          <a:ext cx="885900" cy="1737375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8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3" name="Google Shape;1383;p44"/>
          <p:cNvGraphicFramePr/>
          <p:nvPr/>
        </p:nvGraphicFramePr>
        <p:xfrm>
          <a:off x="45705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7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5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1D636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Monday</a:t>
                      </a:r>
                      <a:endParaRPr sz="1300" b="1">
                        <a:solidFill>
                          <a:srgbClr val="1D636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1D636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Tuesday</a:t>
                      </a:r>
                      <a:endParaRPr sz="1300" b="1">
                        <a:solidFill>
                          <a:srgbClr val="1D636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1D636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Wednesday</a:t>
                      </a:r>
                      <a:endParaRPr sz="1300" b="1">
                        <a:solidFill>
                          <a:srgbClr val="1D636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1D636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Thursday</a:t>
                      </a:r>
                      <a:endParaRPr sz="1300" b="1">
                        <a:solidFill>
                          <a:srgbClr val="1D636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1D636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Friday</a:t>
                      </a:r>
                      <a:endParaRPr sz="1300" b="1">
                        <a:solidFill>
                          <a:srgbClr val="1D636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accent5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Saturday</a:t>
                      </a:r>
                      <a:endParaRPr sz="1300" b="1">
                        <a:solidFill>
                          <a:schemeClr val="accent5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accent5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Sunday</a:t>
                      </a:r>
                      <a:endParaRPr sz="1300" b="1">
                        <a:solidFill>
                          <a:schemeClr val="accent5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8:00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9:00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Call Anne!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Picnic with Joe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13:00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New presentation 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Review document 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14:00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15:00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Lunch with Peter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Meeting at work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Lunch with friends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16:00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17:00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Swimming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Swimming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Veterinary appointment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Dad’s Birthday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19:00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Guitar lessons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Guitar lessons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19:00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Dinner with Emma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Party at Jerry’s 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384" name="Google Shape;1384;p44"/>
          <p:cNvGrpSpPr/>
          <p:nvPr/>
        </p:nvGrpSpPr>
        <p:grpSpPr>
          <a:xfrm>
            <a:off x="653608" y="962314"/>
            <a:ext cx="289437" cy="289437"/>
            <a:chOff x="2296625" y="1095550"/>
            <a:chExt cx="337300" cy="337300"/>
          </a:xfrm>
        </p:grpSpPr>
        <p:sp>
          <p:nvSpPr>
            <p:cNvPr id="1385" name="Google Shape;1385;p44"/>
            <p:cNvSpPr/>
            <p:nvPr/>
          </p:nvSpPr>
          <p:spPr>
            <a:xfrm>
              <a:off x="2296625" y="1095550"/>
              <a:ext cx="337300" cy="337300"/>
            </a:xfrm>
            <a:custGeom>
              <a:avLst/>
              <a:gdLst/>
              <a:ahLst/>
              <a:cxnLst/>
              <a:rect l="l" t="t" r="r" b="b"/>
              <a:pathLst>
                <a:path w="13492" h="13492" extrusionOk="0">
                  <a:moveTo>
                    <a:pt x="6746" y="536"/>
                  </a:moveTo>
                  <a:cubicBezTo>
                    <a:pt x="10177" y="536"/>
                    <a:pt x="12972" y="3331"/>
                    <a:pt x="12972" y="6746"/>
                  </a:cubicBezTo>
                  <a:cubicBezTo>
                    <a:pt x="12972" y="10177"/>
                    <a:pt x="10177" y="12973"/>
                    <a:pt x="6746" y="12973"/>
                  </a:cubicBezTo>
                  <a:cubicBezTo>
                    <a:pt x="3314" y="12973"/>
                    <a:pt x="536" y="10177"/>
                    <a:pt x="536" y="6746"/>
                  </a:cubicBezTo>
                  <a:cubicBezTo>
                    <a:pt x="536" y="3315"/>
                    <a:pt x="3314" y="536"/>
                    <a:pt x="6746" y="536"/>
                  </a:cubicBezTo>
                  <a:close/>
                  <a:moveTo>
                    <a:pt x="6746" y="0"/>
                  </a:moveTo>
                  <a:cubicBezTo>
                    <a:pt x="3030" y="0"/>
                    <a:pt x="0" y="3030"/>
                    <a:pt x="0" y="6746"/>
                  </a:cubicBezTo>
                  <a:cubicBezTo>
                    <a:pt x="0" y="10479"/>
                    <a:pt x="3030" y="13492"/>
                    <a:pt x="6746" y="13492"/>
                  </a:cubicBezTo>
                  <a:cubicBezTo>
                    <a:pt x="10462" y="13492"/>
                    <a:pt x="13491" y="10479"/>
                    <a:pt x="13491" y="6746"/>
                  </a:cubicBezTo>
                  <a:cubicBezTo>
                    <a:pt x="13491" y="3030"/>
                    <a:pt x="10462" y="0"/>
                    <a:pt x="6746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4"/>
            <p:cNvSpPr/>
            <p:nvPr/>
          </p:nvSpPr>
          <p:spPr>
            <a:xfrm>
              <a:off x="2333025" y="1131950"/>
              <a:ext cx="264900" cy="264925"/>
            </a:xfrm>
            <a:custGeom>
              <a:avLst/>
              <a:gdLst/>
              <a:ahLst/>
              <a:cxnLst/>
              <a:rect l="l" t="t" r="r" b="b"/>
              <a:pathLst>
                <a:path w="10596" h="10597" extrusionOk="0">
                  <a:moveTo>
                    <a:pt x="5290" y="519"/>
                  </a:moveTo>
                  <a:cubicBezTo>
                    <a:pt x="7918" y="519"/>
                    <a:pt x="10060" y="2662"/>
                    <a:pt x="10060" y="5290"/>
                  </a:cubicBezTo>
                  <a:cubicBezTo>
                    <a:pt x="10060" y="7918"/>
                    <a:pt x="7918" y="10060"/>
                    <a:pt x="5290" y="10060"/>
                  </a:cubicBezTo>
                  <a:cubicBezTo>
                    <a:pt x="2662" y="10060"/>
                    <a:pt x="519" y="7918"/>
                    <a:pt x="519" y="5290"/>
                  </a:cubicBezTo>
                  <a:cubicBezTo>
                    <a:pt x="519" y="2662"/>
                    <a:pt x="2662" y="519"/>
                    <a:pt x="5290" y="519"/>
                  </a:cubicBezTo>
                  <a:close/>
                  <a:moveTo>
                    <a:pt x="5290" y="1"/>
                  </a:moveTo>
                  <a:cubicBezTo>
                    <a:pt x="2377" y="1"/>
                    <a:pt x="0" y="2377"/>
                    <a:pt x="0" y="5290"/>
                  </a:cubicBezTo>
                  <a:cubicBezTo>
                    <a:pt x="0" y="8219"/>
                    <a:pt x="2377" y="10596"/>
                    <a:pt x="5290" y="10596"/>
                  </a:cubicBezTo>
                  <a:cubicBezTo>
                    <a:pt x="8219" y="10596"/>
                    <a:pt x="10596" y="8219"/>
                    <a:pt x="10596" y="5290"/>
                  </a:cubicBezTo>
                  <a:cubicBezTo>
                    <a:pt x="10596" y="2377"/>
                    <a:pt x="8219" y="1"/>
                    <a:pt x="5290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4"/>
            <p:cNvSpPr/>
            <p:nvPr/>
          </p:nvSpPr>
          <p:spPr>
            <a:xfrm>
              <a:off x="2458550" y="1164175"/>
              <a:ext cx="13425" cy="106725"/>
            </a:xfrm>
            <a:custGeom>
              <a:avLst/>
              <a:gdLst/>
              <a:ahLst/>
              <a:cxnLst/>
              <a:rect l="l" t="t" r="r" b="b"/>
              <a:pathLst>
                <a:path w="537" h="4269" extrusionOk="0">
                  <a:moveTo>
                    <a:pt x="269" y="0"/>
                  </a:moveTo>
                  <a:cubicBezTo>
                    <a:pt x="135" y="0"/>
                    <a:pt x="1" y="118"/>
                    <a:pt x="1" y="268"/>
                  </a:cubicBezTo>
                  <a:lnTo>
                    <a:pt x="1" y="4001"/>
                  </a:lnTo>
                  <a:cubicBezTo>
                    <a:pt x="1" y="4152"/>
                    <a:pt x="118" y="4269"/>
                    <a:pt x="269" y="4269"/>
                  </a:cubicBezTo>
                  <a:cubicBezTo>
                    <a:pt x="419" y="4269"/>
                    <a:pt x="536" y="4152"/>
                    <a:pt x="536" y="4001"/>
                  </a:cubicBezTo>
                  <a:lnTo>
                    <a:pt x="536" y="268"/>
                  </a:lnTo>
                  <a:cubicBezTo>
                    <a:pt x="536" y="118"/>
                    <a:pt x="419" y="0"/>
                    <a:pt x="269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4"/>
            <p:cNvSpPr/>
            <p:nvPr/>
          </p:nvSpPr>
          <p:spPr>
            <a:xfrm>
              <a:off x="2458150" y="1221700"/>
              <a:ext cx="50225" cy="49200"/>
            </a:xfrm>
            <a:custGeom>
              <a:avLst/>
              <a:gdLst/>
              <a:ahLst/>
              <a:cxnLst/>
              <a:rect l="l" t="t" r="r" b="b"/>
              <a:pathLst>
                <a:path w="2009" h="1968" extrusionOk="0">
                  <a:moveTo>
                    <a:pt x="1724" y="1"/>
                  </a:moveTo>
                  <a:cubicBezTo>
                    <a:pt x="1657" y="1"/>
                    <a:pt x="1590" y="26"/>
                    <a:pt x="1540" y="76"/>
                  </a:cubicBezTo>
                  <a:lnTo>
                    <a:pt x="101" y="1516"/>
                  </a:lnTo>
                  <a:cubicBezTo>
                    <a:pt x="0" y="1616"/>
                    <a:pt x="0" y="1784"/>
                    <a:pt x="101" y="1901"/>
                  </a:cubicBezTo>
                  <a:cubicBezTo>
                    <a:pt x="151" y="1951"/>
                    <a:pt x="218" y="1968"/>
                    <a:pt x="285" y="1968"/>
                  </a:cubicBezTo>
                  <a:cubicBezTo>
                    <a:pt x="352" y="1968"/>
                    <a:pt x="419" y="1951"/>
                    <a:pt x="469" y="1901"/>
                  </a:cubicBezTo>
                  <a:lnTo>
                    <a:pt x="1908" y="461"/>
                  </a:lnTo>
                  <a:cubicBezTo>
                    <a:pt x="2009" y="344"/>
                    <a:pt x="2009" y="193"/>
                    <a:pt x="1908" y="76"/>
                  </a:cubicBezTo>
                  <a:cubicBezTo>
                    <a:pt x="1858" y="26"/>
                    <a:pt x="1791" y="1"/>
                    <a:pt x="172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45"/>
          <p:cNvSpPr/>
          <p:nvPr/>
        </p:nvSpPr>
        <p:spPr>
          <a:xfrm>
            <a:off x="2558097" y="1321165"/>
            <a:ext cx="1918318" cy="1597311"/>
          </a:xfrm>
          <a:custGeom>
            <a:avLst/>
            <a:gdLst/>
            <a:ahLst/>
            <a:cxnLst/>
            <a:rect l="l" t="t" r="r" b="b"/>
            <a:pathLst>
              <a:path w="102529" h="50045" extrusionOk="0">
                <a:moveTo>
                  <a:pt x="19367" y="1"/>
                </a:moveTo>
                <a:cubicBezTo>
                  <a:pt x="12966" y="1"/>
                  <a:pt x="12966" y="896"/>
                  <a:pt x="6565" y="896"/>
                </a:cubicBezTo>
                <a:cubicBezTo>
                  <a:pt x="3147" y="896"/>
                  <a:pt x="326" y="3256"/>
                  <a:pt x="326" y="6673"/>
                </a:cubicBezTo>
                <a:cubicBezTo>
                  <a:pt x="326" y="12803"/>
                  <a:pt x="679" y="12803"/>
                  <a:pt x="679" y="18960"/>
                </a:cubicBezTo>
                <a:cubicBezTo>
                  <a:pt x="679" y="25118"/>
                  <a:pt x="1" y="25118"/>
                  <a:pt x="1" y="31275"/>
                </a:cubicBezTo>
                <a:cubicBezTo>
                  <a:pt x="1" y="37405"/>
                  <a:pt x="814" y="37405"/>
                  <a:pt x="814" y="43562"/>
                </a:cubicBezTo>
                <a:cubicBezTo>
                  <a:pt x="814" y="46979"/>
                  <a:pt x="3147" y="50044"/>
                  <a:pt x="6565" y="50044"/>
                </a:cubicBezTo>
                <a:cubicBezTo>
                  <a:pt x="12966" y="50044"/>
                  <a:pt x="12966" y="49854"/>
                  <a:pt x="19367" y="49854"/>
                </a:cubicBezTo>
                <a:cubicBezTo>
                  <a:pt x="25741" y="49854"/>
                  <a:pt x="25741" y="49312"/>
                  <a:pt x="32142" y="49312"/>
                </a:cubicBezTo>
                <a:cubicBezTo>
                  <a:pt x="38544" y="49312"/>
                  <a:pt x="38544" y="49773"/>
                  <a:pt x="44918" y="49773"/>
                </a:cubicBezTo>
                <a:cubicBezTo>
                  <a:pt x="51319" y="49773"/>
                  <a:pt x="51319" y="49312"/>
                  <a:pt x="57720" y="49312"/>
                </a:cubicBezTo>
                <a:cubicBezTo>
                  <a:pt x="64121" y="49312"/>
                  <a:pt x="64121" y="49746"/>
                  <a:pt x="70496" y="49746"/>
                </a:cubicBezTo>
                <a:cubicBezTo>
                  <a:pt x="76897" y="49746"/>
                  <a:pt x="76897" y="50044"/>
                  <a:pt x="83298" y="50044"/>
                </a:cubicBezTo>
                <a:cubicBezTo>
                  <a:pt x="89672" y="50044"/>
                  <a:pt x="89672" y="49692"/>
                  <a:pt x="96073" y="49692"/>
                </a:cubicBezTo>
                <a:cubicBezTo>
                  <a:pt x="99491" y="49692"/>
                  <a:pt x="102258" y="46979"/>
                  <a:pt x="102285" y="43562"/>
                </a:cubicBezTo>
                <a:cubicBezTo>
                  <a:pt x="102285" y="37405"/>
                  <a:pt x="102529" y="37405"/>
                  <a:pt x="102529" y="31248"/>
                </a:cubicBezTo>
                <a:cubicBezTo>
                  <a:pt x="102529" y="25118"/>
                  <a:pt x="102339" y="25118"/>
                  <a:pt x="102339" y="18960"/>
                </a:cubicBezTo>
                <a:cubicBezTo>
                  <a:pt x="102339" y="12803"/>
                  <a:pt x="102366" y="12803"/>
                  <a:pt x="102366" y="6646"/>
                </a:cubicBezTo>
                <a:cubicBezTo>
                  <a:pt x="102366" y="3229"/>
                  <a:pt x="99491" y="571"/>
                  <a:pt x="96073" y="571"/>
                </a:cubicBezTo>
                <a:cubicBezTo>
                  <a:pt x="89672" y="571"/>
                  <a:pt x="89672" y="679"/>
                  <a:pt x="83298" y="679"/>
                </a:cubicBezTo>
                <a:cubicBezTo>
                  <a:pt x="76897" y="679"/>
                  <a:pt x="76897" y="788"/>
                  <a:pt x="70496" y="788"/>
                </a:cubicBezTo>
                <a:cubicBezTo>
                  <a:pt x="64094" y="788"/>
                  <a:pt x="64094" y="245"/>
                  <a:pt x="57720" y="245"/>
                </a:cubicBezTo>
                <a:cubicBezTo>
                  <a:pt x="51319" y="245"/>
                  <a:pt x="51319" y="950"/>
                  <a:pt x="44918" y="950"/>
                </a:cubicBezTo>
                <a:cubicBezTo>
                  <a:pt x="38544" y="950"/>
                  <a:pt x="38544" y="272"/>
                  <a:pt x="32142" y="272"/>
                </a:cubicBezTo>
                <a:cubicBezTo>
                  <a:pt x="25741" y="272"/>
                  <a:pt x="25741" y="1"/>
                  <a:pt x="19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45"/>
          <p:cNvSpPr/>
          <p:nvPr/>
        </p:nvSpPr>
        <p:spPr>
          <a:xfrm>
            <a:off x="2558097" y="1321165"/>
            <a:ext cx="1918318" cy="1597311"/>
          </a:xfrm>
          <a:custGeom>
            <a:avLst/>
            <a:gdLst/>
            <a:ahLst/>
            <a:cxnLst/>
            <a:rect l="l" t="t" r="r" b="b"/>
            <a:pathLst>
              <a:path w="102529" h="50045" fill="none" extrusionOk="0">
                <a:moveTo>
                  <a:pt x="96073" y="49692"/>
                </a:moveTo>
                <a:cubicBezTo>
                  <a:pt x="89672" y="49692"/>
                  <a:pt x="89672" y="50044"/>
                  <a:pt x="83298" y="50044"/>
                </a:cubicBezTo>
                <a:cubicBezTo>
                  <a:pt x="76897" y="50044"/>
                  <a:pt x="76897" y="49746"/>
                  <a:pt x="70496" y="49746"/>
                </a:cubicBezTo>
                <a:cubicBezTo>
                  <a:pt x="64121" y="49746"/>
                  <a:pt x="64121" y="49312"/>
                  <a:pt x="57720" y="49312"/>
                </a:cubicBezTo>
                <a:cubicBezTo>
                  <a:pt x="51319" y="49312"/>
                  <a:pt x="51319" y="49773"/>
                  <a:pt x="44918" y="49773"/>
                </a:cubicBezTo>
                <a:cubicBezTo>
                  <a:pt x="38544" y="49773"/>
                  <a:pt x="38544" y="49312"/>
                  <a:pt x="32142" y="49312"/>
                </a:cubicBezTo>
                <a:cubicBezTo>
                  <a:pt x="25741" y="49312"/>
                  <a:pt x="25741" y="49854"/>
                  <a:pt x="19367" y="49854"/>
                </a:cubicBezTo>
                <a:cubicBezTo>
                  <a:pt x="12966" y="49854"/>
                  <a:pt x="12966" y="50044"/>
                  <a:pt x="6565" y="50044"/>
                </a:cubicBezTo>
                <a:cubicBezTo>
                  <a:pt x="3147" y="50044"/>
                  <a:pt x="814" y="46979"/>
                  <a:pt x="814" y="43562"/>
                </a:cubicBezTo>
                <a:cubicBezTo>
                  <a:pt x="814" y="37405"/>
                  <a:pt x="1" y="37405"/>
                  <a:pt x="1" y="31275"/>
                </a:cubicBezTo>
                <a:cubicBezTo>
                  <a:pt x="1" y="25118"/>
                  <a:pt x="679" y="25118"/>
                  <a:pt x="679" y="18960"/>
                </a:cubicBezTo>
                <a:cubicBezTo>
                  <a:pt x="679" y="12803"/>
                  <a:pt x="326" y="12803"/>
                  <a:pt x="326" y="6673"/>
                </a:cubicBezTo>
                <a:cubicBezTo>
                  <a:pt x="326" y="3256"/>
                  <a:pt x="3147" y="896"/>
                  <a:pt x="6565" y="896"/>
                </a:cubicBezTo>
                <a:cubicBezTo>
                  <a:pt x="12966" y="896"/>
                  <a:pt x="12966" y="1"/>
                  <a:pt x="19367" y="1"/>
                </a:cubicBezTo>
                <a:cubicBezTo>
                  <a:pt x="25741" y="1"/>
                  <a:pt x="25741" y="272"/>
                  <a:pt x="32142" y="272"/>
                </a:cubicBezTo>
                <a:cubicBezTo>
                  <a:pt x="38544" y="272"/>
                  <a:pt x="38544" y="950"/>
                  <a:pt x="44918" y="950"/>
                </a:cubicBezTo>
                <a:cubicBezTo>
                  <a:pt x="51319" y="950"/>
                  <a:pt x="51319" y="245"/>
                  <a:pt x="57720" y="245"/>
                </a:cubicBezTo>
                <a:cubicBezTo>
                  <a:pt x="64094" y="245"/>
                  <a:pt x="64094" y="788"/>
                  <a:pt x="70496" y="788"/>
                </a:cubicBezTo>
                <a:cubicBezTo>
                  <a:pt x="76897" y="788"/>
                  <a:pt x="76897" y="679"/>
                  <a:pt x="83298" y="679"/>
                </a:cubicBezTo>
                <a:cubicBezTo>
                  <a:pt x="89672" y="679"/>
                  <a:pt x="89672" y="571"/>
                  <a:pt x="96073" y="571"/>
                </a:cubicBezTo>
                <a:cubicBezTo>
                  <a:pt x="99491" y="571"/>
                  <a:pt x="102366" y="3229"/>
                  <a:pt x="102366" y="6646"/>
                </a:cubicBezTo>
                <a:cubicBezTo>
                  <a:pt x="102366" y="12803"/>
                  <a:pt x="102339" y="12803"/>
                  <a:pt x="102339" y="18960"/>
                </a:cubicBezTo>
                <a:cubicBezTo>
                  <a:pt x="102339" y="25118"/>
                  <a:pt x="102529" y="25118"/>
                  <a:pt x="102529" y="31248"/>
                </a:cubicBezTo>
                <a:cubicBezTo>
                  <a:pt x="102529" y="37405"/>
                  <a:pt x="102285" y="37405"/>
                  <a:pt x="102285" y="43562"/>
                </a:cubicBezTo>
                <a:cubicBezTo>
                  <a:pt x="102258" y="46979"/>
                  <a:pt x="99491" y="49692"/>
                  <a:pt x="96073" y="49692"/>
                </a:cubicBezTo>
                <a:close/>
              </a:path>
            </a:pathLst>
          </a:custGeom>
          <a:noFill/>
          <a:ln w="12875" cap="flat" cmpd="sng">
            <a:solidFill>
              <a:srgbClr val="000000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45"/>
          <p:cNvSpPr/>
          <p:nvPr/>
        </p:nvSpPr>
        <p:spPr>
          <a:xfrm>
            <a:off x="2647407" y="1540655"/>
            <a:ext cx="1734099" cy="1188672"/>
          </a:xfrm>
          <a:custGeom>
            <a:avLst/>
            <a:gdLst/>
            <a:ahLst/>
            <a:cxnLst/>
            <a:rect l="l" t="t" r="r" b="b"/>
            <a:pathLst>
              <a:path w="92683" h="37242" extrusionOk="0">
                <a:moveTo>
                  <a:pt x="14620" y="0"/>
                </a:moveTo>
                <a:cubicBezTo>
                  <a:pt x="8219" y="0"/>
                  <a:pt x="8219" y="407"/>
                  <a:pt x="1845" y="407"/>
                </a:cubicBezTo>
                <a:cubicBezTo>
                  <a:pt x="1058" y="407"/>
                  <a:pt x="597" y="651"/>
                  <a:pt x="597" y="1438"/>
                </a:cubicBezTo>
                <a:cubicBezTo>
                  <a:pt x="597" y="7080"/>
                  <a:pt x="353" y="7080"/>
                  <a:pt x="353" y="12749"/>
                </a:cubicBezTo>
                <a:cubicBezTo>
                  <a:pt x="353" y="18417"/>
                  <a:pt x="217" y="18417"/>
                  <a:pt x="217" y="24086"/>
                </a:cubicBezTo>
                <a:cubicBezTo>
                  <a:pt x="217" y="29728"/>
                  <a:pt x="0" y="29728"/>
                  <a:pt x="0" y="35397"/>
                </a:cubicBezTo>
                <a:cubicBezTo>
                  <a:pt x="0" y="36183"/>
                  <a:pt x="1058" y="36645"/>
                  <a:pt x="1845" y="36645"/>
                </a:cubicBezTo>
                <a:cubicBezTo>
                  <a:pt x="8219" y="36645"/>
                  <a:pt x="8219" y="37241"/>
                  <a:pt x="14620" y="37241"/>
                </a:cubicBezTo>
                <a:cubicBezTo>
                  <a:pt x="20994" y="37241"/>
                  <a:pt x="20994" y="36645"/>
                  <a:pt x="27396" y="36645"/>
                </a:cubicBezTo>
                <a:cubicBezTo>
                  <a:pt x="33770" y="36645"/>
                  <a:pt x="33770" y="37106"/>
                  <a:pt x="40144" y="37106"/>
                </a:cubicBezTo>
                <a:cubicBezTo>
                  <a:pt x="46545" y="37106"/>
                  <a:pt x="46545" y="36536"/>
                  <a:pt x="52919" y="36536"/>
                </a:cubicBezTo>
                <a:cubicBezTo>
                  <a:pt x="59320" y="36536"/>
                  <a:pt x="59320" y="36590"/>
                  <a:pt x="65694" y="36590"/>
                </a:cubicBezTo>
                <a:cubicBezTo>
                  <a:pt x="72096" y="36590"/>
                  <a:pt x="72096" y="37024"/>
                  <a:pt x="78470" y="37024"/>
                </a:cubicBezTo>
                <a:cubicBezTo>
                  <a:pt x="84871" y="37024"/>
                  <a:pt x="84871" y="37241"/>
                  <a:pt x="91245" y="37241"/>
                </a:cubicBezTo>
                <a:cubicBezTo>
                  <a:pt x="92032" y="37241"/>
                  <a:pt x="92357" y="36183"/>
                  <a:pt x="92357" y="35397"/>
                </a:cubicBezTo>
                <a:cubicBezTo>
                  <a:pt x="92357" y="29728"/>
                  <a:pt x="92357" y="29728"/>
                  <a:pt x="92357" y="24086"/>
                </a:cubicBezTo>
                <a:cubicBezTo>
                  <a:pt x="92357" y="18417"/>
                  <a:pt x="92276" y="18417"/>
                  <a:pt x="92276" y="12749"/>
                </a:cubicBezTo>
                <a:cubicBezTo>
                  <a:pt x="92276" y="7080"/>
                  <a:pt x="92683" y="7080"/>
                  <a:pt x="92683" y="1438"/>
                </a:cubicBezTo>
                <a:cubicBezTo>
                  <a:pt x="92683" y="651"/>
                  <a:pt x="92032" y="244"/>
                  <a:pt x="91245" y="244"/>
                </a:cubicBezTo>
                <a:cubicBezTo>
                  <a:pt x="84871" y="244"/>
                  <a:pt x="84871" y="380"/>
                  <a:pt x="78470" y="380"/>
                </a:cubicBezTo>
                <a:cubicBezTo>
                  <a:pt x="72096" y="380"/>
                  <a:pt x="72096" y="55"/>
                  <a:pt x="65694" y="55"/>
                </a:cubicBezTo>
                <a:cubicBezTo>
                  <a:pt x="59320" y="55"/>
                  <a:pt x="59320" y="244"/>
                  <a:pt x="52919" y="244"/>
                </a:cubicBezTo>
                <a:cubicBezTo>
                  <a:pt x="46545" y="244"/>
                  <a:pt x="46545" y="299"/>
                  <a:pt x="40144" y="299"/>
                </a:cubicBezTo>
                <a:cubicBezTo>
                  <a:pt x="33770" y="299"/>
                  <a:pt x="33770" y="0"/>
                  <a:pt x="273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45"/>
          <p:cNvSpPr/>
          <p:nvPr/>
        </p:nvSpPr>
        <p:spPr>
          <a:xfrm>
            <a:off x="1642747" y="1705932"/>
            <a:ext cx="33725" cy="15309"/>
          </a:xfrm>
          <a:custGeom>
            <a:avLst/>
            <a:gdLst/>
            <a:ahLst/>
            <a:cxnLst/>
            <a:rect l="l" t="t" r="r" b="b"/>
            <a:pathLst>
              <a:path w="1520" h="571" extrusionOk="0">
                <a:moveTo>
                  <a:pt x="1113" y="1"/>
                </a:moveTo>
                <a:cubicBezTo>
                  <a:pt x="1140" y="55"/>
                  <a:pt x="1492" y="82"/>
                  <a:pt x="1520" y="164"/>
                </a:cubicBezTo>
                <a:cubicBezTo>
                  <a:pt x="1520" y="191"/>
                  <a:pt x="1194" y="326"/>
                  <a:pt x="1140" y="353"/>
                </a:cubicBezTo>
                <a:cubicBezTo>
                  <a:pt x="1086" y="381"/>
                  <a:pt x="842" y="543"/>
                  <a:pt x="787" y="570"/>
                </a:cubicBezTo>
                <a:cubicBezTo>
                  <a:pt x="679" y="570"/>
                  <a:pt x="489" y="408"/>
                  <a:pt x="408" y="408"/>
                </a:cubicBezTo>
                <a:cubicBezTo>
                  <a:pt x="353" y="381"/>
                  <a:pt x="28" y="245"/>
                  <a:pt x="28" y="245"/>
                </a:cubicBezTo>
                <a:cubicBezTo>
                  <a:pt x="1" y="218"/>
                  <a:pt x="326" y="55"/>
                  <a:pt x="380" y="28"/>
                </a:cubicBezTo>
                <a:cubicBezTo>
                  <a:pt x="408" y="28"/>
                  <a:pt x="706" y="191"/>
                  <a:pt x="760" y="191"/>
                </a:cubicBezTo>
                <a:cubicBezTo>
                  <a:pt x="896" y="191"/>
                  <a:pt x="1004" y="1"/>
                  <a:pt x="1113" y="1"/>
                </a:cubicBezTo>
                <a:close/>
              </a:path>
            </a:pathLst>
          </a:custGeom>
          <a:solidFill>
            <a:srgbClr val="F5C1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45"/>
          <p:cNvSpPr/>
          <p:nvPr/>
        </p:nvSpPr>
        <p:spPr>
          <a:xfrm>
            <a:off x="2368570" y="1715319"/>
            <a:ext cx="52046" cy="18483"/>
          </a:xfrm>
          <a:custGeom>
            <a:avLst/>
            <a:gdLst/>
            <a:ahLst/>
            <a:cxnLst/>
            <a:rect l="l" t="t" r="r" b="b"/>
            <a:pathLst>
              <a:path w="2307" h="761" extrusionOk="0">
                <a:moveTo>
                  <a:pt x="1927" y="218"/>
                </a:moveTo>
                <a:cubicBezTo>
                  <a:pt x="1954" y="272"/>
                  <a:pt x="2306" y="326"/>
                  <a:pt x="2306" y="380"/>
                </a:cubicBezTo>
                <a:cubicBezTo>
                  <a:pt x="2306" y="435"/>
                  <a:pt x="1981" y="543"/>
                  <a:pt x="1927" y="570"/>
                </a:cubicBezTo>
                <a:cubicBezTo>
                  <a:pt x="1845" y="625"/>
                  <a:pt x="1655" y="733"/>
                  <a:pt x="1547" y="760"/>
                </a:cubicBezTo>
                <a:cubicBezTo>
                  <a:pt x="1493" y="760"/>
                  <a:pt x="1221" y="570"/>
                  <a:pt x="1167" y="570"/>
                </a:cubicBezTo>
                <a:cubicBezTo>
                  <a:pt x="1086" y="570"/>
                  <a:pt x="842" y="760"/>
                  <a:pt x="787" y="733"/>
                </a:cubicBezTo>
                <a:cubicBezTo>
                  <a:pt x="652" y="733"/>
                  <a:pt x="489" y="597"/>
                  <a:pt x="380" y="543"/>
                </a:cubicBezTo>
                <a:lnTo>
                  <a:pt x="1" y="353"/>
                </a:lnTo>
                <a:lnTo>
                  <a:pt x="787" y="1"/>
                </a:lnTo>
                <a:lnTo>
                  <a:pt x="1167" y="191"/>
                </a:lnTo>
                <a:cubicBezTo>
                  <a:pt x="1194" y="218"/>
                  <a:pt x="1493" y="380"/>
                  <a:pt x="1547" y="380"/>
                </a:cubicBezTo>
                <a:cubicBezTo>
                  <a:pt x="1682" y="380"/>
                  <a:pt x="1791" y="218"/>
                  <a:pt x="1927" y="2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45"/>
          <p:cNvSpPr/>
          <p:nvPr/>
        </p:nvSpPr>
        <p:spPr>
          <a:xfrm>
            <a:off x="2176414" y="1690221"/>
            <a:ext cx="34900" cy="15538"/>
          </a:xfrm>
          <a:custGeom>
            <a:avLst/>
            <a:gdLst/>
            <a:ahLst/>
            <a:cxnLst/>
            <a:rect l="l" t="t" r="r" b="b"/>
            <a:pathLst>
              <a:path w="1547" h="570" extrusionOk="0">
                <a:moveTo>
                  <a:pt x="1167" y="27"/>
                </a:moveTo>
                <a:cubicBezTo>
                  <a:pt x="1167" y="82"/>
                  <a:pt x="1547" y="163"/>
                  <a:pt x="1547" y="217"/>
                </a:cubicBezTo>
                <a:cubicBezTo>
                  <a:pt x="1547" y="271"/>
                  <a:pt x="1194" y="380"/>
                  <a:pt x="1167" y="407"/>
                </a:cubicBezTo>
                <a:cubicBezTo>
                  <a:pt x="1113" y="434"/>
                  <a:pt x="842" y="570"/>
                  <a:pt x="787" y="570"/>
                </a:cubicBezTo>
                <a:cubicBezTo>
                  <a:pt x="679" y="570"/>
                  <a:pt x="489" y="407"/>
                  <a:pt x="408" y="380"/>
                </a:cubicBezTo>
                <a:cubicBezTo>
                  <a:pt x="353" y="380"/>
                  <a:pt x="1" y="217"/>
                  <a:pt x="1" y="190"/>
                </a:cubicBezTo>
                <a:cubicBezTo>
                  <a:pt x="1" y="163"/>
                  <a:pt x="353" y="27"/>
                  <a:pt x="408" y="27"/>
                </a:cubicBezTo>
                <a:cubicBezTo>
                  <a:pt x="435" y="0"/>
                  <a:pt x="733" y="217"/>
                  <a:pt x="787" y="217"/>
                </a:cubicBezTo>
                <a:cubicBezTo>
                  <a:pt x="896" y="217"/>
                  <a:pt x="1032" y="27"/>
                  <a:pt x="1167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45"/>
          <p:cNvSpPr/>
          <p:nvPr/>
        </p:nvSpPr>
        <p:spPr>
          <a:xfrm>
            <a:off x="2603257" y="1450605"/>
            <a:ext cx="1822915" cy="1354036"/>
          </a:xfrm>
          <a:custGeom>
            <a:avLst/>
            <a:gdLst/>
            <a:ahLst/>
            <a:cxnLst/>
            <a:rect l="l" t="t" r="r" b="b"/>
            <a:pathLst>
              <a:path w="97430" h="42423" extrusionOk="0">
                <a:moveTo>
                  <a:pt x="3201" y="33607"/>
                </a:moveTo>
                <a:lnTo>
                  <a:pt x="2794" y="34366"/>
                </a:lnTo>
                <a:lnTo>
                  <a:pt x="2984" y="34746"/>
                </a:lnTo>
                <a:cubicBezTo>
                  <a:pt x="3011" y="34827"/>
                  <a:pt x="3147" y="35017"/>
                  <a:pt x="3147" y="35126"/>
                </a:cubicBezTo>
                <a:cubicBezTo>
                  <a:pt x="3174" y="35207"/>
                  <a:pt x="2957" y="35424"/>
                  <a:pt x="2957" y="35506"/>
                </a:cubicBezTo>
                <a:cubicBezTo>
                  <a:pt x="2957" y="35641"/>
                  <a:pt x="3120" y="35777"/>
                  <a:pt x="3147" y="35912"/>
                </a:cubicBezTo>
                <a:cubicBezTo>
                  <a:pt x="3147" y="35994"/>
                  <a:pt x="2957" y="36184"/>
                  <a:pt x="2957" y="36292"/>
                </a:cubicBezTo>
                <a:cubicBezTo>
                  <a:pt x="2957" y="36428"/>
                  <a:pt x="3120" y="36536"/>
                  <a:pt x="3147" y="36672"/>
                </a:cubicBezTo>
                <a:cubicBezTo>
                  <a:pt x="3147" y="36807"/>
                  <a:pt x="3310" y="36916"/>
                  <a:pt x="3310" y="37052"/>
                </a:cubicBezTo>
                <a:cubicBezTo>
                  <a:pt x="3310" y="37187"/>
                  <a:pt x="3147" y="37323"/>
                  <a:pt x="3147" y="37431"/>
                </a:cubicBezTo>
                <a:lnTo>
                  <a:pt x="2767" y="38218"/>
                </a:lnTo>
                <a:cubicBezTo>
                  <a:pt x="2713" y="38109"/>
                  <a:pt x="2659" y="37947"/>
                  <a:pt x="2577" y="37838"/>
                </a:cubicBezTo>
                <a:cubicBezTo>
                  <a:pt x="2550" y="37784"/>
                  <a:pt x="2442" y="37458"/>
                  <a:pt x="2415" y="37458"/>
                </a:cubicBezTo>
                <a:cubicBezTo>
                  <a:pt x="2388" y="37458"/>
                  <a:pt x="2225" y="37865"/>
                  <a:pt x="2225" y="37838"/>
                </a:cubicBezTo>
                <a:cubicBezTo>
                  <a:pt x="2143" y="37730"/>
                  <a:pt x="2089" y="37594"/>
                  <a:pt x="2035" y="37458"/>
                </a:cubicBezTo>
                <a:lnTo>
                  <a:pt x="1845" y="37079"/>
                </a:lnTo>
                <a:cubicBezTo>
                  <a:pt x="1791" y="36970"/>
                  <a:pt x="1709" y="36807"/>
                  <a:pt x="1655" y="36699"/>
                </a:cubicBezTo>
                <a:cubicBezTo>
                  <a:pt x="1655" y="36590"/>
                  <a:pt x="1492" y="36401"/>
                  <a:pt x="1492" y="36292"/>
                </a:cubicBezTo>
                <a:cubicBezTo>
                  <a:pt x="1492" y="36238"/>
                  <a:pt x="1682" y="35939"/>
                  <a:pt x="1682" y="35912"/>
                </a:cubicBezTo>
                <a:cubicBezTo>
                  <a:pt x="1628" y="35777"/>
                  <a:pt x="1547" y="35641"/>
                  <a:pt x="1492" y="35506"/>
                </a:cubicBezTo>
                <a:lnTo>
                  <a:pt x="1330" y="35126"/>
                </a:lnTo>
                <a:lnTo>
                  <a:pt x="1140" y="34719"/>
                </a:lnTo>
                <a:cubicBezTo>
                  <a:pt x="1086" y="34638"/>
                  <a:pt x="1004" y="34475"/>
                  <a:pt x="977" y="34339"/>
                </a:cubicBezTo>
                <a:cubicBezTo>
                  <a:pt x="950" y="34285"/>
                  <a:pt x="1167" y="34014"/>
                  <a:pt x="1167" y="33959"/>
                </a:cubicBezTo>
                <a:cubicBezTo>
                  <a:pt x="1167" y="33824"/>
                  <a:pt x="1004" y="33688"/>
                  <a:pt x="977" y="33553"/>
                </a:cubicBezTo>
                <a:cubicBezTo>
                  <a:pt x="977" y="33417"/>
                  <a:pt x="814" y="33281"/>
                  <a:pt x="814" y="33173"/>
                </a:cubicBezTo>
                <a:cubicBezTo>
                  <a:pt x="814" y="33064"/>
                  <a:pt x="1031" y="32874"/>
                  <a:pt x="1004" y="32766"/>
                </a:cubicBezTo>
                <a:cubicBezTo>
                  <a:pt x="1004" y="32658"/>
                  <a:pt x="869" y="32468"/>
                  <a:pt x="841" y="32386"/>
                </a:cubicBezTo>
                <a:cubicBezTo>
                  <a:pt x="814" y="32332"/>
                  <a:pt x="652" y="32034"/>
                  <a:pt x="679" y="31979"/>
                </a:cubicBezTo>
                <a:cubicBezTo>
                  <a:pt x="679" y="31952"/>
                  <a:pt x="869" y="31654"/>
                  <a:pt x="869" y="31600"/>
                </a:cubicBezTo>
                <a:cubicBezTo>
                  <a:pt x="841" y="31573"/>
                  <a:pt x="733" y="31220"/>
                  <a:pt x="706" y="31220"/>
                </a:cubicBezTo>
                <a:cubicBezTo>
                  <a:pt x="679" y="31220"/>
                  <a:pt x="489" y="31573"/>
                  <a:pt x="489" y="31600"/>
                </a:cubicBezTo>
                <a:cubicBezTo>
                  <a:pt x="489" y="31464"/>
                  <a:pt x="326" y="31356"/>
                  <a:pt x="326" y="31220"/>
                </a:cubicBezTo>
                <a:cubicBezTo>
                  <a:pt x="326" y="31139"/>
                  <a:pt x="489" y="30894"/>
                  <a:pt x="516" y="30840"/>
                </a:cubicBezTo>
                <a:cubicBezTo>
                  <a:pt x="570" y="30705"/>
                  <a:pt x="652" y="30596"/>
                  <a:pt x="706" y="30460"/>
                </a:cubicBezTo>
                <a:cubicBezTo>
                  <a:pt x="787" y="30325"/>
                  <a:pt x="841" y="30216"/>
                  <a:pt x="896" y="30081"/>
                </a:cubicBezTo>
                <a:lnTo>
                  <a:pt x="1086" y="29701"/>
                </a:lnTo>
                <a:cubicBezTo>
                  <a:pt x="1031" y="29674"/>
                  <a:pt x="977" y="29321"/>
                  <a:pt x="923" y="29321"/>
                </a:cubicBezTo>
                <a:cubicBezTo>
                  <a:pt x="869" y="29321"/>
                  <a:pt x="760" y="29647"/>
                  <a:pt x="733" y="29701"/>
                </a:cubicBezTo>
                <a:cubicBezTo>
                  <a:pt x="706" y="29728"/>
                  <a:pt x="543" y="30108"/>
                  <a:pt x="543" y="30081"/>
                </a:cubicBezTo>
                <a:cubicBezTo>
                  <a:pt x="489" y="30026"/>
                  <a:pt x="408" y="29810"/>
                  <a:pt x="353" y="29701"/>
                </a:cubicBezTo>
                <a:cubicBezTo>
                  <a:pt x="326" y="29674"/>
                  <a:pt x="163" y="29376"/>
                  <a:pt x="163" y="29321"/>
                </a:cubicBezTo>
                <a:cubicBezTo>
                  <a:pt x="191" y="29213"/>
                  <a:pt x="353" y="29077"/>
                  <a:pt x="353" y="28942"/>
                </a:cubicBezTo>
                <a:cubicBezTo>
                  <a:pt x="353" y="28833"/>
                  <a:pt x="191" y="28697"/>
                  <a:pt x="191" y="28562"/>
                </a:cubicBezTo>
                <a:cubicBezTo>
                  <a:pt x="191" y="28453"/>
                  <a:pt x="380" y="28291"/>
                  <a:pt x="380" y="28182"/>
                </a:cubicBezTo>
                <a:cubicBezTo>
                  <a:pt x="353" y="28046"/>
                  <a:pt x="191" y="27938"/>
                  <a:pt x="191" y="27802"/>
                </a:cubicBezTo>
                <a:cubicBezTo>
                  <a:pt x="191" y="27694"/>
                  <a:pt x="380" y="27531"/>
                  <a:pt x="380" y="27423"/>
                </a:cubicBezTo>
                <a:cubicBezTo>
                  <a:pt x="353" y="27260"/>
                  <a:pt x="191" y="27179"/>
                  <a:pt x="191" y="27043"/>
                </a:cubicBezTo>
                <a:cubicBezTo>
                  <a:pt x="163" y="26907"/>
                  <a:pt x="1" y="26772"/>
                  <a:pt x="1" y="26663"/>
                </a:cubicBezTo>
                <a:cubicBezTo>
                  <a:pt x="1" y="26528"/>
                  <a:pt x="163" y="26392"/>
                  <a:pt x="191" y="26256"/>
                </a:cubicBezTo>
                <a:cubicBezTo>
                  <a:pt x="136" y="26256"/>
                  <a:pt x="28" y="25849"/>
                  <a:pt x="1" y="25877"/>
                </a:cubicBezTo>
                <a:cubicBezTo>
                  <a:pt x="28" y="25849"/>
                  <a:pt x="136" y="25497"/>
                  <a:pt x="163" y="25497"/>
                </a:cubicBezTo>
                <a:cubicBezTo>
                  <a:pt x="245" y="25497"/>
                  <a:pt x="299" y="25849"/>
                  <a:pt x="353" y="25877"/>
                </a:cubicBezTo>
                <a:cubicBezTo>
                  <a:pt x="408" y="25904"/>
                  <a:pt x="489" y="26256"/>
                  <a:pt x="543" y="26256"/>
                </a:cubicBezTo>
                <a:cubicBezTo>
                  <a:pt x="597" y="26256"/>
                  <a:pt x="679" y="25931"/>
                  <a:pt x="733" y="25877"/>
                </a:cubicBezTo>
                <a:cubicBezTo>
                  <a:pt x="814" y="25795"/>
                  <a:pt x="841" y="25551"/>
                  <a:pt x="923" y="25470"/>
                </a:cubicBezTo>
                <a:lnTo>
                  <a:pt x="543" y="24710"/>
                </a:lnTo>
                <a:cubicBezTo>
                  <a:pt x="516" y="24602"/>
                  <a:pt x="380" y="24412"/>
                  <a:pt x="353" y="24303"/>
                </a:cubicBezTo>
                <a:cubicBezTo>
                  <a:pt x="353" y="24276"/>
                  <a:pt x="543" y="23951"/>
                  <a:pt x="543" y="23924"/>
                </a:cubicBezTo>
                <a:cubicBezTo>
                  <a:pt x="570" y="23869"/>
                  <a:pt x="733" y="23598"/>
                  <a:pt x="733" y="23517"/>
                </a:cubicBezTo>
                <a:cubicBezTo>
                  <a:pt x="733" y="23463"/>
                  <a:pt x="570" y="23191"/>
                  <a:pt x="570" y="23137"/>
                </a:cubicBezTo>
                <a:cubicBezTo>
                  <a:pt x="543" y="23083"/>
                  <a:pt x="380" y="22812"/>
                  <a:pt x="380" y="22730"/>
                </a:cubicBezTo>
                <a:cubicBezTo>
                  <a:pt x="380" y="22595"/>
                  <a:pt x="570" y="22486"/>
                  <a:pt x="570" y="22350"/>
                </a:cubicBezTo>
                <a:cubicBezTo>
                  <a:pt x="570" y="22242"/>
                  <a:pt x="380" y="22052"/>
                  <a:pt x="380" y="21944"/>
                </a:cubicBezTo>
                <a:cubicBezTo>
                  <a:pt x="408" y="21808"/>
                  <a:pt x="570" y="21727"/>
                  <a:pt x="597" y="21564"/>
                </a:cubicBezTo>
                <a:cubicBezTo>
                  <a:pt x="597" y="21455"/>
                  <a:pt x="787" y="21293"/>
                  <a:pt x="787" y="21184"/>
                </a:cubicBezTo>
                <a:cubicBezTo>
                  <a:pt x="787" y="21076"/>
                  <a:pt x="597" y="20886"/>
                  <a:pt x="597" y="20804"/>
                </a:cubicBezTo>
                <a:cubicBezTo>
                  <a:pt x="625" y="20669"/>
                  <a:pt x="787" y="20533"/>
                  <a:pt x="787" y="20425"/>
                </a:cubicBezTo>
                <a:cubicBezTo>
                  <a:pt x="787" y="20343"/>
                  <a:pt x="652" y="20099"/>
                  <a:pt x="625" y="20018"/>
                </a:cubicBezTo>
                <a:cubicBezTo>
                  <a:pt x="597" y="19991"/>
                  <a:pt x="435" y="19692"/>
                  <a:pt x="435" y="19638"/>
                </a:cubicBezTo>
                <a:cubicBezTo>
                  <a:pt x="435" y="19584"/>
                  <a:pt x="652" y="19313"/>
                  <a:pt x="625" y="19258"/>
                </a:cubicBezTo>
                <a:cubicBezTo>
                  <a:pt x="597" y="19123"/>
                  <a:pt x="489" y="18987"/>
                  <a:pt x="462" y="18879"/>
                </a:cubicBezTo>
                <a:cubicBezTo>
                  <a:pt x="435" y="18824"/>
                  <a:pt x="272" y="18553"/>
                  <a:pt x="272" y="18499"/>
                </a:cubicBezTo>
                <a:cubicBezTo>
                  <a:pt x="272" y="18472"/>
                  <a:pt x="435" y="18119"/>
                  <a:pt x="462" y="18119"/>
                </a:cubicBezTo>
                <a:cubicBezTo>
                  <a:pt x="489" y="18119"/>
                  <a:pt x="625" y="18499"/>
                  <a:pt x="652" y="18499"/>
                </a:cubicBezTo>
                <a:cubicBezTo>
                  <a:pt x="679" y="18445"/>
                  <a:pt x="814" y="18173"/>
                  <a:pt x="814" y="18119"/>
                </a:cubicBezTo>
                <a:cubicBezTo>
                  <a:pt x="814" y="18038"/>
                  <a:pt x="679" y="17794"/>
                  <a:pt x="652" y="17739"/>
                </a:cubicBezTo>
                <a:cubicBezTo>
                  <a:pt x="625" y="17685"/>
                  <a:pt x="462" y="17387"/>
                  <a:pt x="462" y="17333"/>
                </a:cubicBezTo>
                <a:cubicBezTo>
                  <a:pt x="462" y="17251"/>
                  <a:pt x="625" y="17034"/>
                  <a:pt x="652" y="16953"/>
                </a:cubicBezTo>
                <a:cubicBezTo>
                  <a:pt x="679" y="16899"/>
                  <a:pt x="814" y="16654"/>
                  <a:pt x="814" y="16573"/>
                </a:cubicBezTo>
                <a:cubicBezTo>
                  <a:pt x="814" y="16437"/>
                  <a:pt x="1004" y="16302"/>
                  <a:pt x="1004" y="16193"/>
                </a:cubicBezTo>
                <a:cubicBezTo>
                  <a:pt x="1004" y="16085"/>
                  <a:pt x="841" y="15895"/>
                  <a:pt x="814" y="15814"/>
                </a:cubicBezTo>
                <a:cubicBezTo>
                  <a:pt x="787" y="15678"/>
                  <a:pt x="679" y="15515"/>
                  <a:pt x="625" y="15407"/>
                </a:cubicBezTo>
                <a:cubicBezTo>
                  <a:pt x="625" y="15353"/>
                  <a:pt x="462" y="15081"/>
                  <a:pt x="462" y="15027"/>
                </a:cubicBezTo>
                <a:cubicBezTo>
                  <a:pt x="462" y="14946"/>
                  <a:pt x="597" y="14702"/>
                  <a:pt x="625" y="14647"/>
                </a:cubicBezTo>
                <a:cubicBezTo>
                  <a:pt x="652" y="14593"/>
                  <a:pt x="814" y="14268"/>
                  <a:pt x="814" y="14240"/>
                </a:cubicBezTo>
                <a:cubicBezTo>
                  <a:pt x="814" y="14132"/>
                  <a:pt x="679" y="13942"/>
                  <a:pt x="625" y="13834"/>
                </a:cubicBezTo>
                <a:lnTo>
                  <a:pt x="462" y="13454"/>
                </a:lnTo>
                <a:cubicBezTo>
                  <a:pt x="435" y="13400"/>
                  <a:pt x="272" y="13101"/>
                  <a:pt x="272" y="13047"/>
                </a:cubicBezTo>
                <a:cubicBezTo>
                  <a:pt x="272" y="12966"/>
                  <a:pt x="435" y="12749"/>
                  <a:pt x="462" y="12667"/>
                </a:cubicBezTo>
                <a:cubicBezTo>
                  <a:pt x="489" y="12613"/>
                  <a:pt x="652" y="12342"/>
                  <a:pt x="652" y="12260"/>
                </a:cubicBezTo>
                <a:cubicBezTo>
                  <a:pt x="652" y="12206"/>
                  <a:pt x="462" y="11908"/>
                  <a:pt x="489" y="11881"/>
                </a:cubicBezTo>
                <a:cubicBezTo>
                  <a:pt x="543" y="11718"/>
                  <a:pt x="625" y="11609"/>
                  <a:pt x="679" y="11474"/>
                </a:cubicBezTo>
                <a:cubicBezTo>
                  <a:pt x="733" y="11392"/>
                  <a:pt x="814" y="11148"/>
                  <a:pt x="869" y="11094"/>
                </a:cubicBezTo>
                <a:cubicBezTo>
                  <a:pt x="896" y="11067"/>
                  <a:pt x="1004" y="11474"/>
                  <a:pt x="1058" y="11474"/>
                </a:cubicBezTo>
                <a:cubicBezTo>
                  <a:pt x="1058" y="11474"/>
                  <a:pt x="1248" y="11121"/>
                  <a:pt x="1248" y="11094"/>
                </a:cubicBezTo>
                <a:cubicBezTo>
                  <a:pt x="1248" y="11067"/>
                  <a:pt x="1086" y="10687"/>
                  <a:pt x="1086" y="10687"/>
                </a:cubicBezTo>
                <a:cubicBezTo>
                  <a:pt x="1031" y="10687"/>
                  <a:pt x="923" y="11121"/>
                  <a:pt x="869" y="11094"/>
                </a:cubicBezTo>
                <a:cubicBezTo>
                  <a:pt x="814" y="11067"/>
                  <a:pt x="760" y="10769"/>
                  <a:pt x="706" y="10687"/>
                </a:cubicBezTo>
                <a:cubicBezTo>
                  <a:pt x="652" y="10606"/>
                  <a:pt x="597" y="10416"/>
                  <a:pt x="543" y="10307"/>
                </a:cubicBezTo>
                <a:cubicBezTo>
                  <a:pt x="516" y="10253"/>
                  <a:pt x="353" y="9955"/>
                  <a:pt x="380" y="9901"/>
                </a:cubicBezTo>
                <a:cubicBezTo>
                  <a:pt x="380" y="9819"/>
                  <a:pt x="543" y="9575"/>
                  <a:pt x="570" y="9521"/>
                </a:cubicBezTo>
                <a:lnTo>
                  <a:pt x="760" y="9141"/>
                </a:lnTo>
                <a:lnTo>
                  <a:pt x="1167" y="8382"/>
                </a:lnTo>
                <a:cubicBezTo>
                  <a:pt x="1113" y="8355"/>
                  <a:pt x="1058" y="8002"/>
                  <a:pt x="977" y="8002"/>
                </a:cubicBezTo>
                <a:cubicBezTo>
                  <a:pt x="950" y="8002"/>
                  <a:pt x="841" y="8409"/>
                  <a:pt x="787" y="8382"/>
                </a:cubicBezTo>
                <a:cubicBezTo>
                  <a:pt x="733" y="8355"/>
                  <a:pt x="679" y="8002"/>
                  <a:pt x="625" y="8002"/>
                </a:cubicBezTo>
                <a:cubicBezTo>
                  <a:pt x="570" y="7975"/>
                  <a:pt x="489" y="8382"/>
                  <a:pt x="435" y="8382"/>
                </a:cubicBezTo>
                <a:cubicBezTo>
                  <a:pt x="353" y="8382"/>
                  <a:pt x="299" y="8029"/>
                  <a:pt x="245" y="8002"/>
                </a:cubicBezTo>
                <a:cubicBezTo>
                  <a:pt x="218" y="7975"/>
                  <a:pt x="82" y="7595"/>
                  <a:pt x="82" y="7622"/>
                </a:cubicBezTo>
                <a:cubicBezTo>
                  <a:pt x="109" y="7568"/>
                  <a:pt x="218" y="7243"/>
                  <a:pt x="272" y="7243"/>
                </a:cubicBezTo>
                <a:cubicBezTo>
                  <a:pt x="326" y="7243"/>
                  <a:pt x="408" y="7649"/>
                  <a:pt x="435" y="7622"/>
                </a:cubicBezTo>
                <a:cubicBezTo>
                  <a:pt x="516" y="7595"/>
                  <a:pt x="570" y="7297"/>
                  <a:pt x="625" y="7243"/>
                </a:cubicBezTo>
                <a:cubicBezTo>
                  <a:pt x="706" y="7161"/>
                  <a:pt x="760" y="6971"/>
                  <a:pt x="814" y="6863"/>
                </a:cubicBezTo>
                <a:lnTo>
                  <a:pt x="1004" y="6483"/>
                </a:lnTo>
                <a:cubicBezTo>
                  <a:pt x="1086" y="6347"/>
                  <a:pt x="1140" y="6239"/>
                  <a:pt x="1194" y="6103"/>
                </a:cubicBezTo>
                <a:cubicBezTo>
                  <a:pt x="1275" y="5968"/>
                  <a:pt x="1330" y="5859"/>
                  <a:pt x="1384" y="5724"/>
                </a:cubicBezTo>
                <a:cubicBezTo>
                  <a:pt x="1330" y="5696"/>
                  <a:pt x="1275" y="5344"/>
                  <a:pt x="1221" y="5344"/>
                </a:cubicBezTo>
                <a:cubicBezTo>
                  <a:pt x="1167" y="5344"/>
                  <a:pt x="1058" y="5751"/>
                  <a:pt x="1031" y="5724"/>
                </a:cubicBezTo>
                <a:cubicBezTo>
                  <a:pt x="977" y="5669"/>
                  <a:pt x="896" y="5425"/>
                  <a:pt x="841" y="5344"/>
                </a:cubicBezTo>
                <a:cubicBezTo>
                  <a:pt x="787" y="5235"/>
                  <a:pt x="679" y="5100"/>
                  <a:pt x="652" y="4964"/>
                </a:cubicBezTo>
                <a:cubicBezTo>
                  <a:pt x="652" y="4910"/>
                  <a:pt x="841" y="4639"/>
                  <a:pt x="841" y="4584"/>
                </a:cubicBezTo>
                <a:cubicBezTo>
                  <a:pt x="841" y="4530"/>
                  <a:pt x="787" y="4449"/>
                  <a:pt x="733" y="4395"/>
                </a:cubicBezTo>
                <a:cubicBezTo>
                  <a:pt x="733" y="4340"/>
                  <a:pt x="706" y="4313"/>
                  <a:pt x="679" y="4286"/>
                </a:cubicBez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178"/>
                </a:lnTo>
                <a:lnTo>
                  <a:pt x="679" y="4178"/>
                </a:lnTo>
                <a:lnTo>
                  <a:pt x="679" y="4178"/>
                </a:lnTo>
                <a:lnTo>
                  <a:pt x="679" y="4150"/>
                </a:lnTo>
                <a:cubicBezTo>
                  <a:pt x="679" y="4123"/>
                  <a:pt x="679" y="4096"/>
                  <a:pt x="679" y="4096"/>
                </a:cubicBezTo>
                <a:cubicBezTo>
                  <a:pt x="679" y="4096"/>
                  <a:pt x="679" y="4069"/>
                  <a:pt x="679" y="4069"/>
                </a:cubicBezTo>
                <a:cubicBezTo>
                  <a:pt x="679" y="4042"/>
                  <a:pt x="679" y="4042"/>
                  <a:pt x="706" y="3961"/>
                </a:cubicBezTo>
                <a:cubicBezTo>
                  <a:pt x="733" y="3852"/>
                  <a:pt x="760" y="3716"/>
                  <a:pt x="787" y="3608"/>
                </a:cubicBezTo>
                <a:cubicBezTo>
                  <a:pt x="841" y="3499"/>
                  <a:pt x="896" y="3391"/>
                  <a:pt x="923" y="3310"/>
                </a:cubicBezTo>
                <a:cubicBezTo>
                  <a:pt x="977" y="3201"/>
                  <a:pt x="1004" y="3147"/>
                  <a:pt x="1031" y="3093"/>
                </a:cubicBezTo>
                <a:cubicBezTo>
                  <a:pt x="1031" y="3065"/>
                  <a:pt x="1031" y="3147"/>
                  <a:pt x="1004" y="3255"/>
                </a:cubicBezTo>
                <a:cubicBezTo>
                  <a:pt x="1004" y="3364"/>
                  <a:pt x="977" y="3499"/>
                  <a:pt x="977" y="3635"/>
                </a:cubicBezTo>
                <a:cubicBezTo>
                  <a:pt x="977" y="3798"/>
                  <a:pt x="1004" y="3933"/>
                  <a:pt x="1004" y="4042"/>
                </a:cubicBezTo>
                <a:cubicBezTo>
                  <a:pt x="1031" y="4069"/>
                  <a:pt x="1031" y="4096"/>
                  <a:pt x="1031" y="4096"/>
                </a:cubicBezTo>
                <a:cubicBezTo>
                  <a:pt x="1058" y="4096"/>
                  <a:pt x="1058" y="4069"/>
                  <a:pt x="1086" y="4042"/>
                </a:cubicBezTo>
                <a:lnTo>
                  <a:pt x="1086" y="4042"/>
                </a:lnTo>
                <a:lnTo>
                  <a:pt x="1086" y="3988"/>
                </a:lnTo>
                <a:lnTo>
                  <a:pt x="1113" y="3906"/>
                </a:lnTo>
                <a:cubicBezTo>
                  <a:pt x="1140" y="3852"/>
                  <a:pt x="1140" y="3798"/>
                  <a:pt x="1167" y="3744"/>
                </a:cubicBezTo>
                <a:cubicBezTo>
                  <a:pt x="1194" y="3608"/>
                  <a:pt x="1248" y="3499"/>
                  <a:pt x="1275" y="3418"/>
                </a:cubicBezTo>
                <a:cubicBezTo>
                  <a:pt x="1330" y="3310"/>
                  <a:pt x="1384" y="3228"/>
                  <a:pt x="1384" y="3201"/>
                </a:cubicBezTo>
                <a:cubicBezTo>
                  <a:pt x="1574" y="2903"/>
                  <a:pt x="1899" y="2496"/>
                  <a:pt x="2225" y="2279"/>
                </a:cubicBezTo>
                <a:cubicBezTo>
                  <a:pt x="2496" y="1980"/>
                  <a:pt x="2822" y="1764"/>
                  <a:pt x="3093" y="1628"/>
                </a:cubicBezTo>
                <a:cubicBezTo>
                  <a:pt x="3120" y="1628"/>
                  <a:pt x="3174" y="1574"/>
                  <a:pt x="3256" y="1547"/>
                </a:cubicBezTo>
                <a:cubicBezTo>
                  <a:pt x="3337" y="1519"/>
                  <a:pt x="3445" y="1492"/>
                  <a:pt x="3527" y="1438"/>
                </a:cubicBezTo>
                <a:cubicBezTo>
                  <a:pt x="3690" y="1384"/>
                  <a:pt x="3825" y="1330"/>
                  <a:pt x="3825" y="1330"/>
                </a:cubicBezTo>
                <a:cubicBezTo>
                  <a:pt x="3825" y="1302"/>
                  <a:pt x="3635" y="1275"/>
                  <a:pt x="3418" y="1275"/>
                </a:cubicBezTo>
                <a:cubicBezTo>
                  <a:pt x="3201" y="1275"/>
                  <a:pt x="2957" y="1302"/>
                  <a:pt x="2984" y="1275"/>
                </a:cubicBezTo>
                <a:cubicBezTo>
                  <a:pt x="3039" y="1221"/>
                  <a:pt x="3228" y="1140"/>
                  <a:pt x="3391" y="1085"/>
                </a:cubicBezTo>
                <a:cubicBezTo>
                  <a:pt x="3527" y="1031"/>
                  <a:pt x="3690" y="977"/>
                  <a:pt x="3798" y="950"/>
                </a:cubicBezTo>
                <a:cubicBezTo>
                  <a:pt x="3879" y="923"/>
                  <a:pt x="3988" y="868"/>
                  <a:pt x="4096" y="841"/>
                </a:cubicBezTo>
                <a:lnTo>
                  <a:pt x="4178" y="814"/>
                </a:lnTo>
                <a:cubicBezTo>
                  <a:pt x="4178" y="787"/>
                  <a:pt x="4232" y="787"/>
                  <a:pt x="4232" y="787"/>
                </a:cubicBezTo>
                <a:cubicBezTo>
                  <a:pt x="4259" y="760"/>
                  <a:pt x="4313" y="760"/>
                  <a:pt x="4340" y="760"/>
                </a:cubicBezTo>
                <a:cubicBezTo>
                  <a:pt x="4340" y="733"/>
                  <a:pt x="4693" y="923"/>
                  <a:pt x="4720" y="923"/>
                </a:cubicBezTo>
                <a:cubicBezTo>
                  <a:pt x="4774" y="950"/>
                  <a:pt x="5046" y="1113"/>
                  <a:pt x="5127" y="1113"/>
                </a:cubicBezTo>
                <a:cubicBezTo>
                  <a:pt x="5181" y="1113"/>
                  <a:pt x="5453" y="950"/>
                  <a:pt x="5480" y="923"/>
                </a:cubicBezTo>
                <a:lnTo>
                  <a:pt x="5859" y="733"/>
                </a:lnTo>
                <a:lnTo>
                  <a:pt x="6619" y="1085"/>
                </a:lnTo>
                <a:cubicBezTo>
                  <a:pt x="6727" y="1140"/>
                  <a:pt x="6917" y="1194"/>
                  <a:pt x="6999" y="1248"/>
                </a:cubicBezTo>
                <a:cubicBezTo>
                  <a:pt x="7053" y="1302"/>
                  <a:pt x="7405" y="1384"/>
                  <a:pt x="7405" y="1438"/>
                </a:cubicBezTo>
                <a:cubicBezTo>
                  <a:pt x="7405" y="1492"/>
                  <a:pt x="6999" y="1574"/>
                  <a:pt x="7026" y="1628"/>
                </a:cubicBezTo>
                <a:cubicBezTo>
                  <a:pt x="7053" y="1709"/>
                  <a:pt x="7351" y="1736"/>
                  <a:pt x="7405" y="1791"/>
                </a:cubicBezTo>
                <a:cubicBezTo>
                  <a:pt x="7460" y="1872"/>
                  <a:pt x="7731" y="1899"/>
                  <a:pt x="7812" y="1980"/>
                </a:cubicBezTo>
                <a:cubicBezTo>
                  <a:pt x="7839" y="1899"/>
                  <a:pt x="8165" y="1818"/>
                  <a:pt x="8165" y="1764"/>
                </a:cubicBezTo>
                <a:cubicBezTo>
                  <a:pt x="8165" y="1709"/>
                  <a:pt x="7758" y="1655"/>
                  <a:pt x="7785" y="1601"/>
                </a:cubicBezTo>
                <a:cubicBezTo>
                  <a:pt x="7812" y="1547"/>
                  <a:pt x="8084" y="1465"/>
                  <a:pt x="8165" y="1411"/>
                </a:cubicBezTo>
                <a:cubicBezTo>
                  <a:pt x="8246" y="1330"/>
                  <a:pt x="8409" y="1248"/>
                  <a:pt x="8518" y="1194"/>
                </a:cubicBezTo>
                <a:cubicBezTo>
                  <a:pt x="8626" y="1140"/>
                  <a:pt x="8762" y="1031"/>
                  <a:pt x="8897" y="1004"/>
                </a:cubicBezTo>
                <a:cubicBezTo>
                  <a:pt x="8897" y="1004"/>
                  <a:pt x="9250" y="1140"/>
                  <a:pt x="9277" y="1167"/>
                </a:cubicBezTo>
                <a:cubicBezTo>
                  <a:pt x="9331" y="1167"/>
                  <a:pt x="9603" y="1330"/>
                  <a:pt x="9657" y="1330"/>
                </a:cubicBezTo>
                <a:cubicBezTo>
                  <a:pt x="9738" y="1302"/>
                  <a:pt x="9982" y="1140"/>
                  <a:pt x="10036" y="1113"/>
                </a:cubicBezTo>
                <a:cubicBezTo>
                  <a:pt x="10145" y="1058"/>
                  <a:pt x="10281" y="950"/>
                  <a:pt x="10416" y="896"/>
                </a:cubicBezTo>
                <a:cubicBezTo>
                  <a:pt x="10498" y="868"/>
                  <a:pt x="10687" y="706"/>
                  <a:pt x="10769" y="706"/>
                </a:cubicBezTo>
                <a:cubicBezTo>
                  <a:pt x="10850" y="679"/>
                  <a:pt x="11149" y="868"/>
                  <a:pt x="11176" y="841"/>
                </a:cubicBezTo>
                <a:cubicBezTo>
                  <a:pt x="11311" y="814"/>
                  <a:pt x="11447" y="706"/>
                  <a:pt x="11555" y="651"/>
                </a:cubicBezTo>
                <a:cubicBezTo>
                  <a:pt x="11691" y="570"/>
                  <a:pt x="11827" y="516"/>
                  <a:pt x="11935" y="434"/>
                </a:cubicBezTo>
                <a:cubicBezTo>
                  <a:pt x="12071" y="380"/>
                  <a:pt x="12206" y="299"/>
                  <a:pt x="12342" y="245"/>
                </a:cubicBezTo>
                <a:lnTo>
                  <a:pt x="13156" y="570"/>
                </a:lnTo>
                <a:cubicBezTo>
                  <a:pt x="13020" y="570"/>
                  <a:pt x="12884" y="760"/>
                  <a:pt x="12776" y="760"/>
                </a:cubicBezTo>
                <a:cubicBezTo>
                  <a:pt x="12695" y="760"/>
                  <a:pt x="12423" y="570"/>
                  <a:pt x="12369" y="597"/>
                </a:cubicBezTo>
                <a:cubicBezTo>
                  <a:pt x="12234" y="624"/>
                  <a:pt x="12071" y="760"/>
                  <a:pt x="11962" y="814"/>
                </a:cubicBezTo>
                <a:lnTo>
                  <a:pt x="11583" y="1004"/>
                </a:lnTo>
                <a:lnTo>
                  <a:pt x="12396" y="1330"/>
                </a:lnTo>
                <a:lnTo>
                  <a:pt x="12776" y="1140"/>
                </a:lnTo>
                <a:cubicBezTo>
                  <a:pt x="12830" y="1113"/>
                  <a:pt x="13101" y="923"/>
                  <a:pt x="13183" y="923"/>
                </a:cubicBezTo>
                <a:cubicBezTo>
                  <a:pt x="13237" y="923"/>
                  <a:pt x="13535" y="1113"/>
                  <a:pt x="13590" y="1113"/>
                </a:cubicBezTo>
                <a:cubicBezTo>
                  <a:pt x="13725" y="1058"/>
                  <a:pt x="13861" y="950"/>
                  <a:pt x="13969" y="896"/>
                </a:cubicBezTo>
                <a:lnTo>
                  <a:pt x="14349" y="706"/>
                </a:lnTo>
                <a:cubicBezTo>
                  <a:pt x="14403" y="679"/>
                  <a:pt x="14675" y="516"/>
                  <a:pt x="14756" y="516"/>
                </a:cubicBezTo>
                <a:cubicBezTo>
                  <a:pt x="14810" y="516"/>
                  <a:pt x="15082" y="679"/>
                  <a:pt x="15136" y="706"/>
                </a:cubicBezTo>
                <a:cubicBezTo>
                  <a:pt x="15190" y="706"/>
                  <a:pt x="15543" y="841"/>
                  <a:pt x="15543" y="868"/>
                </a:cubicBezTo>
                <a:cubicBezTo>
                  <a:pt x="15543" y="896"/>
                  <a:pt x="15136" y="1058"/>
                  <a:pt x="15163" y="1058"/>
                </a:cubicBezTo>
                <a:cubicBezTo>
                  <a:pt x="15217" y="1085"/>
                  <a:pt x="15488" y="1248"/>
                  <a:pt x="15543" y="1248"/>
                </a:cubicBezTo>
                <a:cubicBezTo>
                  <a:pt x="15651" y="1248"/>
                  <a:pt x="15841" y="1031"/>
                  <a:pt x="15949" y="1058"/>
                </a:cubicBezTo>
                <a:cubicBezTo>
                  <a:pt x="15977" y="1058"/>
                  <a:pt x="16302" y="1248"/>
                  <a:pt x="16329" y="1221"/>
                </a:cubicBezTo>
                <a:cubicBezTo>
                  <a:pt x="16383" y="1221"/>
                  <a:pt x="16736" y="1058"/>
                  <a:pt x="16736" y="1031"/>
                </a:cubicBezTo>
                <a:cubicBezTo>
                  <a:pt x="16736" y="1031"/>
                  <a:pt x="16329" y="868"/>
                  <a:pt x="16329" y="868"/>
                </a:cubicBezTo>
                <a:cubicBezTo>
                  <a:pt x="16411" y="841"/>
                  <a:pt x="16628" y="679"/>
                  <a:pt x="16709" y="679"/>
                </a:cubicBezTo>
                <a:cubicBezTo>
                  <a:pt x="16845" y="679"/>
                  <a:pt x="17007" y="868"/>
                  <a:pt x="17116" y="868"/>
                </a:cubicBezTo>
                <a:cubicBezTo>
                  <a:pt x="17224" y="841"/>
                  <a:pt x="17387" y="706"/>
                  <a:pt x="17496" y="679"/>
                </a:cubicBezTo>
                <a:cubicBezTo>
                  <a:pt x="17631" y="624"/>
                  <a:pt x="17767" y="543"/>
                  <a:pt x="17875" y="489"/>
                </a:cubicBezTo>
                <a:cubicBezTo>
                  <a:pt x="17930" y="462"/>
                  <a:pt x="18201" y="299"/>
                  <a:pt x="18255" y="299"/>
                </a:cubicBezTo>
                <a:cubicBezTo>
                  <a:pt x="18282" y="299"/>
                  <a:pt x="18662" y="462"/>
                  <a:pt x="18662" y="489"/>
                </a:cubicBezTo>
                <a:cubicBezTo>
                  <a:pt x="18662" y="543"/>
                  <a:pt x="18282" y="597"/>
                  <a:pt x="18282" y="679"/>
                </a:cubicBezTo>
                <a:cubicBezTo>
                  <a:pt x="18255" y="733"/>
                  <a:pt x="17875" y="787"/>
                  <a:pt x="17875" y="868"/>
                </a:cubicBezTo>
                <a:cubicBezTo>
                  <a:pt x="17875" y="896"/>
                  <a:pt x="18228" y="1031"/>
                  <a:pt x="18282" y="1031"/>
                </a:cubicBezTo>
                <a:cubicBezTo>
                  <a:pt x="18336" y="1058"/>
                  <a:pt x="18581" y="1221"/>
                  <a:pt x="18662" y="1221"/>
                </a:cubicBezTo>
                <a:cubicBezTo>
                  <a:pt x="18770" y="1221"/>
                  <a:pt x="18960" y="1058"/>
                  <a:pt x="19042" y="1031"/>
                </a:cubicBezTo>
                <a:cubicBezTo>
                  <a:pt x="19177" y="1004"/>
                  <a:pt x="19313" y="896"/>
                  <a:pt x="19421" y="841"/>
                </a:cubicBezTo>
                <a:cubicBezTo>
                  <a:pt x="19503" y="814"/>
                  <a:pt x="19720" y="679"/>
                  <a:pt x="19828" y="651"/>
                </a:cubicBezTo>
                <a:cubicBezTo>
                  <a:pt x="19828" y="651"/>
                  <a:pt x="20208" y="841"/>
                  <a:pt x="20208" y="841"/>
                </a:cubicBezTo>
                <a:cubicBezTo>
                  <a:pt x="20208" y="868"/>
                  <a:pt x="19855" y="1031"/>
                  <a:pt x="19828" y="1031"/>
                </a:cubicBezTo>
                <a:cubicBezTo>
                  <a:pt x="19964" y="1058"/>
                  <a:pt x="20072" y="1194"/>
                  <a:pt x="20208" y="1221"/>
                </a:cubicBezTo>
                <a:cubicBezTo>
                  <a:pt x="20316" y="1221"/>
                  <a:pt x="20479" y="1031"/>
                  <a:pt x="20588" y="1031"/>
                </a:cubicBezTo>
                <a:cubicBezTo>
                  <a:pt x="20696" y="1031"/>
                  <a:pt x="20913" y="1221"/>
                  <a:pt x="20995" y="1221"/>
                </a:cubicBezTo>
                <a:cubicBezTo>
                  <a:pt x="21103" y="1194"/>
                  <a:pt x="21293" y="1058"/>
                  <a:pt x="21374" y="1031"/>
                </a:cubicBezTo>
                <a:lnTo>
                  <a:pt x="21754" y="841"/>
                </a:lnTo>
                <a:cubicBezTo>
                  <a:pt x="21863" y="787"/>
                  <a:pt x="22025" y="679"/>
                  <a:pt x="22134" y="651"/>
                </a:cubicBezTo>
                <a:cubicBezTo>
                  <a:pt x="22215" y="651"/>
                  <a:pt x="22459" y="841"/>
                  <a:pt x="22541" y="841"/>
                </a:cubicBezTo>
                <a:cubicBezTo>
                  <a:pt x="22649" y="841"/>
                  <a:pt x="22785" y="651"/>
                  <a:pt x="22920" y="651"/>
                </a:cubicBezTo>
                <a:cubicBezTo>
                  <a:pt x="23056" y="651"/>
                  <a:pt x="23164" y="841"/>
                  <a:pt x="23300" y="841"/>
                </a:cubicBezTo>
                <a:cubicBezTo>
                  <a:pt x="23436" y="841"/>
                  <a:pt x="23571" y="651"/>
                  <a:pt x="23680" y="651"/>
                </a:cubicBezTo>
                <a:cubicBezTo>
                  <a:pt x="23815" y="651"/>
                  <a:pt x="23951" y="841"/>
                  <a:pt x="24087" y="841"/>
                </a:cubicBezTo>
                <a:cubicBezTo>
                  <a:pt x="24222" y="841"/>
                  <a:pt x="24331" y="651"/>
                  <a:pt x="24466" y="651"/>
                </a:cubicBezTo>
                <a:cubicBezTo>
                  <a:pt x="24494" y="651"/>
                  <a:pt x="24846" y="814"/>
                  <a:pt x="24846" y="814"/>
                </a:cubicBezTo>
                <a:cubicBezTo>
                  <a:pt x="24846" y="841"/>
                  <a:pt x="24494" y="1004"/>
                  <a:pt x="24466" y="1004"/>
                </a:cubicBezTo>
                <a:cubicBezTo>
                  <a:pt x="24602" y="1004"/>
                  <a:pt x="24738" y="1194"/>
                  <a:pt x="24873" y="1194"/>
                </a:cubicBezTo>
                <a:cubicBezTo>
                  <a:pt x="24982" y="1194"/>
                  <a:pt x="25144" y="1004"/>
                  <a:pt x="25253" y="1004"/>
                </a:cubicBezTo>
                <a:cubicBezTo>
                  <a:pt x="25389" y="1031"/>
                  <a:pt x="25497" y="1194"/>
                  <a:pt x="25633" y="1194"/>
                </a:cubicBezTo>
                <a:cubicBezTo>
                  <a:pt x="25768" y="1194"/>
                  <a:pt x="25904" y="1004"/>
                  <a:pt x="26012" y="1004"/>
                </a:cubicBezTo>
                <a:cubicBezTo>
                  <a:pt x="26094" y="1004"/>
                  <a:pt x="26338" y="1194"/>
                  <a:pt x="26419" y="1194"/>
                </a:cubicBezTo>
                <a:cubicBezTo>
                  <a:pt x="26528" y="1167"/>
                  <a:pt x="26691" y="1058"/>
                  <a:pt x="26799" y="1004"/>
                </a:cubicBezTo>
                <a:lnTo>
                  <a:pt x="27179" y="814"/>
                </a:lnTo>
                <a:cubicBezTo>
                  <a:pt x="27206" y="787"/>
                  <a:pt x="27504" y="624"/>
                  <a:pt x="27559" y="624"/>
                </a:cubicBezTo>
                <a:cubicBezTo>
                  <a:pt x="27667" y="651"/>
                  <a:pt x="27884" y="787"/>
                  <a:pt x="27938" y="814"/>
                </a:cubicBezTo>
                <a:cubicBezTo>
                  <a:pt x="28074" y="868"/>
                  <a:pt x="28209" y="923"/>
                  <a:pt x="28345" y="1004"/>
                </a:cubicBezTo>
                <a:cubicBezTo>
                  <a:pt x="28426" y="1031"/>
                  <a:pt x="28671" y="1113"/>
                  <a:pt x="28725" y="1167"/>
                </a:cubicBezTo>
                <a:cubicBezTo>
                  <a:pt x="28752" y="1221"/>
                  <a:pt x="28345" y="1330"/>
                  <a:pt x="28345" y="1357"/>
                </a:cubicBezTo>
                <a:cubicBezTo>
                  <a:pt x="28345" y="1438"/>
                  <a:pt x="28698" y="1492"/>
                  <a:pt x="28725" y="1547"/>
                </a:cubicBezTo>
                <a:lnTo>
                  <a:pt x="29105" y="1357"/>
                </a:lnTo>
                <a:cubicBezTo>
                  <a:pt x="29159" y="1330"/>
                  <a:pt x="29511" y="1194"/>
                  <a:pt x="29511" y="1167"/>
                </a:cubicBezTo>
                <a:cubicBezTo>
                  <a:pt x="29511" y="1167"/>
                  <a:pt x="29403" y="1113"/>
                  <a:pt x="29294" y="1085"/>
                </a:cubicBezTo>
                <a:cubicBezTo>
                  <a:pt x="29240" y="1058"/>
                  <a:pt x="29213" y="1031"/>
                  <a:pt x="29159" y="1031"/>
                </a:cubicBezTo>
                <a:cubicBezTo>
                  <a:pt x="29132" y="1004"/>
                  <a:pt x="29105" y="1004"/>
                  <a:pt x="29105" y="1004"/>
                </a:cubicBezTo>
                <a:cubicBezTo>
                  <a:pt x="29186" y="977"/>
                  <a:pt x="29403" y="814"/>
                  <a:pt x="29484" y="814"/>
                </a:cubicBezTo>
                <a:cubicBezTo>
                  <a:pt x="29593" y="814"/>
                  <a:pt x="29783" y="1004"/>
                  <a:pt x="29891" y="1004"/>
                </a:cubicBezTo>
                <a:cubicBezTo>
                  <a:pt x="30027" y="977"/>
                  <a:pt x="30135" y="814"/>
                  <a:pt x="30271" y="814"/>
                </a:cubicBezTo>
                <a:cubicBezTo>
                  <a:pt x="30379" y="787"/>
                  <a:pt x="30569" y="1004"/>
                  <a:pt x="30678" y="1004"/>
                </a:cubicBezTo>
                <a:cubicBezTo>
                  <a:pt x="30732" y="1004"/>
                  <a:pt x="31003" y="841"/>
                  <a:pt x="31057" y="814"/>
                </a:cubicBezTo>
                <a:cubicBezTo>
                  <a:pt x="31139" y="787"/>
                  <a:pt x="31356" y="624"/>
                  <a:pt x="31437" y="624"/>
                </a:cubicBezTo>
                <a:cubicBezTo>
                  <a:pt x="31519" y="624"/>
                  <a:pt x="31790" y="787"/>
                  <a:pt x="31844" y="814"/>
                </a:cubicBezTo>
                <a:cubicBezTo>
                  <a:pt x="31898" y="841"/>
                  <a:pt x="32170" y="1004"/>
                  <a:pt x="32251" y="1004"/>
                </a:cubicBezTo>
                <a:cubicBezTo>
                  <a:pt x="32305" y="1004"/>
                  <a:pt x="32576" y="841"/>
                  <a:pt x="32631" y="814"/>
                </a:cubicBezTo>
                <a:cubicBezTo>
                  <a:pt x="32685" y="814"/>
                  <a:pt x="32983" y="651"/>
                  <a:pt x="33038" y="651"/>
                </a:cubicBezTo>
                <a:cubicBezTo>
                  <a:pt x="33119" y="651"/>
                  <a:pt x="33363" y="814"/>
                  <a:pt x="33417" y="841"/>
                </a:cubicBezTo>
                <a:cubicBezTo>
                  <a:pt x="33499" y="868"/>
                  <a:pt x="33743" y="1031"/>
                  <a:pt x="33824" y="1031"/>
                </a:cubicBezTo>
                <a:cubicBezTo>
                  <a:pt x="33960" y="1031"/>
                  <a:pt x="34068" y="1221"/>
                  <a:pt x="34204" y="1221"/>
                </a:cubicBezTo>
                <a:cubicBezTo>
                  <a:pt x="34312" y="1221"/>
                  <a:pt x="34502" y="1085"/>
                  <a:pt x="34611" y="1058"/>
                </a:cubicBezTo>
                <a:cubicBezTo>
                  <a:pt x="34746" y="1031"/>
                  <a:pt x="34882" y="950"/>
                  <a:pt x="34990" y="896"/>
                </a:cubicBezTo>
                <a:cubicBezTo>
                  <a:pt x="35045" y="868"/>
                  <a:pt x="35343" y="706"/>
                  <a:pt x="35397" y="733"/>
                </a:cubicBezTo>
                <a:cubicBezTo>
                  <a:pt x="35533" y="733"/>
                  <a:pt x="35641" y="923"/>
                  <a:pt x="35777" y="923"/>
                </a:cubicBezTo>
                <a:cubicBezTo>
                  <a:pt x="35886" y="923"/>
                  <a:pt x="36075" y="733"/>
                  <a:pt x="36184" y="760"/>
                </a:cubicBezTo>
                <a:cubicBezTo>
                  <a:pt x="36292" y="760"/>
                  <a:pt x="36455" y="923"/>
                  <a:pt x="36564" y="950"/>
                </a:cubicBezTo>
                <a:cubicBezTo>
                  <a:pt x="36699" y="1004"/>
                  <a:pt x="36808" y="1085"/>
                  <a:pt x="36943" y="1167"/>
                </a:cubicBezTo>
                <a:cubicBezTo>
                  <a:pt x="36970" y="1167"/>
                  <a:pt x="37242" y="1357"/>
                  <a:pt x="37323" y="1357"/>
                </a:cubicBezTo>
                <a:cubicBezTo>
                  <a:pt x="37377" y="1357"/>
                  <a:pt x="37649" y="1221"/>
                  <a:pt x="37703" y="1194"/>
                </a:cubicBezTo>
                <a:lnTo>
                  <a:pt x="38083" y="1004"/>
                </a:lnTo>
                <a:lnTo>
                  <a:pt x="38462" y="841"/>
                </a:lnTo>
                <a:cubicBezTo>
                  <a:pt x="38408" y="841"/>
                  <a:pt x="38137" y="624"/>
                  <a:pt x="38083" y="651"/>
                </a:cubicBezTo>
                <a:cubicBezTo>
                  <a:pt x="38164" y="624"/>
                  <a:pt x="38381" y="462"/>
                  <a:pt x="38462" y="462"/>
                </a:cubicBezTo>
                <a:cubicBezTo>
                  <a:pt x="38544" y="489"/>
                  <a:pt x="38788" y="651"/>
                  <a:pt x="38842" y="679"/>
                </a:cubicBezTo>
                <a:cubicBezTo>
                  <a:pt x="38951" y="733"/>
                  <a:pt x="39113" y="787"/>
                  <a:pt x="39222" y="868"/>
                </a:cubicBezTo>
                <a:cubicBezTo>
                  <a:pt x="39249" y="868"/>
                  <a:pt x="38842" y="1004"/>
                  <a:pt x="38842" y="1031"/>
                </a:cubicBezTo>
                <a:cubicBezTo>
                  <a:pt x="38842" y="1058"/>
                  <a:pt x="39168" y="1194"/>
                  <a:pt x="39222" y="1221"/>
                </a:cubicBezTo>
                <a:cubicBezTo>
                  <a:pt x="39330" y="1275"/>
                  <a:pt x="39520" y="1357"/>
                  <a:pt x="39602" y="1411"/>
                </a:cubicBezTo>
                <a:cubicBezTo>
                  <a:pt x="39683" y="1492"/>
                  <a:pt x="39900" y="1547"/>
                  <a:pt x="39981" y="1601"/>
                </a:cubicBezTo>
                <a:cubicBezTo>
                  <a:pt x="40117" y="1601"/>
                  <a:pt x="40225" y="1438"/>
                  <a:pt x="40361" y="1438"/>
                </a:cubicBezTo>
                <a:cubicBezTo>
                  <a:pt x="40469" y="1438"/>
                  <a:pt x="40659" y="1628"/>
                  <a:pt x="40741" y="1628"/>
                </a:cubicBezTo>
                <a:cubicBezTo>
                  <a:pt x="40876" y="1601"/>
                  <a:pt x="41039" y="1465"/>
                  <a:pt x="41120" y="1438"/>
                </a:cubicBezTo>
                <a:cubicBezTo>
                  <a:pt x="41283" y="1384"/>
                  <a:pt x="41392" y="1302"/>
                  <a:pt x="41500" y="1248"/>
                </a:cubicBezTo>
                <a:cubicBezTo>
                  <a:pt x="41609" y="1221"/>
                  <a:pt x="41771" y="1085"/>
                  <a:pt x="41880" y="1058"/>
                </a:cubicBezTo>
                <a:cubicBezTo>
                  <a:pt x="41961" y="1058"/>
                  <a:pt x="42178" y="1248"/>
                  <a:pt x="42287" y="1248"/>
                </a:cubicBezTo>
                <a:cubicBezTo>
                  <a:pt x="42395" y="1248"/>
                  <a:pt x="42558" y="1058"/>
                  <a:pt x="42667" y="1058"/>
                </a:cubicBezTo>
                <a:cubicBezTo>
                  <a:pt x="42721" y="1058"/>
                  <a:pt x="42992" y="1248"/>
                  <a:pt x="43046" y="1248"/>
                </a:cubicBezTo>
                <a:cubicBezTo>
                  <a:pt x="43155" y="1221"/>
                  <a:pt x="43345" y="1113"/>
                  <a:pt x="43426" y="1058"/>
                </a:cubicBezTo>
                <a:cubicBezTo>
                  <a:pt x="43480" y="1031"/>
                  <a:pt x="43779" y="868"/>
                  <a:pt x="43806" y="868"/>
                </a:cubicBezTo>
                <a:cubicBezTo>
                  <a:pt x="43914" y="868"/>
                  <a:pt x="44131" y="1031"/>
                  <a:pt x="44213" y="1058"/>
                </a:cubicBezTo>
                <a:cubicBezTo>
                  <a:pt x="44321" y="1113"/>
                  <a:pt x="44457" y="1194"/>
                  <a:pt x="44592" y="1248"/>
                </a:cubicBezTo>
                <a:cubicBezTo>
                  <a:pt x="44674" y="1275"/>
                  <a:pt x="44891" y="1411"/>
                  <a:pt x="44972" y="1411"/>
                </a:cubicBezTo>
                <a:cubicBezTo>
                  <a:pt x="45053" y="1411"/>
                  <a:pt x="45298" y="1221"/>
                  <a:pt x="45379" y="1248"/>
                </a:cubicBezTo>
                <a:cubicBezTo>
                  <a:pt x="45487" y="1248"/>
                  <a:pt x="45650" y="1384"/>
                  <a:pt x="45759" y="1411"/>
                </a:cubicBezTo>
                <a:lnTo>
                  <a:pt x="46138" y="1601"/>
                </a:lnTo>
                <a:lnTo>
                  <a:pt x="46518" y="1411"/>
                </a:lnTo>
                <a:cubicBezTo>
                  <a:pt x="46572" y="1384"/>
                  <a:pt x="46925" y="1248"/>
                  <a:pt x="46898" y="1221"/>
                </a:cubicBezTo>
                <a:cubicBezTo>
                  <a:pt x="46898" y="1167"/>
                  <a:pt x="46518" y="1085"/>
                  <a:pt x="46518" y="1031"/>
                </a:cubicBezTo>
                <a:cubicBezTo>
                  <a:pt x="46545" y="977"/>
                  <a:pt x="46138" y="923"/>
                  <a:pt x="46138" y="868"/>
                </a:cubicBezTo>
                <a:cubicBezTo>
                  <a:pt x="46138" y="814"/>
                  <a:pt x="46464" y="706"/>
                  <a:pt x="46518" y="679"/>
                </a:cubicBezTo>
                <a:cubicBezTo>
                  <a:pt x="46627" y="597"/>
                  <a:pt x="46762" y="543"/>
                  <a:pt x="46898" y="489"/>
                </a:cubicBezTo>
                <a:lnTo>
                  <a:pt x="47657" y="841"/>
                </a:lnTo>
                <a:cubicBezTo>
                  <a:pt x="47793" y="841"/>
                  <a:pt x="47929" y="1031"/>
                  <a:pt x="48064" y="1031"/>
                </a:cubicBezTo>
                <a:cubicBezTo>
                  <a:pt x="48200" y="1004"/>
                  <a:pt x="48308" y="841"/>
                  <a:pt x="48444" y="841"/>
                </a:cubicBezTo>
                <a:cubicBezTo>
                  <a:pt x="48580" y="814"/>
                  <a:pt x="48715" y="1004"/>
                  <a:pt x="48824" y="1004"/>
                </a:cubicBezTo>
                <a:cubicBezTo>
                  <a:pt x="48878" y="1004"/>
                  <a:pt x="49203" y="814"/>
                  <a:pt x="49230" y="814"/>
                </a:cubicBezTo>
                <a:cubicBezTo>
                  <a:pt x="49285" y="841"/>
                  <a:pt x="49610" y="977"/>
                  <a:pt x="49610" y="1004"/>
                </a:cubicBezTo>
                <a:cubicBezTo>
                  <a:pt x="49610" y="1058"/>
                  <a:pt x="49258" y="1140"/>
                  <a:pt x="49230" y="1194"/>
                </a:cubicBezTo>
                <a:cubicBezTo>
                  <a:pt x="49203" y="1248"/>
                  <a:pt x="48851" y="1330"/>
                  <a:pt x="48851" y="1384"/>
                </a:cubicBezTo>
                <a:cubicBezTo>
                  <a:pt x="48851" y="1438"/>
                  <a:pt x="49258" y="1492"/>
                  <a:pt x="49230" y="1547"/>
                </a:cubicBezTo>
                <a:cubicBezTo>
                  <a:pt x="49230" y="1601"/>
                  <a:pt x="49610" y="1682"/>
                  <a:pt x="49637" y="1736"/>
                </a:cubicBezTo>
                <a:lnTo>
                  <a:pt x="50397" y="1357"/>
                </a:lnTo>
                <a:cubicBezTo>
                  <a:pt x="50505" y="1302"/>
                  <a:pt x="50668" y="1194"/>
                  <a:pt x="50777" y="1167"/>
                </a:cubicBezTo>
                <a:cubicBezTo>
                  <a:pt x="50858" y="1167"/>
                  <a:pt x="51102" y="1357"/>
                  <a:pt x="51183" y="1357"/>
                </a:cubicBezTo>
                <a:cubicBezTo>
                  <a:pt x="51211" y="1357"/>
                  <a:pt x="51536" y="1194"/>
                  <a:pt x="51563" y="1167"/>
                </a:cubicBezTo>
                <a:cubicBezTo>
                  <a:pt x="51617" y="1113"/>
                  <a:pt x="51943" y="1031"/>
                  <a:pt x="51943" y="977"/>
                </a:cubicBezTo>
                <a:cubicBezTo>
                  <a:pt x="51943" y="950"/>
                  <a:pt x="51590" y="814"/>
                  <a:pt x="51536" y="787"/>
                </a:cubicBezTo>
                <a:cubicBezTo>
                  <a:pt x="51428" y="733"/>
                  <a:pt x="51292" y="679"/>
                  <a:pt x="51156" y="624"/>
                </a:cubicBezTo>
                <a:cubicBezTo>
                  <a:pt x="51292" y="597"/>
                  <a:pt x="51400" y="434"/>
                  <a:pt x="51536" y="434"/>
                </a:cubicBezTo>
                <a:cubicBezTo>
                  <a:pt x="51645" y="434"/>
                  <a:pt x="51834" y="624"/>
                  <a:pt x="51943" y="597"/>
                </a:cubicBezTo>
                <a:cubicBezTo>
                  <a:pt x="51970" y="597"/>
                  <a:pt x="52295" y="407"/>
                  <a:pt x="52323" y="407"/>
                </a:cubicBezTo>
                <a:cubicBezTo>
                  <a:pt x="52377" y="434"/>
                  <a:pt x="52702" y="570"/>
                  <a:pt x="52702" y="597"/>
                </a:cubicBezTo>
                <a:cubicBezTo>
                  <a:pt x="52702" y="624"/>
                  <a:pt x="52377" y="760"/>
                  <a:pt x="52323" y="787"/>
                </a:cubicBezTo>
                <a:cubicBezTo>
                  <a:pt x="52214" y="841"/>
                  <a:pt x="52078" y="923"/>
                  <a:pt x="51943" y="977"/>
                </a:cubicBezTo>
                <a:cubicBezTo>
                  <a:pt x="52078" y="1004"/>
                  <a:pt x="52187" y="1140"/>
                  <a:pt x="52323" y="1167"/>
                </a:cubicBezTo>
                <a:cubicBezTo>
                  <a:pt x="52458" y="1167"/>
                  <a:pt x="52594" y="1330"/>
                  <a:pt x="52729" y="1330"/>
                </a:cubicBezTo>
                <a:cubicBezTo>
                  <a:pt x="52811" y="1330"/>
                  <a:pt x="53028" y="1167"/>
                  <a:pt x="53109" y="1140"/>
                </a:cubicBezTo>
                <a:cubicBezTo>
                  <a:pt x="53245" y="1113"/>
                  <a:pt x="53380" y="1031"/>
                  <a:pt x="53489" y="977"/>
                </a:cubicBezTo>
                <a:cubicBezTo>
                  <a:pt x="53543" y="950"/>
                  <a:pt x="53814" y="787"/>
                  <a:pt x="53869" y="787"/>
                </a:cubicBezTo>
                <a:cubicBezTo>
                  <a:pt x="53896" y="787"/>
                  <a:pt x="54276" y="950"/>
                  <a:pt x="54276" y="950"/>
                </a:cubicBezTo>
                <a:cubicBezTo>
                  <a:pt x="54276" y="977"/>
                  <a:pt x="53923" y="1140"/>
                  <a:pt x="53896" y="1140"/>
                </a:cubicBezTo>
                <a:cubicBezTo>
                  <a:pt x="53977" y="1140"/>
                  <a:pt x="54167" y="1330"/>
                  <a:pt x="54276" y="1330"/>
                </a:cubicBezTo>
                <a:cubicBezTo>
                  <a:pt x="54357" y="1330"/>
                  <a:pt x="54601" y="1167"/>
                  <a:pt x="54655" y="1140"/>
                </a:cubicBezTo>
                <a:cubicBezTo>
                  <a:pt x="54764" y="1085"/>
                  <a:pt x="54927" y="977"/>
                  <a:pt x="55035" y="950"/>
                </a:cubicBezTo>
                <a:cubicBezTo>
                  <a:pt x="55171" y="923"/>
                  <a:pt x="55306" y="760"/>
                  <a:pt x="55415" y="760"/>
                </a:cubicBezTo>
                <a:cubicBezTo>
                  <a:pt x="55469" y="760"/>
                  <a:pt x="55794" y="950"/>
                  <a:pt x="55822" y="950"/>
                </a:cubicBezTo>
                <a:cubicBezTo>
                  <a:pt x="55876" y="923"/>
                  <a:pt x="56201" y="787"/>
                  <a:pt x="56201" y="760"/>
                </a:cubicBezTo>
                <a:cubicBezTo>
                  <a:pt x="56201" y="760"/>
                  <a:pt x="55822" y="597"/>
                  <a:pt x="55822" y="597"/>
                </a:cubicBezTo>
                <a:cubicBezTo>
                  <a:pt x="55930" y="570"/>
                  <a:pt x="56066" y="407"/>
                  <a:pt x="56201" y="407"/>
                </a:cubicBezTo>
                <a:cubicBezTo>
                  <a:pt x="56228" y="407"/>
                  <a:pt x="56581" y="570"/>
                  <a:pt x="56581" y="570"/>
                </a:cubicBezTo>
                <a:cubicBezTo>
                  <a:pt x="56581" y="597"/>
                  <a:pt x="56228" y="760"/>
                  <a:pt x="56201" y="760"/>
                </a:cubicBezTo>
                <a:cubicBezTo>
                  <a:pt x="56337" y="787"/>
                  <a:pt x="56473" y="950"/>
                  <a:pt x="56581" y="950"/>
                </a:cubicBezTo>
                <a:cubicBezTo>
                  <a:pt x="56662" y="950"/>
                  <a:pt x="56907" y="787"/>
                  <a:pt x="56961" y="760"/>
                </a:cubicBezTo>
                <a:cubicBezTo>
                  <a:pt x="57015" y="733"/>
                  <a:pt x="57286" y="570"/>
                  <a:pt x="57341" y="570"/>
                </a:cubicBezTo>
                <a:cubicBezTo>
                  <a:pt x="57422" y="570"/>
                  <a:pt x="57666" y="733"/>
                  <a:pt x="57720" y="760"/>
                </a:cubicBezTo>
                <a:cubicBezTo>
                  <a:pt x="57775" y="760"/>
                  <a:pt x="58073" y="923"/>
                  <a:pt x="58127" y="923"/>
                </a:cubicBezTo>
                <a:cubicBezTo>
                  <a:pt x="58208" y="923"/>
                  <a:pt x="58398" y="733"/>
                  <a:pt x="58480" y="733"/>
                </a:cubicBezTo>
                <a:cubicBezTo>
                  <a:pt x="58615" y="760"/>
                  <a:pt x="58751" y="923"/>
                  <a:pt x="58887" y="923"/>
                </a:cubicBezTo>
                <a:cubicBezTo>
                  <a:pt x="58995" y="923"/>
                  <a:pt x="59158" y="706"/>
                  <a:pt x="59266" y="733"/>
                </a:cubicBezTo>
                <a:cubicBezTo>
                  <a:pt x="59375" y="733"/>
                  <a:pt x="59510" y="896"/>
                  <a:pt x="59646" y="896"/>
                </a:cubicBezTo>
                <a:cubicBezTo>
                  <a:pt x="59782" y="896"/>
                  <a:pt x="59917" y="1085"/>
                  <a:pt x="60026" y="1085"/>
                </a:cubicBezTo>
                <a:cubicBezTo>
                  <a:pt x="60107" y="1058"/>
                  <a:pt x="60351" y="896"/>
                  <a:pt x="60406" y="868"/>
                </a:cubicBezTo>
                <a:cubicBezTo>
                  <a:pt x="60460" y="868"/>
                  <a:pt x="60731" y="679"/>
                  <a:pt x="60785" y="679"/>
                </a:cubicBezTo>
                <a:cubicBezTo>
                  <a:pt x="60812" y="679"/>
                  <a:pt x="61192" y="841"/>
                  <a:pt x="61192" y="841"/>
                </a:cubicBezTo>
                <a:cubicBezTo>
                  <a:pt x="61192" y="868"/>
                  <a:pt x="60812" y="1058"/>
                  <a:pt x="60812" y="1058"/>
                </a:cubicBezTo>
                <a:cubicBezTo>
                  <a:pt x="60948" y="1058"/>
                  <a:pt x="61056" y="1221"/>
                  <a:pt x="61192" y="1221"/>
                </a:cubicBezTo>
                <a:cubicBezTo>
                  <a:pt x="61301" y="1221"/>
                  <a:pt x="61490" y="1058"/>
                  <a:pt x="61572" y="1031"/>
                </a:cubicBezTo>
                <a:cubicBezTo>
                  <a:pt x="61707" y="977"/>
                  <a:pt x="61843" y="896"/>
                  <a:pt x="61952" y="841"/>
                </a:cubicBezTo>
                <a:cubicBezTo>
                  <a:pt x="62006" y="787"/>
                  <a:pt x="62250" y="651"/>
                  <a:pt x="62331" y="624"/>
                </a:cubicBezTo>
                <a:cubicBezTo>
                  <a:pt x="62386" y="624"/>
                  <a:pt x="62684" y="787"/>
                  <a:pt x="62738" y="814"/>
                </a:cubicBezTo>
                <a:cubicBezTo>
                  <a:pt x="62792" y="814"/>
                  <a:pt x="63064" y="977"/>
                  <a:pt x="63145" y="977"/>
                </a:cubicBezTo>
                <a:cubicBezTo>
                  <a:pt x="63199" y="977"/>
                  <a:pt x="63471" y="760"/>
                  <a:pt x="63525" y="787"/>
                </a:cubicBezTo>
                <a:cubicBezTo>
                  <a:pt x="63660" y="814"/>
                  <a:pt x="63796" y="896"/>
                  <a:pt x="63932" y="950"/>
                </a:cubicBezTo>
                <a:lnTo>
                  <a:pt x="64311" y="1140"/>
                </a:lnTo>
                <a:cubicBezTo>
                  <a:pt x="64366" y="1167"/>
                  <a:pt x="64664" y="1330"/>
                  <a:pt x="64718" y="1302"/>
                </a:cubicBezTo>
                <a:cubicBezTo>
                  <a:pt x="64745" y="1302"/>
                  <a:pt x="65098" y="1140"/>
                  <a:pt x="65098" y="1113"/>
                </a:cubicBezTo>
                <a:cubicBezTo>
                  <a:pt x="65098" y="1058"/>
                  <a:pt x="64691" y="1004"/>
                  <a:pt x="64691" y="950"/>
                </a:cubicBezTo>
                <a:cubicBezTo>
                  <a:pt x="64718" y="896"/>
                  <a:pt x="65017" y="814"/>
                  <a:pt x="65098" y="760"/>
                </a:cubicBezTo>
                <a:cubicBezTo>
                  <a:pt x="65179" y="679"/>
                  <a:pt x="65369" y="624"/>
                  <a:pt x="65478" y="570"/>
                </a:cubicBezTo>
                <a:cubicBezTo>
                  <a:pt x="65532" y="543"/>
                  <a:pt x="65803" y="380"/>
                  <a:pt x="65857" y="380"/>
                </a:cubicBezTo>
                <a:cubicBezTo>
                  <a:pt x="65885" y="380"/>
                  <a:pt x="66264" y="543"/>
                  <a:pt x="66264" y="543"/>
                </a:cubicBezTo>
                <a:cubicBezTo>
                  <a:pt x="66264" y="597"/>
                  <a:pt x="65857" y="706"/>
                  <a:pt x="65857" y="733"/>
                </a:cubicBezTo>
                <a:cubicBezTo>
                  <a:pt x="65885" y="787"/>
                  <a:pt x="66183" y="896"/>
                  <a:pt x="66264" y="923"/>
                </a:cubicBezTo>
                <a:cubicBezTo>
                  <a:pt x="66319" y="950"/>
                  <a:pt x="66590" y="1113"/>
                  <a:pt x="66671" y="1113"/>
                </a:cubicBezTo>
                <a:cubicBezTo>
                  <a:pt x="66780" y="1113"/>
                  <a:pt x="66942" y="896"/>
                  <a:pt x="67051" y="923"/>
                </a:cubicBezTo>
                <a:cubicBezTo>
                  <a:pt x="67132" y="923"/>
                  <a:pt x="67349" y="1113"/>
                  <a:pt x="67431" y="1085"/>
                </a:cubicBezTo>
                <a:cubicBezTo>
                  <a:pt x="67593" y="1085"/>
                  <a:pt x="67675" y="923"/>
                  <a:pt x="67837" y="923"/>
                </a:cubicBezTo>
                <a:lnTo>
                  <a:pt x="67431" y="733"/>
                </a:lnTo>
                <a:cubicBezTo>
                  <a:pt x="67349" y="679"/>
                  <a:pt x="67078" y="597"/>
                  <a:pt x="67051" y="543"/>
                </a:cubicBezTo>
                <a:cubicBezTo>
                  <a:pt x="67024" y="516"/>
                  <a:pt x="67431" y="407"/>
                  <a:pt x="67431" y="353"/>
                </a:cubicBezTo>
                <a:cubicBezTo>
                  <a:pt x="67431" y="326"/>
                  <a:pt x="66997" y="190"/>
                  <a:pt x="67024" y="163"/>
                </a:cubicBezTo>
                <a:cubicBezTo>
                  <a:pt x="67078" y="163"/>
                  <a:pt x="67376" y="0"/>
                  <a:pt x="67431" y="0"/>
                </a:cubicBezTo>
                <a:cubicBezTo>
                  <a:pt x="67539" y="0"/>
                  <a:pt x="67675" y="163"/>
                  <a:pt x="67810" y="163"/>
                </a:cubicBezTo>
                <a:cubicBezTo>
                  <a:pt x="67837" y="190"/>
                  <a:pt x="67919" y="245"/>
                  <a:pt x="68027" y="272"/>
                </a:cubicBezTo>
                <a:cubicBezTo>
                  <a:pt x="68136" y="299"/>
                  <a:pt x="68217" y="326"/>
                  <a:pt x="68217" y="353"/>
                </a:cubicBezTo>
                <a:cubicBezTo>
                  <a:pt x="68217" y="380"/>
                  <a:pt x="68109" y="407"/>
                  <a:pt x="68000" y="462"/>
                </a:cubicBezTo>
                <a:cubicBezTo>
                  <a:pt x="67919" y="489"/>
                  <a:pt x="67810" y="516"/>
                  <a:pt x="67810" y="543"/>
                </a:cubicBezTo>
                <a:cubicBezTo>
                  <a:pt x="67837" y="570"/>
                  <a:pt x="67919" y="597"/>
                  <a:pt x="68000" y="624"/>
                </a:cubicBezTo>
                <a:cubicBezTo>
                  <a:pt x="68109" y="679"/>
                  <a:pt x="68190" y="706"/>
                  <a:pt x="68217" y="733"/>
                </a:cubicBezTo>
                <a:cubicBezTo>
                  <a:pt x="68271" y="760"/>
                  <a:pt x="68516" y="896"/>
                  <a:pt x="68597" y="896"/>
                </a:cubicBezTo>
                <a:cubicBezTo>
                  <a:pt x="68705" y="923"/>
                  <a:pt x="68895" y="733"/>
                  <a:pt x="69004" y="733"/>
                </a:cubicBezTo>
                <a:cubicBezTo>
                  <a:pt x="69085" y="733"/>
                  <a:pt x="69302" y="896"/>
                  <a:pt x="69384" y="923"/>
                </a:cubicBezTo>
                <a:cubicBezTo>
                  <a:pt x="69546" y="950"/>
                  <a:pt x="69628" y="1058"/>
                  <a:pt x="69790" y="1085"/>
                </a:cubicBezTo>
                <a:cubicBezTo>
                  <a:pt x="69926" y="1085"/>
                  <a:pt x="70035" y="923"/>
                  <a:pt x="70170" y="923"/>
                </a:cubicBezTo>
                <a:cubicBezTo>
                  <a:pt x="70251" y="923"/>
                  <a:pt x="70496" y="1113"/>
                  <a:pt x="70577" y="1113"/>
                </a:cubicBezTo>
                <a:cubicBezTo>
                  <a:pt x="70685" y="1085"/>
                  <a:pt x="70875" y="977"/>
                  <a:pt x="70957" y="923"/>
                </a:cubicBezTo>
                <a:cubicBezTo>
                  <a:pt x="71092" y="868"/>
                  <a:pt x="71228" y="814"/>
                  <a:pt x="71364" y="760"/>
                </a:cubicBezTo>
                <a:lnTo>
                  <a:pt x="71743" y="570"/>
                </a:lnTo>
                <a:lnTo>
                  <a:pt x="72557" y="217"/>
                </a:lnTo>
                <a:cubicBezTo>
                  <a:pt x="72584" y="299"/>
                  <a:pt x="72937" y="353"/>
                  <a:pt x="72937" y="434"/>
                </a:cubicBezTo>
                <a:cubicBezTo>
                  <a:pt x="72937" y="462"/>
                  <a:pt x="72611" y="570"/>
                  <a:pt x="72557" y="597"/>
                </a:cubicBezTo>
                <a:cubicBezTo>
                  <a:pt x="72476" y="624"/>
                  <a:pt x="72177" y="706"/>
                  <a:pt x="72150" y="760"/>
                </a:cubicBezTo>
                <a:cubicBezTo>
                  <a:pt x="72123" y="814"/>
                  <a:pt x="72530" y="923"/>
                  <a:pt x="72530" y="977"/>
                </a:cubicBezTo>
                <a:cubicBezTo>
                  <a:pt x="72530" y="1004"/>
                  <a:pt x="72123" y="1113"/>
                  <a:pt x="72150" y="1140"/>
                </a:cubicBezTo>
                <a:cubicBezTo>
                  <a:pt x="72177" y="1167"/>
                  <a:pt x="72476" y="1330"/>
                  <a:pt x="72530" y="1330"/>
                </a:cubicBezTo>
                <a:cubicBezTo>
                  <a:pt x="72666" y="1357"/>
                  <a:pt x="72801" y="1167"/>
                  <a:pt x="72937" y="1167"/>
                </a:cubicBezTo>
                <a:cubicBezTo>
                  <a:pt x="73018" y="1167"/>
                  <a:pt x="73262" y="1330"/>
                  <a:pt x="73316" y="1357"/>
                </a:cubicBezTo>
                <a:cubicBezTo>
                  <a:pt x="73452" y="1438"/>
                  <a:pt x="73561" y="1492"/>
                  <a:pt x="73696" y="1574"/>
                </a:cubicBezTo>
                <a:cubicBezTo>
                  <a:pt x="73750" y="1492"/>
                  <a:pt x="74103" y="1465"/>
                  <a:pt x="74103" y="1411"/>
                </a:cubicBezTo>
                <a:cubicBezTo>
                  <a:pt x="74103" y="1357"/>
                  <a:pt x="73696" y="1221"/>
                  <a:pt x="73723" y="1194"/>
                </a:cubicBezTo>
                <a:cubicBezTo>
                  <a:pt x="73778" y="1140"/>
                  <a:pt x="74022" y="1085"/>
                  <a:pt x="74130" y="1031"/>
                </a:cubicBezTo>
                <a:cubicBezTo>
                  <a:pt x="74239" y="977"/>
                  <a:pt x="74374" y="896"/>
                  <a:pt x="74510" y="868"/>
                </a:cubicBezTo>
                <a:cubicBezTo>
                  <a:pt x="74537" y="868"/>
                  <a:pt x="74863" y="1058"/>
                  <a:pt x="74890" y="1058"/>
                </a:cubicBezTo>
                <a:cubicBezTo>
                  <a:pt x="74944" y="1113"/>
                  <a:pt x="75188" y="1275"/>
                  <a:pt x="75269" y="1275"/>
                </a:cubicBezTo>
                <a:cubicBezTo>
                  <a:pt x="75324" y="1275"/>
                  <a:pt x="75622" y="1113"/>
                  <a:pt x="75649" y="1113"/>
                </a:cubicBezTo>
                <a:lnTo>
                  <a:pt x="76029" y="923"/>
                </a:lnTo>
                <a:cubicBezTo>
                  <a:pt x="76110" y="896"/>
                  <a:pt x="76327" y="760"/>
                  <a:pt x="76436" y="760"/>
                </a:cubicBezTo>
                <a:cubicBezTo>
                  <a:pt x="76436" y="760"/>
                  <a:pt x="76788" y="950"/>
                  <a:pt x="76788" y="950"/>
                </a:cubicBezTo>
                <a:cubicBezTo>
                  <a:pt x="76788" y="977"/>
                  <a:pt x="76436" y="1140"/>
                  <a:pt x="76409" y="1140"/>
                </a:cubicBezTo>
                <a:cubicBezTo>
                  <a:pt x="76544" y="1140"/>
                  <a:pt x="76653" y="1330"/>
                  <a:pt x="76788" y="1330"/>
                </a:cubicBezTo>
                <a:cubicBezTo>
                  <a:pt x="76924" y="1330"/>
                  <a:pt x="77032" y="1140"/>
                  <a:pt x="77168" y="1167"/>
                </a:cubicBezTo>
                <a:cubicBezTo>
                  <a:pt x="77304" y="1167"/>
                  <a:pt x="77412" y="1357"/>
                  <a:pt x="77548" y="1357"/>
                </a:cubicBezTo>
                <a:cubicBezTo>
                  <a:pt x="77683" y="1357"/>
                  <a:pt x="77819" y="1194"/>
                  <a:pt x="77928" y="1167"/>
                </a:cubicBezTo>
                <a:cubicBezTo>
                  <a:pt x="78063" y="1167"/>
                  <a:pt x="78199" y="1004"/>
                  <a:pt x="78307" y="1004"/>
                </a:cubicBezTo>
                <a:cubicBezTo>
                  <a:pt x="78416" y="1004"/>
                  <a:pt x="78579" y="1194"/>
                  <a:pt x="78687" y="1194"/>
                </a:cubicBezTo>
                <a:cubicBezTo>
                  <a:pt x="78823" y="1167"/>
                  <a:pt x="78931" y="1004"/>
                  <a:pt x="79067" y="1004"/>
                </a:cubicBezTo>
                <a:cubicBezTo>
                  <a:pt x="79148" y="1004"/>
                  <a:pt x="79392" y="1167"/>
                  <a:pt x="79446" y="1194"/>
                </a:cubicBezTo>
                <a:cubicBezTo>
                  <a:pt x="79501" y="1221"/>
                  <a:pt x="79772" y="1384"/>
                  <a:pt x="79826" y="1384"/>
                </a:cubicBezTo>
                <a:cubicBezTo>
                  <a:pt x="79908" y="1384"/>
                  <a:pt x="80152" y="1221"/>
                  <a:pt x="80206" y="1194"/>
                </a:cubicBezTo>
                <a:cubicBezTo>
                  <a:pt x="80260" y="1167"/>
                  <a:pt x="80531" y="1004"/>
                  <a:pt x="80586" y="1004"/>
                </a:cubicBezTo>
                <a:cubicBezTo>
                  <a:pt x="80721" y="1004"/>
                  <a:pt x="80857" y="1194"/>
                  <a:pt x="80965" y="1194"/>
                </a:cubicBezTo>
                <a:cubicBezTo>
                  <a:pt x="81047" y="1194"/>
                  <a:pt x="81291" y="977"/>
                  <a:pt x="81372" y="1004"/>
                </a:cubicBezTo>
                <a:cubicBezTo>
                  <a:pt x="81481" y="1031"/>
                  <a:pt x="81644" y="1140"/>
                  <a:pt x="81752" y="1194"/>
                </a:cubicBezTo>
                <a:cubicBezTo>
                  <a:pt x="81806" y="1194"/>
                  <a:pt x="82078" y="1357"/>
                  <a:pt x="82132" y="1357"/>
                </a:cubicBezTo>
                <a:cubicBezTo>
                  <a:pt x="82213" y="1357"/>
                  <a:pt x="82457" y="1221"/>
                  <a:pt x="82511" y="1167"/>
                </a:cubicBezTo>
                <a:lnTo>
                  <a:pt x="82891" y="1004"/>
                </a:lnTo>
                <a:lnTo>
                  <a:pt x="83271" y="814"/>
                </a:lnTo>
                <a:lnTo>
                  <a:pt x="84030" y="434"/>
                </a:lnTo>
                <a:lnTo>
                  <a:pt x="84817" y="787"/>
                </a:lnTo>
                <a:lnTo>
                  <a:pt x="84437" y="977"/>
                </a:lnTo>
                <a:cubicBezTo>
                  <a:pt x="84356" y="1004"/>
                  <a:pt x="84112" y="1113"/>
                  <a:pt x="84058" y="1167"/>
                </a:cubicBezTo>
                <a:cubicBezTo>
                  <a:pt x="84030" y="1194"/>
                  <a:pt x="84437" y="1302"/>
                  <a:pt x="84437" y="1330"/>
                </a:cubicBezTo>
                <a:cubicBezTo>
                  <a:pt x="84464" y="1357"/>
                  <a:pt x="84058" y="1519"/>
                  <a:pt x="84058" y="1519"/>
                </a:cubicBezTo>
                <a:cubicBezTo>
                  <a:pt x="84112" y="1547"/>
                  <a:pt x="84410" y="1709"/>
                  <a:pt x="84464" y="1709"/>
                </a:cubicBezTo>
                <a:cubicBezTo>
                  <a:pt x="84600" y="1709"/>
                  <a:pt x="84709" y="1519"/>
                  <a:pt x="84844" y="1519"/>
                </a:cubicBezTo>
                <a:cubicBezTo>
                  <a:pt x="84980" y="1492"/>
                  <a:pt x="85088" y="1330"/>
                  <a:pt x="85224" y="1330"/>
                </a:cubicBezTo>
                <a:cubicBezTo>
                  <a:pt x="85278" y="1330"/>
                  <a:pt x="85576" y="1519"/>
                  <a:pt x="85604" y="1492"/>
                </a:cubicBezTo>
                <a:cubicBezTo>
                  <a:pt x="85658" y="1492"/>
                  <a:pt x="85983" y="1330"/>
                  <a:pt x="85983" y="1302"/>
                </a:cubicBezTo>
                <a:cubicBezTo>
                  <a:pt x="85983" y="1302"/>
                  <a:pt x="85604" y="1140"/>
                  <a:pt x="85604" y="1140"/>
                </a:cubicBezTo>
                <a:cubicBezTo>
                  <a:pt x="85712" y="1113"/>
                  <a:pt x="85848" y="950"/>
                  <a:pt x="85983" y="950"/>
                </a:cubicBezTo>
                <a:cubicBezTo>
                  <a:pt x="86038" y="950"/>
                  <a:pt x="86309" y="1085"/>
                  <a:pt x="86363" y="1113"/>
                </a:cubicBezTo>
                <a:cubicBezTo>
                  <a:pt x="86390" y="1140"/>
                  <a:pt x="86743" y="1275"/>
                  <a:pt x="86743" y="1275"/>
                </a:cubicBezTo>
                <a:cubicBezTo>
                  <a:pt x="86797" y="1248"/>
                  <a:pt x="87123" y="1140"/>
                  <a:pt x="87123" y="1085"/>
                </a:cubicBezTo>
                <a:cubicBezTo>
                  <a:pt x="87123" y="1031"/>
                  <a:pt x="86743" y="977"/>
                  <a:pt x="86743" y="923"/>
                </a:cubicBezTo>
                <a:cubicBezTo>
                  <a:pt x="86743" y="868"/>
                  <a:pt x="87123" y="787"/>
                  <a:pt x="87123" y="733"/>
                </a:cubicBezTo>
                <a:cubicBezTo>
                  <a:pt x="87123" y="706"/>
                  <a:pt x="86689" y="597"/>
                  <a:pt x="86716" y="543"/>
                </a:cubicBezTo>
                <a:cubicBezTo>
                  <a:pt x="86743" y="543"/>
                  <a:pt x="87068" y="353"/>
                  <a:pt x="87095" y="353"/>
                </a:cubicBezTo>
                <a:cubicBezTo>
                  <a:pt x="87231" y="353"/>
                  <a:pt x="87367" y="516"/>
                  <a:pt x="87502" y="543"/>
                </a:cubicBezTo>
                <a:cubicBezTo>
                  <a:pt x="87529" y="597"/>
                  <a:pt x="87909" y="651"/>
                  <a:pt x="87909" y="706"/>
                </a:cubicBezTo>
                <a:cubicBezTo>
                  <a:pt x="87909" y="760"/>
                  <a:pt x="87502" y="841"/>
                  <a:pt x="87529" y="896"/>
                </a:cubicBezTo>
                <a:cubicBezTo>
                  <a:pt x="87529" y="923"/>
                  <a:pt x="87855" y="1058"/>
                  <a:pt x="87909" y="1085"/>
                </a:cubicBezTo>
                <a:cubicBezTo>
                  <a:pt x="88018" y="1085"/>
                  <a:pt x="88207" y="1248"/>
                  <a:pt x="88316" y="1248"/>
                </a:cubicBezTo>
                <a:cubicBezTo>
                  <a:pt x="88424" y="1248"/>
                  <a:pt x="88587" y="1058"/>
                  <a:pt x="88696" y="1058"/>
                </a:cubicBezTo>
                <a:cubicBezTo>
                  <a:pt x="88777" y="1058"/>
                  <a:pt x="89021" y="1248"/>
                  <a:pt x="89103" y="1221"/>
                </a:cubicBezTo>
                <a:cubicBezTo>
                  <a:pt x="89211" y="1194"/>
                  <a:pt x="89374" y="1085"/>
                  <a:pt x="89482" y="1031"/>
                </a:cubicBezTo>
                <a:cubicBezTo>
                  <a:pt x="89537" y="1004"/>
                  <a:pt x="89808" y="841"/>
                  <a:pt x="89862" y="841"/>
                </a:cubicBezTo>
                <a:cubicBezTo>
                  <a:pt x="89943" y="841"/>
                  <a:pt x="90215" y="1004"/>
                  <a:pt x="90269" y="1031"/>
                </a:cubicBezTo>
                <a:cubicBezTo>
                  <a:pt x="90296" y="1058"/>
                  <a:pt x="90594" y="1221"/>
                  <a:pt x="90649" y="1194"/>
                </a:cubicBezTo>
                <a:cubicBezTo>
                  <a:pt x="90757" y="1194"/>
                  <a:pt x="90947" y="1004"/>
                  <a:pt x="91056" y="1004"/>
                </a:cubicBezTo>
                <a:cubicBezTo>
                  <a:pt x="91164" y="1031"/>
                  <a:pt x="91300" y="1194"/>
                  <a:pt x="91435" y="1194"/>
                </a:cubicBezTo>
                <a:cubicBezTo>
                  <a:pt x="91544" y="1194"/>
                  <a:pt x="91706" y="1004"/>
                  <a:pt x="91815" y="1004"/>
                </a:cubicBezTo>
                <a:cubicBezTo>
                  <a:pt x="91951" y="1031"/>
                  <a:pt x="92113" y="1194"/>
                  <a:pt x="92222" y="1194"/>
                </a:cubicBezTo>
                <a:cubicBezTo>
                  <a:pt x="92303" y="1194"/>
                  <a:pt x="92547" y="1031"/>
                  <a:pt x="92602" y="1004"/>
                </a:cubicBezTo>
                <a:cubicBezTo>
                  <a:pt x="92656" y="977"/>
                  <a:pt x="92927" y="814"/>
                  <a:pt x="92981" y="814"/>
                </a:cubicBezTo>
                <a:cubicBezTo>
                  <a:pt x="93090" y="814"/>
                  <a:pt x="93280" y="1004"/>
                  <a:pt x="93388" y="1004"/>
                </a:cubicBezTo>
                <a:cubicBezTo>
                  <a:pt x="93415" y="1004"/>
                  <a:pt x="93442" y="977"/>
                  <a:pt x="93470" y="977"/>
                </a:cubicBezTo>
                <a:lnTo>
                  <a:pt x="93524" y="923"/>
                </a:lnTo>
                <a:lnTo>
                  <a:pt x="93551" y="923"/>
                </a:lnTo>
                <a:lnTo>
                  <a:pt x="93551" y="923"/>
                </a:lnTo>
                <a:lnTo>
                  <a:pt x="93578" y="896"/>
                </a:lnTo>
                <a:lnTo>
                  <a:pt x="93578" y="896"/>
                </a:lnTo>
                <a:lnTo>
                  <a:pt x="93578" y="896"/>
                </a:lnTo>
                <a:lnTo>
                  <a:pt x="93578" y="896"/>
                </a:lnTo>
                <a:lnTo>
                  <a:pt x="93632" y="896"/>
                </a:lnTo>
                <a:lnTo>
                  <a:pt x="93632" y="896"/>
                </a:lnTo>
                <a:lnTo>
                  <a:pt x="93632" y="896"/>
                </a:lnTo>
                <a:lnTo>
                  <a:pt x="93632" y="896"/>
                </a:lnTo>
                <a:cubicBezTo>
                  <a:pt x="93687" y="896"/>
                  <a:pt x="93714" y="868"/>
                  <a:pt x="93741" y="841"/>
                </a:cubicBezTo>
                <a:cubicBezTo>
                  <a:pt x="93768" y="841"/>
                  <a:pt x="93768" y="841"/>
                  <a:pt x="93795" y="841"/>
                </a:cubicBezTo>
                <a:cubicBezTo>
                  <a:pt x="93849" y="814"/>
                  <a:pt x="93876" y="814"/>
                  <a:pt x="93931" y="841"/>
                </a:cubicBezTo>
                <a:cubicBezTo>
                  <a:pt x="93985" y="841"/>
                  <a:pt x="94066" y="868"/>
                  <a:pt x="94148" y="896"/>
                </a:cubicBezTo>
                <a:cubicBezTo>
                  <a:pt x="94229" y="923"/>
                  <a:pt x="94310" y="950"/>
                  <a:pt x="94365" y="977"/>
                </a:cubicBezTo>
                <a:cubicBezTo>
                  <a:pt x="94527" y="1058"/>
                  <a:pt x="94663" y="1140"/>
                  <a:pt x="94771" y="1167"/>
                </a:cubicBezTo>
                <a:cubicBezTo>
                  <a:pt x="94853" y="1194"/>
                  <a:pt x="95043" y="1221"/>
                  <a:pt x="95233" y="1248"/>
                </a:cubicBezTo>
                <a:cubicBezTo>
                  <a:pt x="95422" y="1275"/>
                  <a:pt x="95639" y="1357"/>
                  <a:pt x="95721" y="1411"/>
                </a:cubicBezTo>
                <a:cubicBezTo>
                  <a:pt x="95856" y="1492"/>
                  <a:pt x="96019" y="1655"/>
                  <a:pt x="96155" y="1845"/>
                </a:cubicBezTo>
                <a:cubicBezTo>
                  <a:pt x="96290" y="2035"/>
                  <a:pt x="96399" y="2225"/>
                  <a:pt x="96453" y="2333"/>
                </a:cubicBezTo>
                <a:cubicBezTo>
                  <a:pt x="96535" y="2442"/>
                  <a:pt x="96643" y="2686"/>
                  <a:pt x="96697" y="2903"/>
                </a:cubicBezTo>
                <a:cubicBezTo>
                  <a:pt x="96779" y="3147"/>
                  <a:pt x="96806" y="3337"/>
                  <a:pt x="96806" y="3418"/>
                </a:cubicBezTo>
                <a:cubicBezTo>
                  <a:pt x="96806" y="3445"/>
                  <a:pt x="96697" y="3228"/>
                  <a:pt x="96535" y="2984"/>
                </a:cubicBezTo>
                <a:cubicBezTo>
                  <a:pt x="96372" y="2740"/>
                  <a:pt x="96182" y="2550"/>
                  <a:pt x="96155" y="2550"/>
                </a:cubicBezTo>
                <a:cubicBezTo>
                  <a:pt x="96155" y="2577"/>
                  <a:pt x="96182" y="2631"/>
                  <a:pt x="96236" y="2713"/>
                </a:cubicBezTo>
                <a:cubicBezTo>
                  <a:pt x="96263" y="2794"/>
                  <a:pt x="96318" y="2903"/>
                  <a:pt x="96345" y="3038"/>
                </a:cubicBezTo>
                <a:cubicBezTo>
                  <a:pt x="96426" y="3255"/>
                  <a:pt x="96426" y="3499"/>
                  <a:pt x="96453" y="3527"/>
                </a:cubicBezTo>
                <a:cubicBezTo>
                  <a:pt x="96453" y="3554"/>
                  <a:pt x="96562" y="3771"/>
                  <a:pt x="96616" y="3988"/>
                </a:cubicBezTo>
                <a:cubicBezTo>
                  <a:pt x="96643" y="4069"/>
                  <a:pt x="96670" y="4178"/>
                  <a:pt x="96697" y="4259"/>
                </a:cubicBezTo>
                <a:cubicBezTo>
                  <a:pt x="96697" y="4259"/>
                  <a:pt x="96697" y="4259"/>
                  <a:pt x="96697" y="4286"/>
                </a:cubicBezTo>
                <a:lnTo>
                  <a:pt x="96724" y="4313"/>
                </a:lnTo>
                <a:cubicBezTo>
                  <a:pt x="96724" y="4313"/>
                  <a:pt x="96724" y="4313"/>
                  <a:pt x="96724" y="4313"/>
                </a:cubicBezTo>
                <a:cubicBezTo>
                  <a:pt x="96724" y="4340"/>
                  <a:pt x="96724" y="4340"/>
                  <a:pt x="96724" y="4340"/>
                </a:cubicBezTo>
                <a:cubicBezTo>
                  <a:pt x="96724" y="4340"/>
                  <a:pt x="96752" y="4340"/>
                  <a:pt x="96752" y="4313"/>
                </a:cubicBezTo>
                <a:lnTo>
                  <a:pt x="96752" y="4286"/>
                </a:lnTo>
                <a:lnTo>
                  <a:pt x="96752" y="4286"/>
                </a:lnTo>
                <a:cubicBezTo>
                  <a:pt x="96752" y="4259"/>
                  <a:pt x="96779" y="4286"/>
                  <a:pt x="96779" y="4259"/>
                </a:cubicBezTo>
                <a:lnTo>
                  <a:pt x="96779" y="4232"/>
                </a:lnTo>
                <a:cubicBezTo>
                  <a:pt x="96779" y="4150"/>
                  <a:pt x="96806" y="4042"/>
                  <a:pt x="96806" y="3906"/>
                </a:cubicBezTo>
                <a:cubicBezTo>
                  <a:pt x="96806" y="3662"/>
                  <a:pt x="96779" y="3391"/>
                  <a:pt x="96806" y="3418"/>
                </a:cubicBezTo>
                <a:cubicBezTo>
                  <a:pt x="96860" y="3472"/>
                  <a:pt x="96941" y="3662"/>
                  <a:pt x="96996" y="3852"/>
                </a:cubicBezTo>
                <a:cubicBezTo>
                  <a:pt x="97023" y="3961"/>
                  <a:pt x="97050" y="4042"/>
                  <a:pt x="97050" y="4150"/>
                </a:cubicBezTo>
                <a:cubicBezTo>
                  <a:pt x="97077" y="4205"/>
                  <a:pt x="97077" y="4232"/>
                  <a:pt x="97077" y="4286"/>
                </a:cubicBezTo>
                <a:cubicBezTo>
                  <a:pt x="97104" y="4313"/>
                  <a:pt x="97104" y="4313"/>
                  <a:pt x="97104" y="4340"/>
                </a:cubicBezTo>
                <a:cubicBezTo>
                  <a:pt x="97131" y="4422"/>
                  <a:pt x="97267" y="4612"/>
                  <a:pt x="97294" y="4720"/>
                </a:cubicBezTo>
                <a:cubicBezTo>
                  <a:pt x="97294" y="4747"/>
                  <a:pt x="97104" y="5073"/>
                  <a:pt x="97104" y="5100"/>
                </a:cubicBezTo>
                <a:cubicBezTo>
                  <a:pt x="97050" y="5208"/>
                  <a:pt x="96941" y="5371"/>
                  <a:pt x="96914" y="5507"/>
                </a:cubicBezTo>
                <a:cubicBezTo>
                  <a:pt x="96887" y="5588"/>
                  <a:pt x="96724" y="5805"/>
                  <a:pt x="96724" y="5913"/>
                </a:cubicBezTo>
                <a:cubicBezTo>
                  <a:pt x="96724" y="5968"/>
                  <a:pt x="96887" y="6239"/>
                  <a:pt x="96914" y="6293"/>
                </a:cubicBezTo>
                <a:cubicBezTo>
                  <a:pt x="96941" y="6402"/>
                  <a:pt x="97050" y="6564"/>
                  <a:pt x="97077" y="6700"/>
                </a:cubicBezTo>
                <a:cubicBezTo>
                  <a:pt x="97104" y="6781"/>
                  <a:pt x="96887" y="6998"/>
                  <a:pt x="96887" y="7107"/>
                </a:cubicBezTo>
                <a:cubicBezTo>
                  <a:pt x="96887" y="7161"/>
                  <a:pt x="97050" y="7432"/>
                  <a:pt x="97050" y="7514"/>
                </a:cubicBezTo>
                <a:cubicBezTo>
                  <a:pt x="97077" y="7541"/>
                  <a:pt x="97240" y="7866"/>
                  <a:pt x="97240" y="7921"/>
                </a:cubicBezTo>
                <a:cubicBezTo>
                  <a:pt x="97213" y="8002"/>
                  <a:pt x="97077" y="8219"/>
                  <a:pt x="97023" y="8300"/>
                </a:cubicBezTo>
                <a:cubicBezTo>
                  <a:pt x="96996" y="8355"/>
                  <a:pt x="96833" y="8626"/>
                  <a:pt x="96833" y="8707"/>
                </a:cubicBezTo>
                <a:cubicBezTo>
                  <a:pt x="96833" y="8734"/>
                  <a:pt x="96996" y="9087"/>
                  <a:pt x="96996" y="9114"/>
                </a:cubicBezTo>
                <a:cubicBezTo>
                  <a:pt x="96969" y="9168"/>
                  <a:pt x="96806" y="9494"/>
                  <a:pt x="96779" y="9494"/>
                </a:cubicBezTo>
                <a:cubicBezTo>
                  <a:pt x="96724" y="9494"/>
                  <a:pt x="96670" y="9060"/>
                  <a:pt x="96616" y="9087"/>
                </a:cubicBezTo>
                <a:cubicBezTo>
                  <a:pt x="96616" y="9087"/>
                  <a:pt x="96426" y="9440"/>
                  <a:pt x="96399" y="9467"/>
                </a:cubicBezTo>
                <a:cubicBezTo>
                  <a:pt x="96399" y="9602"/>
                  <a:pt x="96209" y="9738"/>
                  <a:pt x="96209" y="9846"/>
                </a:cubicBezTo>
                <a:cubicBezTo>
                  <a:pt x="96182" y="9982"/>
                  <a:pt x="96345" y="10118"/>
                  <a:pt x="96372" y="10253"/>
                </a:cubicBezTo>
                <a:cubicBezTo>
                  <a:pt x="96372" y="10389"/>
                  <a:pt x="96535" y="10524"/>
                  <a:pt x="96507" y="10633"/>
                </a:cubicBezTo>
                <a:cubicBezTo>
                  <a:pt x="96507" y="10714"/>
                  <a:pt x="96290" y="10958"/>
                  <a:pt x="96318" y="11013"/>
                </a:cubicBezTo>
                <a:cubicBezTo>
                  <a:pt x="96345" y="11148"/>
                  <a:pt x="96426" y="11284"/>
                  <a:pt x="96480" y="11392"/>
                </a:cubicBezTo>
                <a:lnTo>
                  <a:pt x="96643" y="11772"/>
                </a:lnTo>
                <a:lnTo>
                  <a:pt x="96806" y="12152"/>
                </a:lnTo>
                <a:cubicBezTo>
                  <a:pt x="96860" y="12288"/>
                  <a:pt x="96914" y="12423"/>
                  <a:pt x="96969" y="12532"/>
                </a:cubicBezTo>
                <a:cubicBezTo>
                  <a:pt x="96996" y="12613"/>
                  <a:pt x="97158" y="12830"/>
                  <a:pt x="97158" y="12911"/>
                </a:cubicBezTo>
                <a:cubicBezTo>
                  <a:pt x="97158" y="12939"/>
                  <a:pt x="96969" y="13291"/>
                  <a:pt x="96969" y="13291"/>
                </a:cubicBezTo>
                <a:cubicBezTo>
                  <a:pt x="96914" y="13291"/>
                  <a:pt x="96806" y="12884"/>
                  <a:pt x="96779" y="12911"/>
                </a:cubicBezTo>
                <a:cubicBezTo>
                  <a:pt x="96724" y="12966"/>
                  <a:pt x="96643" y="13183"/>
                  <a:pt x="96589" y="13291"/>
                </a:cubicBezTo>
                <a:cubicBezTo>
                  <a:pt x="96562" y="13345"/>
                  <a:pt x="96399" y="13589"/>
                  <a:pt x="96399" y="13671"/>
                </a:cubicBezTo>
                <a:cubicBezTo>
                  <a:pt x="96399" y="13725"/>
                  <a:pt x="96562" y="13996"/>
                  <a:pt x="96589" y="14051"/>
                </a:cubicBezTo>
                <a:cubicBezTo>
                  <a:pt x="96589" y="14078"/>
                  <a:pt x="96724" y="14430"/>
                  <a:pt x="96752" y="14430"/>
                </a:cubicBezTo>
                <a:cubicBezTo>
                  <a:pt x="96779" y="14403"/>
                  <a:pt x="96941" y="14051"/>
                  <a:pt x="96941" y="14051"/>
                </a:cubicBezTo>
                <a:cubicBezTo>
                  <a:pt x="96969" y="14132"/>
                  <a:pt x="97131" y="14322"/>
                  <a:pt x="97131" y="14430"/>
                </a:cubicBezTo>
                <a:cubicBezTo>
                  <a:pt x="97131" y="14539"/>
                  <a:pt x="96941" y="14674"/>
                  <a:pt x="96941" y="14810"/>
                </a:cubicBezTo>
                <a:cubicBezTo>
                  <a:pt x="96914" y="14919"/>
                  <a:pt x="96752" y="15054"/>
                  <a:pt x="96752" y="15190"/>
                </a:cubicBezTo>
                <a:cubicBezTo>
                  <a:pt x="96752" y="15298"/>
                  <a:pt x="96941" y="15434"/>
                  <a:pt x="96941" y="15542"/>
                </a:cubicBezTo>
                <a:cubicBezTo>
                  <a:pt x="96941" y="15678"/>
                  <a:pt x="96752" y="15814"/>
                  <a:pt x="96752" y="15949"/>
                </a:cubicBezTo>
                <a:cubicBezTo>
                  <a:pt x="96752" y="16058"/>
                  <a:pt x="96941" y="16220"/>
                  <a:pt x="96941" y="16329"/>
                </a:cubicBezTo>
                <a:cubicBezTo>
                  <a:pt x="96941" y="16437"/>
                  <a:pt x="96752" y="16627"/>
                  <a:pt x="96752" y="16709"/>
                </a:cubicBezTo>
                <a:cubicBezTo>
                  <a:pt x="96779" y="16790"/>
                  <a:pt x="96914" y="17034"/>
                  <a:pt x="96941" y="17088"/>
                </a:cubicBezTo>
                <a:cubicBezTo>
                  <a:pt x="96969" y="17143"/>
                  <a:pt x="97131" y="17414"/>
                  <a:pt x="97131" y="17468"/>
                </a:cubicBezTo>
                <a:cubicBezTo>
                  <a:pt x="97131" y="17604"/>
                  <a:pt x="96969" y="17712"/>
                  <a:pt x="96941" y="17875"/>
                </a:cubicBezTo>
                <a:cubicBezTo>
                  <a:pt x="96969" y="17956"/>
                  <a:pt x="97158" y="18146"/>
                  <a:pt x="97131" y="18255"/>
                </a:cubicBezTo>
                <a:cubicBezTo>
                  <a:pt x="97131" y="18282"/>
                  <a:pt x="96969" y="18635"/>
                  <a:pt x="96969" y="18635"/>
                </a:cubicBezTo>
                <a:cubicBezTo>
                  <a:pt x="96914" y="18635"/>
                  <a:pt x="96806" y="18309"/>
                  <a:pt x="96779" y="18255"/>
                </a:cubicBezTo>
                <a:cubicBezTo>
                  <a:pt x="96697" y="18173"/>
                  <a:pt x="96643" y="17984"/>
                  <a:pt x="96589" y="17875"/>
                </a:cubicBezTo>
                <a:cubicBezTo>
                  <a:pt x="96535" y="17739"/>
                  <a:pt x="96453" y="17604"/>
                  <a:pt x="96399" y="17495"/>
                </a:cubicBezTo>
                <a:cubicBezTo>
                  <a:pt x="96399" y="17604"/>
                  <a:pt x="96209" y="17739"/>
                  <a:pt x="96209" y="17875"/>
                </a:cubicBezTo>
                <a:cubicBezTo>
                  <a:pt x="96209" y="17984"/>
                  <a:pt x="96426" y="18146"/>
                  <a:pt x="96399" y="18255"/>
                </a:cubicBezTo>
                <a:cubicBezTo>
                  <a:pt x="96399" y="18336"/>
                  <a:pt x="96209" y="18580"/>
                  <a:pt x="96236" y="18662"/>
                </a:cubicBezTo>
                <a:cubicBezTo>
                  <a:pt x="96236" y="18770"/>
                  <a:pt x="96372" y="18933"/>
                  <a:pt x="96426" y="19041"/>
                </a:cubicBezTo>
                <a:cubicBezTo>
                  <a:pt x="96480" y="19150"/>
                  <a:pt x="96535" y="19285"/>
                  <a:pt x="96616" y="19421"/>
                </a:cubicBezTo>
                <a:cubicBezTo>
                  <a:pt x="96643" y="19475"/>
                  <a:pt x="96779" y="19692"/>
                  <a:pt x="96806" y="19801"/>
                </a:cubicBezTo>
                <a:cubicBezTo>
                  <a:pt x="96806" y="19882"/>
                  <a:pt x="96616" y="20072"/>
                  <a:pt x="96616" y="20181"/>
                </a:cubicBezTo>
                <a:cubicBezTo>
                  <a:pt x="96616" y="20316"/>
                  <a:pt x="96806" y="20425"/>
                  <a:pt x="96806" y="20560"/>
                </a:cubicBezTo>
                <a:cubicBezTo>
                  <a:pt x="96806" y="20696"/>
                  <a:pt x="96616" y="20832"/>
                  <a:pt x="96616" y="20967"/>
                </a:cubicBezTo>
                <a:cubicBezTo>
                  <a:pt x="96616" y="21076"/>
                  <a:pt x="96806" y="21211"/>
                  <a:pt x="96806" y="21347"/>
                </a:cubicBezTo>
                <a:cubicBezTo>
                  <a:pt x="96806" y="21483"/>
                  <a:pt x="96643" y="21591"/>
                  <a:pt x="96643" y="21727"/>
                </a:cubicBezTo>
                <a:cubicBezTo>
                  <a:pt x="96643" y="21835"/>
                  <a:pt x="96833" y="21998"/>
                  <a:pt x="96833" y="22106"/>
                </a:cubicBezTo>
                <a:cubicBezTo>
                  <a:pt x="96806" y="22188"/>
                  <a:pt x="96643" y="22459"/>
                  <a:pt x="96643" y="22513"/>
                </a:cubicBezTo>
                <a:cubicBezTo>
                  <a:pt x="96670" y="22622"/>
                  <a:pt x="96779" y="22812"/>
                  <a:pt x="96833" y="22893"/>
                </a:cubicBezTo>
                <a:cubicBezTo>
                  <a:pt x="96887" y="23029"/>
                  <a:pt x="96969" y="23164"/>
                  <a:pt x="97023" y="23273"/>
                </a:cubicBezTo>
                <a:cubicBezTo>
                  <a:pt x="97050" y="23327"/>
                  <a:pt x="97213" y="23625"/>
                  <a:pt x="97213" y="23680"/>
                </a:cubicBezTo>
                <a:cubicBezTo>
                  <a:pt x="97213" y="23761"/>
                  <a:pt x="97077" y="23978"/>
                  <a:pt x="97023" y="24059"/>
                </a:cubicBezTo>
                <a:cubicBezTo>
                  <a:pt x="96996" y="24168"/>
                  <a:pt x="96914" y="24412"/>
                  <a:pt x="96860" y="24466"/>
                </a:cubicBezTo>
                <a:cubicBezTo>
                  <a:pt x="96833" y="24493"/>
                  <a:pt x="96697" y="24059"/>
                  <a:pt x="96670" y="24059"/>
                </a:cubicBezTo>
                <a:cubicBezTo>
                  <a:pt x="96616" y="24059"/>
                  <a:pt x="96535" y="24412"/>
                  <a:pt x="96480" y="24466"/>
                </a:cubicBezTo>
                <a:cubicBezTo>
                  <a:pt x="96426" y="24547"/>
                  <a:pt x="96372" y="24764"/>
                  <a:pt x="96318" y="24846"/>
                </a:cubicBezTo>
                <a:cubicBezTo>
                  <a:pt x="96426" y="25117"/>
                  <a:pt x="96562" y="25361"/>
                  <a:pt x="96670" y="25632"/>
                </a:cubicBezTo>
                <a:cubicBezTo>
                  <a:pt x="96752" y="25741"/>
                  <a:pt x="96806" y="25877"/>
                  <a:pt x="96860" y="26012"/>
                </a:cubicBezTo>
                <a:cubicBezTo>
                  <a:pt x="96887" y="26094"/>
                  <a:pt x="97050" y="26283"/>
                  <a:pt x="97050" y="26392"/>
                </a:cubicBezTo>
                <a:cubicBezTo>
                  <a:pt x="97050" y="26419"/>
                  <a:pt x="96887" y="26799"/>
                  <a:pt x="96860" y="26799"/>
                </a:cubicBezTo>
                <a:cubicBezTo>
                  <a:pt x="96833" y="26799"/>
                  <a:pt x="96697" y="26365"/>
                  <a:pt x="96670" y="26392"/>
                </a:cubicBezTo>
                <a:cubicBezTo>
                  <a:pt x="96670" y="26446"/>
                  <a:pt x="96507" y="26745"/>
                  <a:pt x="96507" y="26799"/>
                </a:cubicBezTo>
                <a:cubicBezTo>
                  <a:pt x="96507" y="26907"/>
                  <a:pt x="96697" y="27070"/>
                  <a:pt x="96697" y="27179"/>
                </a:cubicBezTo>
                <a:cubicBezTo>
                  <a:pt x="96670" y="27260"/>
                  <a:pt x="96480" y="27504"/>
                  <a:pt x="96507" y="27558"/>
                </a:cubicBezTo>
                <a:cubicBezTo>
                  <a:pt x="96535" y="27694"/>
                  <a:pt x="96643" y="27857"/>
                  <a:pt x="96697" y="27965"/>
                </a:cubicBezTo>
                <a:lnTo>
                  <a:pt x="96887" y="28345"/>
                </a:lnTo>
                <a:lnTo>
                  <a:pt x="97050" y="28725"/>
                </a:lnTo>
                <a:cubicBezTo>
                  <a:pt x="96996" y="28752"/>
                  <a:pt x="96941" y="29104"/>
                  <a:pt x="96887" y="29104"/>
                </a:cubicBezTo>
                <a:cubicBezTo>
                  <a:pt x="96833" y="29104"/>
                  <a:pt x="96752" y="28697"/>
                  <a:pt x="96697" y="28725"/>
                </a:cubicBezTo>
                <a:cubicBezTo>
                  <a:pt x="96670" y="28752"/>
                  <a:pt x="96535" y="29131"/>
                  <a:pt x="96507" y="29104"/>
                </a:cubicBezTo>
                <a:cubicBezTo>
                  <a:pt x="96453" y="29077"/>
                  <a:pt x="96372" y="28833"/>
                  <a:pt x="96318" y="28725"/>
                </a:cubicBezTo>
                <a:cubicBezTo>
                  <a:pt x="96290" y="28643"/>
                  <a:pt x="96182" y="28399"/>
                  <a:pt x="96128" y="28345"/>
                </a:cubicBezTo>
                <a:cubicBezTo>
                  <a:pt x="96101" y="28318"/>
                  <a:pt x="95992" y="28725"/>
                  <a:pt x="95965" y="28725"/>
                </a:cubicBezTo>
                <a:lnTo>
                  <a:pt x="96128" y="29131"/>
                </a:lnTo>
                <a:cubicBezTo>
                  <a:pt x="96182" y="29240"/>
                  <a:pt x="96263" y="29430"/>
                  <a:pt x="96318" y="29511"/>
                </a:cubicBezTo>
                <a:cubicBezTo>
                  <a:pt x="96372" y="29565"/>
                  <a:pt x="96480" y="29891"/>
                  <a:pt x="96507" y="29891"/>
                </a:cubicBezTo>
                <a:cubicBezTo>
                  <a:pt x="96562" y="29891"/>
                  <a:pt x="96670" y="29457"/>
                  <a:pt x="96697" y="29484"/>
                </a:cubicBezTo>
                <a:cubicBezTo>
                  <a:pt x="96752" y="29538"/>
                  <a:pt x="96833" y="29782"/>
                  <a:pt x="96887" y="29891"/>
                </a:cubicBezTo>
                <a:cubicBezTo>
                  <a:pt x="96914" y="29918"/>
                  <a:pt x="97050" y="30271"/>
                  <a:pt x="97077" y="30271"/>
                </a:cubicBezTo>
                <a:cubicBezTo>
                  <a:pt x="97104" y="30243"/>
                  <a:pt x="97240" y="29837"/>
                  <a:pt x="97240" y="29864"/>
                </a:cubicBezTo>
                <a:cubicBezTo>
                  <a:pt x="97267" y="29891"/>
                  <a:pt x="97430" y="30216"/>
                  <a:pt x="97430" y="30243"/>
                </a:cubicBezTo>
                <a:cubicBezTo>
                  <a:pt x="97430" y="30379"/>
                  <a:pt x="97267" y="30515"/>
                  <a:pt x="97267" y="30650"/>
                </a:cubicBezTo>
                <a:cubicBezTo>
                  <a:pt x="97185" y="30677"/>
                  <a:pt x="97131" y="31030"/>
                  <a:pt x="97077" y="31030"/>
                </a:cubicBezTo>
                <a:cubicBezTo>
                  <a:pt x="97050" y="31030"/>
                  <a:pt x="96887" y="30650"/>
                  <a:pt x="96887" y="30650"/>
                </a:cubicBezTo>
                <a:cubicBezTo>
                  <a:pt x="96860" y="30705"/>
                  <a:pt x="96697" y="30976"/>
                  <a:pt x="96697" y="31030"/>
                </a:cubicBezTo>
                <a:cubicBezTo>
                  <a:pt x="96697" y="31111"/>
                  <a:pt x="96860" y="31356"/>
                  <a:pt x="96887" y="31437"/>
                </a:cubicBezTo>
                <a:cubicBezTo>
                  <a:pt x="96914" y="31464"/>
                  <a:pt x="97077" y="31790"/>
                  <a:pt x="97077" y="31817"/>
                </a:cubicBezTo>
                <a:cubicBezTo>
                  <a:pt x="97050" y="31925"/>
                  <a:pt x="96941" y="32088"/>
                  <a:pt x="96887" y="32196"/>
                </a:cubicBezTo>
                <a:lnTo>
                  <a:pt x="96697" y="32576"/>
                </a:lnTo>
                <a:lnTo>
                  <a:pt x="96535" y="32983"/>
                </a:lnTo>
                <a:cubicBezTo>
                  <a:pt x="96480" y="33091"/>
                  <a:pt x="96372" y="33227"/>
                  <a:pt x="96345" y="33363"/>
                </a:cubicBezTo>
                <a:cubicBezTo>
                  <a:pt x="96318" y="33498"/>
                  <a:pt x="96182" y="33634"/>
                  <a:pt x="96155" y="33770"/>
                </a:cubicBezTo>
                <a:cubicBezTo>
                  <a:pt x="96155" y="33878"/>
                  <a:pt x="96345" y="34041"/>
                  <a:pt x="96345" y="34149"/>
                </a:cubicBezTo>
                <a:cubicBezTo>
                  <a:pt x="96345" y="34231"/>
                  <a:pt x="96155" y="34475"/>
                  <a:pt x="96155" y="34529"/>
                </a:cubicBezTo>
                <a:cubicBezTo>
                  <a:pt x="96182" y="34665"/>
                  <a:pt x="96290" y="34827"/>
                  <a:pt x="96345" y="34909"/>
                </a:cubicBezTo>
                <a:cubicBezTo>
                  <a:pt x="96372" y="34963"/>
                  <a:pt x="96507" y="35316"/>
                  <a:pt x="96535" y="35316"/>
                </a:cubicBezTo>
                <a:cubicBezTo>
                  <a:pt x="96562" y="35316"/>
                  <a:pt x="96724" y="34936"/>
                  <a:pt x="96724" y="34909"/>
                </a:cubicBezTo>
                <a:cubicBezTo>
                  <a:pt x="96724" y="35044"/>
                  <a:pt x="96914" y="35180"/>
                  <a:pt x="96914" y="35289"/>
                </a:cubicBezTo>
                <a:cubicBezTo>
                  <a:pt x="96914" y="35424"/>
                  <a:pt x="96724" y="35560"/>
                  <a:pt x="96724" y="35695"/>
                </a:cubicBezTo>
                <a:cubicBezTo>
                  <a:pt x="96724" y="35831"/>
                  <a:pt x="96535" y="35939"/>
                  <a:pt x="96535" y="36075"/>
                </a:cubicBezTo>
                <a:cubicBezTo>
                  <a:pt x="96535" y="36184"/>
                  <a:pt x="96724" y="36373"/>
                  <a:pt x="96724" y="36455"/>
                </a:cubicBezTo>
                <a:cubicBezTo>
                  <a:pt x="96697" y="36563"/>
                  <a:pt x="96589" y="36780"/>
                  <a:pt x="96535" y="36862"/>
                </a:cubicBezTo>
                <a:cubicBezTo>
                  <a:pt x="96507" y="36943"/>
                  <a:pt x="96372" y="37133"/>
                  <a:pt x="96372" y="37241"/>
                </a:cubicBezTo>
                <a:cubicBezTo>
                  <a:pt x="96345" y="37323"/>
                  <a:pt x="96535" y="37540"/>
                  <a:pt x="96535" y="37621"/>
                </a:cubicBezTo>
                <a:cubicBezTo>
                  <a:pt x="96535" y="37730"/>
                  <a:pt x="96345" y="37920"/>
                  <a:pt x="96372" y="38028"/>
                </a:cubicBezTo>
                <a:cubicBezTo>
                  <a:pt x="96372" y="38055"/>
                  <a:pt x="96399" y="38137"/>
                  <a:pt x="96453" y="38218"/>
                </a:cubicBezTo>
                <a:lnTo>
                  <a:pt x="96453" y="38218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99"/>
                </a:lnTo>
                <a:lnTo>
                  <a:pt x="96453" y="38299"/>
                </a:lnTo>
                <a:lnTo>
                  <a:pt x="96453" y="38299"/>
                </a:lnTo>
                <a:lnTo>
                  <a:pt x="96480" y="38326"/>
                </a:lnTo>
                <a:cubicBezTo>
                  <a:pt x="96480" y="38326"/>
                  <a:pt x="96507" y="38354"/>
                  <a:pt x="96507" y="38381"/>
                </a:cubicBezTo>
                <a:cubicBezTo>
                  <a:pt x="96507" y="38408"/>
                  <a:pt x="96535" y="38435"/>
                  <a:pt x="96535" y="38462"/>
                </a:cubicBezTo>
                <a:cubicBezTo>
                  <a:pt x="96562" y="38489"/>
                  <a:pt x="96589" y="38652"/>
                  <a:pt x="96616" y="38815"/>
                </a:cubicBezTo>
                <a:cubicBezTo>
                  <a:pt x="96643" y="38950"/>
                  <a:pt x="96670" y="39086"/>
                  <a:pt x="96643" y="39140"/>
                </a:cubicBezTo>
                <a:cubicBezTo>
                  <a:pt x="96643" y="39249"/>
                  <a:pt x="96345" y="39683"/>
                  <a:pt x="96318" y="39737"/>
                </a:cubicBezTo>
                <a:cubicBezTo>
                  <a:pt x="96263" y="39981"/>
                  <a:pt x="96263" y="40252"/>
                  <a:pt x="96182" y="40496"/>
                </a:cubicBezTo>
                <a:cubicBezTo>
                  <a:pt x="96101" y="40768"/>
                  <a:pt x="95965" y="41093"/>
                  <a:pt x="95748" y="41391"/>
                </a:cubicBezTo>
                <a:cubicBezTo>
                  <a:pt x="95694" y="41473"/>
                  <a:pt x="95558" y="41663"/>
                  <a:pt x="95314" y="41880"/>
                </a:cubicBezTo>
                <a:cubicBezTo>
                  <a:pt x="95097" y="42097"/>
                  <a:pt x="94799" y="42259"/>
                  <a:pt x="94690" y="42314"/>
                </a:cubicBezTo>
                <a:cubicBezTo>
                  <a:pt x="94527" y="42341"/>
                  <a:pt x="94175" y="42422"/>
                  <a:pt x="93876" y="42395"/>
                </a:cubicBezTo>
                <a:cubicBezTo>
                  <a:pt x="93795" y="42395"/>
                  <a:pt x="93741" y="42395"/>
                  <a:pt x="93659" y="42368"/>
                </a:cubicBezTo>
                <a:cubicBezTo>
                  <a:pt x="93632" y="42368"/>
                  <a:pt x="93605" y="42368"/>
                  <a:pt x="93551" y="42368"/>
                </a:cubicBezTo>
                <a:lnTo>
                  <a:pt x="93524" y="42341"/>
                </a:lnTo>
                <a:cubicBezTo>
                  <a:pt x="93497" y="42341"/>
                  <a:pt x="93470" y="42314"/>
                  <a:pt x="93470" y="42314"/>
                </a:cubicBezTo>
                <a:cubicBezTo>
                  <a:pt x="93361" y="42259"/>
                  <a:pt x="93198" y="42151"/>
                  <a:pt x="93063" y="42124"/>
                </a:cubicBezTo>
                <a:cubicBezTo>
                  <a:pt x="92981" y="42097"/>
                  <a:pt x="92791" y="41934"/>
                  <a:pt x="92683" y="41934"/>
                </a:cubicBezTo>
                <a:cubicBezTo>
                  <a:pt x="92602" y="41934"/>
                  <a:pt x="92357" y="42097"/>
                  <a:pt x="92303" y="42124"/>
                </a:cubicBezTo>
                <a:cubicBezTo>
                  <a:pt x="92195" y="42178"/>
                  <a:pt x="92005" y="42286"/>
                  <a:pt x="91896" y="42314"/>
                </a:cubicBezTo>
                <a:cubicBezTo>
                  <a:pt x="91815" y="42314"/>
                  <a:pt x="91598" y="42124"/>
                  <a:pt x="91517" y="42124"/>
                </a:cubicBezTo>
                <a:cubicBezTo>
                  <a:pt x="91435" y="42124"/>
                  <a:pt x="91164" y="42314"/>
                  <a:pt x="91110" y="42314"/>
                </a:cubicBezTo>
                <a:cubicBezTo>
                  <a:pt x="90974" y="42286"/>
                  <a:pt x="90839" y="42178"/>
                  <a:pt x="90730" y="42124"/>
                </a:cubicBezTo>
                <a:cubicBezTo>
                  <a:pt x="90594" y="42069"/>
                  <a:pt x="90459" y="41988"/>
                  <a:pt x="90323" y="41934"/>
                </a:cubicBezTo>
                <a:cubicBezTo>
                  <a:pt x="90242" y="41880"/>
                  <a:pt x="89998" y="41798"/>
                  <a:pt x="89943" y="41744"/>
                </a:cubicBezTo>
                <a:cubicBezTo>
                  <a:pt x="89916" y="41717"/>
                  <a:pt x="90323" y="41608"/>
                  <a:pt x="90323" y="41554"/>
                </a:cubicBezTo>
                <a:cubicBezTo>
                  <a:pt x="90323" y="41500"/>
                  <a:pt x="89971" y="41446"/>
                  <a:pt x="89943" y="41364"/>
                </a:cubicBezTo>
                <a:cubicBezTo>
                  <a:pt x="89808" y="41418"/>
                  <a:pt x="89672" y="41500"/>
                  <a:pt x="89537" y="41554"/>
                </a:cubicBezTo>
                <a:cubicBezTo>
                  <a:pt x="89428" y="41608"/>
                  <a:pt x="89238" y="41663"/>
                  <a:pt x="89157" y="41717"/>
                </a:cubicBezTo>
                <a:cubicBezTo>
                  <a:pt x="89103" y="41771"/>
                  <a:pt x="88777" y="41852"/>
                  <a:pt x="88750" y="41907"/>
                </a:cubicBezTo>
                <a:cubicBezTo>
                  <a:pt x="88750" y="41907"/>
                  <a:pt x="89130" y="42097"/>
                  <a:pt x="89157" y="42097"/>
                </a:cubicBezTo>
                <a:cubicBezTo>
                  <a:pt x="89021" y="42097"/>
                  <a:pt x="88886" y="42286"/>
                  <a:pt x="88750" y="42286"/>
                </a:cubicBezTo>
                <a:cubicBezTo>
                  <a:pt x="88723" y="42286"/>
                  <a:pt x="88370" y="42097"/>
                  <a:pt x="88370" y="42069"/>
                </a:cubicBezTo>
                <a:cubicBezTo>
                  <a:pt x="88370" y="42069"/>
                  <a:pt x="88479" y="42042"/>
                  <a:pt x="88560" y="41988"/>
                </a:cubicBezTo>
                <a:cubicBezTo>
                  <a:pt x="88669" y="41961"/>
                  <a:pt x="88750" y="41907"/>
                  <a:pt x="88750" y="41907"/>
                </a:cubicBezTo>
                <a:cubicBezTo>
                  <a:pt x="88696" y="41880"/>
                  <a:pt x="88452" y="41717"/>
                  <a:pt x="88370" y="41717"/>
                </a:cubicBezTo>
                <a:cubicBezTo>
                  <a:pt x="88262" y="41717"/>
                  <a:pt x="88072" y="41907"/>
                  <a:pt x="87991" y="41880"/>
                </a:cubicBezTo>
                <a:cubicBezTo>
                  <a:pt x="87828" y="41880"/>
                  <a:pt x="87746" y="41717"/>
                  <a:pt x="87584" y="41690"/>
                </a:cubicBezTo>
                <a:cubicBezTo>
                  <a:pt x="87475" y="41663"/>
                  <a:pt x="87340" y="41500"/>
                  <a:pt x="87204" y="41500"/>
                </a:cubicBezTo>
                <a:cubicBezTo>
                  <a:pt x="87123" y="41500"/>
                  <a:pt x="86878" y="41635"/>
                  <a:pt x="86824" y="41663"/>
                </a:cubicBezTo>
                <a:cubicBezTo>
                  <a:pt x="86770" y="41690"/>
                  <a:pt x="86472" y="41852"/>
                  <a:pt x="86417" y="41852"/>
                </a:cubicBezTo>
                <a:cubicBezTo>
                  <a:pt x="86336" y="41825"/>
                  <a:pt x="86119" y="41690"/>
                  <a:pt x="86038" y="41635"/>
                </a:cubicBezTo>
                <a:cubicBezTo>
                  <a:pt x="86010" y="41635"/>
                  <a:pt x="85712" y="41446"/>
                  <a:pt x="85658" y="41446"/>
                </a:cubicBezTo>
                <a:cubicBezTo>
                  <a:pt x="85576" y="41473"/>
                  <a:pt x="85359" y="41608"/>
                  <a:pt x="85278" y="41635"/>
                </a:cubicBezTo>
                <a:lnTo>
                  <a:pt x="84898" y="41798"/>
                </a:lnTo>
                <a:cubicBezTo>
                  <a:pt x="84844" y="41825"/>
                  <a:pt x="84600" y="41988"/>
                  <a:pt x="84519" y="41988"/>
                </a:cubicBezTo>
                <a:cubicBezTo>
                  <a:pt x="84464" y="41988"/>
                  <a:pt x="84166" y="41825"/>
                  <a:pt x="84139" y="41798"/>
                </a:cubicBezTo>
                <a:cubicBezTo>
                  <a:pt x="84030" y="41744"/>
                  <a:pt x="83868" y="41635"/>
                  <a:pt x="83759" y="41608"/>
                </a:cubicBezTo>
                <a:cubicBezTo>
                  <a:pt x="83678" y="41581"/>
                  <a:pt x="83434" y="41798"/>
                  <a:pt x="83352" y="41798"/>
                </a:cubicBezTo>
                <a:cubicBezTo>
                  <a:pt x="83271" y="41798"/>
                  <a:pt x="83054" y="41581"/>
                  <a:pt x="82973" y="41608"/>
                </a:cubicBezTo>
                <a:cubicBezTo>
                  <a:pt x="82864" y="41608"/>
                  <a:pt x="82674" y="41744"/>
                  <a:pt x="82593" y="41771"/>
                </a:cubicBezTo>
                <a:cubicBezTo>
                  <a:pt x="82457" y="41852"/>
                  <a:pt x="82349" y="41907"/>
                  <a:pt x="82213" y="41961"/>
                </a:cubicBezTo>
                <a:cubicBezTo>
                  <a:pt x="81969" y="42097"/>
                  <a:pt x="81698" y="42205"/>
                  <a:pt x="81454" y="42341"/>
                </a:cubicBezTo>
                <a:lnTo>
                  <a:pt x="81074" y="42151"/>
                </a:lnTo>
                <a:cubicBezTo>
                  <a:pt x="81020" y="42124"/>
                  <a:pt x="80938" y="42097"/>
                  <a:pt x="80857" y="42069"/>
                </a:cubicBezTo>
                <a:cubicBezTo>
                  <a:pt x="80830" y="42042"/>
                  <a:pt x="80830" y="42042"/>
                  <a:pt x="80803" y="42042"/>
                </a:cubicBezTo>
                <a:cubicBezTo>
                  <a:pt x="80748" y="42042"/>
                  <a:pt x="80748" y="42015"/>
                  <a:pt x="80748" y="42015"/>
                </a:cubicBezTo>
                <a:cubicBezTo>
                  <a:pt x="80694" y="41988"/>
                  <a:pt x="80667" y="41988"/>
                  <a:pt x="80667" y="41961"/>
                </a:cubicBezTo>
                <a:cubicBezTo>
                  <a:pt x="80667" y="41961"/>
                  <a:pt x="80748" y="41907"/>
                  <a:pt x="80857" y="41880"/>
                </a:cubicBezTo>
                <a:cubicBezTo>
                  <a:pt x="80965" y="41852"/>
                  <a:pt x="81074" y="41798"/>
                  <a:pt x="81047" y="41771"/>
                </a:cubicBezTo>
                <a:cubicBezTo>
                  <a:pt x="81047" y="41771"/>
                  <a:pt x="80965" y="41717"/>
                  <a:pt x="80884" y="41690"/>
                </a:cubicBezTo>
                <a:lnTo>
                  <a:pt x="80830" y="41663"/>
                </a:lnTo>
                <a:lnTo>
                  <a:pt x="80803" y="41663"/>
                </a:lnTo>
                <a:cubicBezTo>
                  <a:pt x="80803" y="41663"/>
                  <a:pt x="80803" y="41635"/>
                  <a:pt x="80776" y="41635"/>
                </a:cubicBezTo>
                <a:lnTo>
                  <a:pt x="80776" y="41635"/>
                </a:lnTo>
                <a:lnTo>
                  <a:pt x="80748" y="41635"/>
                </a:lnTo>
                <a:cubicBezTo>
                  <a:pt x="80694" y="41608"/>
                  <a:pt x="80667" y="41608"/>
                  <a:pt x="80667" y="41608"/>
                </a:cubicBezTo>
                <a:cubicBezTo>
                  <a:pt x="80586" y="41554"/>
                  <a:pt x="80369" y="41418"/>
                  <a:pt x="80260" y="41418"/>
                </a:cubicBezTo>
                <a:cubicBezTo>
                  <a:pt x="80179" y="41391"/>
                  <a:pt x="79989" y="41608"/>
                  <a:pt x="79880" y="41608"/>
                </a:cubicBezTo>
                <a:cubicBezTo>
                  <a:pt x="79745" y="41608"/>
                  <a:pt x="79636" y="41418"/>
                  <a:pt x="79501" y="41418"/>
                </a:cubicBezTo>
                <a:lnTo>
                  <a:pt x="78687" y="41771"/>
                </a:lnTo>
                <a:cubicBezTo>
                  <a:pt x="78579" y="41825"/>
                  <a:pt x="78443" y="41907"/>
                  <a:pt x="78307" y="41934"/>
                </a:cubicBezTo>
                <a:cubicBezTo>
                  <a:pt x="78280" y="41961"/>
                  <a:pt x="77955" y="41744"/>
                  <a:pt x="77900" y="41744"/>
                </a:cubicBezTo>
                <a:cubicBezTo>
                  <a:pt x="77873" y="41744"/>
                  <a:pt x="77494" y="41907"/>
                  <a:pt x="77494" y="41934"/>
                </a:cubicBezTo>
                <a:cubicBezTo>
                  <a:pt x="77521" y="41934"/>
                  <a:pt x="77900" y="42124"/>
                  <a:pt x="77900" y="42124"/>
                </a:cubicBezTo>
                <a:cubicBezTo>
                  <a:pt x="77819" y="42151"/>
                  <a:pt x="77602" y="42286"/>
                  <a:pt x="77494" y="42286"/>
                </a:cubicBezTo>
                <a:cubicBezTo>
                  <a:pt x="77385" y="42286"/>
                  <a:pt x="77222" y="42097"/>
                  <a:pt x="77114" y="42097"/>
                </a:cubicBezTo>
                <a:cubicBezTo>
                  <a:pt x="76951" y="42097"/>
                  <a:pt x="76843" y="42259"/>
                  <a:pt x="76707" y="42259"/>
                </a:cubicBezTo>
                <a:cubicBezTo>
                  <a:pt x="76680" y="42205"/>
                  <a:pt x="76300" y="42124"/>
                  <a:pt x="76300" y="42069"/>
                </a:cubicBezTo>
                <a:cubicBezTo>
                  <a:pt x="76300" y="42015"/>
                  <a:pt x="76734" y="41961"/>
                  <a:pt x="76707" y="41907"/>
                </a:cubicBezTo>
                <a:cubicBezTo>
                  <a:pt x="76680" y="41852"/>
                  <a:pt x="76381" y="41717"/>
                  <a:pt x="76300" y="41690"/>
                </a:cubicBezTo>
                <a:cubicBezTo>
                  <a:pt x="76246" y="41663"/>
                  <a:pt x="76002" y="41500"/>
                  <a:pt x="75920" y="41500"/>
                </a:cubicBezTo>
                <a:cubicBezTo>
                  <a:pt x="75839" y="41500"/>
                  <a:pt x="75568" y="41635"/>
                  <a:pt x="75514" y="41663"/>
                </a:cubicBezTo>
                <a:cubicBezTo>
                  <a:pt x="75486" y="41663"/>
                  <a:pt x="75161" y="41825"/>
                  <a:pt x="75107" y="41825"/>
                </a:cubicBezTo>
                <a:cubicBezTo>
                  <a:pt x="75080" y="41798"/>
                  <a:pt x="74727" y="41608"/>
                  <a:pt x="74727" y="41608"/>
                </a:cubicBezTo>
                <a:cubicBezTo>
                  <a:pt x="74727" y="41581"/>
                  <a:pt x="75107" y="41446"/>
                  <a:pt x="75134" y="41446"/>
                </a:cubicBezTo>
                <a:cubicBezTo>
                  <a:pt x="75025" y="41446"/>
                  <a:pt x="74863" y="41256"/>
                  <a:pt x="74754" y="41229"/>
                </a:cubicBezTo>
                <a:cubicBezTo>
                  <a:pt x="74727" y="41229"/>
                  <a:pt x="74347" y="41391"/>
                  <a:pt x="74347" y="41391"/>
                </a:cubicBezTo>
                <a:cubicBezTo>
                  <a:pt x="74347" y="41418"/>
                  <a:pt x="74754" y="41581"/>
                  <a:pt x="74727" y="41608"/>
                </a:cubicBezTo>
                <a:cubicBezTo>
                  <a:pt x="74646" y="41663"/>
                  <a:pt x="74456" y="41717"/>
                  <a:pt x="74347" y="41771"/>
                </a:cubicBezTo>
                <a:lnTo>
                  <a:pt x="73940" y="41934"/>
                </a:lnTo>
                <a:cubicBezTo>
                  <a:pt x="73832" y="41852"/>
                  <a:pt x="73696" y="41771"/>
                  <a:pt x="73561" y="41717"/>
                </a:cubicBezTo>
                <a:cubicBezTo>
                  <a:pt x="73533" y="41690"/>
                  <a:pt x="73181" y="41527"/>
                  <a:pt x="73208" y="41500"/>
                </a:cubicBezTo>
                <a:cubicBezTo>
                  <a:pt x="73208" y="41446"/>
                  <a:pt x="73588" y="41418"/>
                  <a:pt x="73588" y="41337"/>
                </a:cubicBezTo>
                <a:cubicBezTo>
                  <a:pt x="73588" y="41283"/>
                  <a:pt x="73208" y="41202"/>
                  <a:pt x="73208" y="41147"/>
                </a:cubicBezTo>
                <a:cubicBezTo>
                  <a:pt x="73208" y="41120"/>
                  <a:pt x="73615" y="40985"/>
                  <a:pt x="73615" y="40985"/>
                </a:cubicBezTo>
                <a:cubicBezTo>
                  <a:pt x="73561" y="40957"/>
                  <a:pt x="73316" y="40795"/>
                  <a:pt x="73235" y="40768"/>
                </a:cubicBezTo>
                <a:cubicBezTo>
                  <a:pt x="73127" y="40768"/>
                  <a:pt x="72964" y="40930"/>
                  <a:pt x="72855" y="40930"/>
                </a:cubicBezTo>
                <a:cubicBezTo>
                  <a:pt x="72720" y="40930"/>
                  <a:pt x="72584" y="40740"/>
                  <a:pt x="72476" y="40740"/>
                </a:cubicBezTo>
                <a:lnTo>
                  <a:pt x="72096" y="40903"/>
                </a:lnTo>
                <a:cubicBezTo>
                  <a:pt x="72042" y="40930"/>
                  <a:pt x="71689" y="41039"/>
                  <a:pt x="71689" y="41066"/>
                </a:cubicBezTo>
                <a:cubicBezTo>
                  <a:pt x="71689" y="41093"/>
                  <a:pt x="72015" y="41229"/>
                  <a:pt x="72069" y="41256"/>
                </a:cubicBezTo>
                <a:lnTo>
                  <a:pt x="72449" y="41473"/>
                </a:lnTo>
                <a:lnTo>
                  <a:pt x="72069" y="41635"/>
                </a:lnTo>
                <a:cubicBezTo>
                  <a:pt x="71987" y="41663"/>
                  <a:pt x="71770" y="41798"/>
                  <a:pt x="71689" y="41798"/>
                </a:cubicBezTo>
                <a:cubicBezTo>
                  <a:pt x="71635" y="41798"/>
                  <a:pt x="71364" y="41635"/>
                  <a:pt x="71309" y="41608"/>
                </a:cubicBezTo>
                <a:lnTo>
                  <a:pt x="70930" y="41418"/>
                </a:lnTo>
                <a:lnTo>
                  <a:pt x="70577" y="41229"/>
                </a:lnTo>
                <a:cubicBezTo>
                  <a:pt x="70523" y="41202"/>
                  <a:pt x="70224" y="41012"/>
                  <a:pt x="70197" y="41012"/>
                </a:cubicBezTo>
                <a:cubicBezTo>
                  <a:pt x="70143" y="41012"/>
                  <a:pt x="69818" y="41202"/>
                  <a:pt x="69818" y="41202"/>
                </a:cubicBezTo>
                <a:cubicBezTo>
                  <a:pt x="69818" y="41256"/>
                  <a:pt x="70224" y="41364"/>
                  <a:pt x="70197" y="41391"/>
                </a:cubicBezTo>
                <a:cubicBezTo>
                  <a:pt x="70143" y="41446"/>
                  <a:pt x="69899" y="41527"/>
                  <a:pt x="69818" y="41581"/>
                </a:cubicBezTo>
                <a:cubicBezTo>
                  <a:pt x="69709" y="41608"/>
                  <a:pt x="69546" y="41717"/>
                  <a:pt x="69438" y="41744"/>
                </a:cubicBezTo>
                <a:cubicBezTo>
                  <a:pt x="69384" y="41771"/>
                  <a:pt x="69139" y="41554"/>
                  <a:pt x="69058" y="41554"/>
                </a:cubicBezTo>
                <a:cubicBezTo>
                  <a:pt x="68950" y="41554"/>
                  <a:pt x="68787" y="41771"/>
                  <a:pt x="68678" y="41744"/>
                </a:cubicBezTo>
                <a:cubicBezTo>
                  <a:pt x="68516" y="41744"/>
                  <a:pt x="68434" y="41581"/>
                  <a:pt x="68299" y="41554"/>
                </a:cubicBezTo>
                <a:cubicBezTo>
                  <a:pt x="68163" y="41554"/>
                  <a:pt x="68027" y="41391"/>
                  <a:pt x="67892" y="41391"/>
                </a:cubicBezTo>
                <a:cubicBezTo>
                  <a:pt x="67865" y="41391"/>
                  <a:pt x="67539" y="41581"/>
                  <a:pt x="67512" y="41581"/>
                </a:cubicBezTo>
                <a:cubicBezTo>
                  <a:pt x="67376" y="41527"/>
                  <a:pt x="67268" y="41446"/>
                  <a:pt x="67132" y="41391"/>
                </a:cubicBezTo>
                <a:cubicBezTo>
                  <a:pt x="67024" y="41337"/>
                  <a:pt x="66780" y="41256"/>
                  <a:pt x="66753" y="41202"/>
                </a:cubicBezTo>
                <a:cubicBezTo>
                  <a:pt x="66698" y="41174"/>
                  <a:pt x="67132" y="41066"/>
                  <a:pt x="67132" y="41012"/>
                </a:cubicBezTo>
                <a:cubicBezTo>
                  <a:pt x="67132" y="40957"/>
                  <a:pt x="66753" y="40903"/>
                  <a:pt x="66725" y="40822"/>
                </a:cubicBezTo>
                <a:lnTo>
                  <a:pt x="66346" y="41012"/>
                </a:lnTo>
                <a:cubicBezTo>
                  <a:pt x="66291" y="41039"/>
                  <a:pt x="65966" y="41174"/>
                  <a:pt x="65966" y="41202"/>
                </a:cubicBezTo>
                <a:cubicBezTo>
                  <a:pt x="65966" y="41229"/>
                  <a:pt x="66346" y="41391"/>
                  <a:pt x="66346" y="41391"/>
                </a:cubicBezTo>
                <a:cubicBezTo>
                  <a:pt x="66237" y="41418"/>
                  <a:pt x="66102" y="41581"/>
                  <a:pt x="65966" y="41581"/>
                </a:cubicBezTo>
                <a:cubicBezTo>
                  <a:pt x="65830" y="41581"/>
                  <a:pt x="65695" y="41391"/>
                  <a:pt x="65586" y="41391"/>
                </a:cubicBezTo>
                <a:cubicBezTo>
                  <a:pt x="65451" y="41391"/>
                  <a:pt x="65315" y="41581"/>
                  <a:pt x="65179" y="41581"/>
                </a:cubicBezTo>
                <a:cubicBezTo>
                  <a:pt x="65071" y="41581"/>
                  <a:pt x="64935" y="41418"/>
                  <a:pt x="64800" y="41391"/>
                </a:cubicBezTo>
                <a:cubicBezTo>
                  <a:pt x="64664" y="41391"/>
                  <a:pt x="64528" y="41202"/>
                  <a:pt x="64420" y="41202"/>
                </a:cubicBezTo>
                <a:cubicBezTo>
                  <a:pt x="64338" y="41202"/>
                  <a:pt x="64094" y="41418"/>
                  <a:pt x="64013" y="41391"/>
                </a:cubicBezTo>
                <a:cubicBezTo>
                  <a:pt x="63905" y="41364"/>
                  <a:pt x="63742" y="41256"/>
                  <a:pt x="63633" y="41202"/>
                </a:cubicBezTo>
                <a:cubicBezTo>
                  <a:pt x="63606" y="41202"/>
                  <a:pt x="63281" y="41012"/>
                  <a:pt x="63254" y="41039"/>
                </a:cubicBezTo>
                <a:cubicBezTo>
                  <a:pt x="63145" y="41039"/>
                  <a:pt x="62928" y="41174"/>
                  <a:pt x="62847" y="41202"/>
                </a:cubicBezTo>
                <a:lnTo>
                  <a:pt x="62467" y="41391"/>
                </a:lnTo>
                <a:lnTo>
                  <a:pt x="61707" y="41771"/>
                </a:lnTo>
                <a:lnTo>
                  <a:pt x="61301" y="41581"/>
                </a:lnTo>
                <a:cubicBezTo>
                  <a:pt x="61273" y="41554"/>
                  <a:pt x="60921" y="41418"/>
                  <a:pt x="60921" y="41391"/>
                </a:cubicBezTo>
                <a:cubicBezTo>
                  <a:pt x="60921" y="41364"/>
                  <a:pt x="61328" y="41229"/>
                  <a:pt x="61301" y="41202"/>
                </a:cubicBezTo>
                <a:cubicBezTo>
                  <a:pt x="61246" y="41147"/>
                  <a:pt x="61029" y="41066"/>
                  <a:pt x="60921" y="41012"/>
                </a:cubicBezTo>
                <a:cubicBezTo>
                  <a:pt x="60785" y="40957"/>
                  <a:pt x="60623" y="40903"/>
                  <a:pt x="60514" y="40822"/>
                </a:cubicBezTo>
                <a:cubicBezTo>
                  <a:pt x="60406" y="40768"/>
                  <a:pt x="60243" y="40713"/>
                  <a:pt x="60134" y="40659"/>
                </a:cubicBezTo>
                <a:cubicBezTo>
                  <a:pt x="59890" y="40768"/>
                  <a:pt x="59619" y="40903"/>
                  <a:pt x="59375" y="41012"/>
                </a:cubicBezTo>
                <a:cubicBezTo>
                  <a:pt x="59266" y="41066"/>
                  <a:pt x="59049" y="41147"/>
                  <a:pt x="58995" y="41202"/>
                </a:cubicBezTo>
                <a:cubicBezTo>
                  <a:pt x="58941" y="41256"/>
                  <a:pt x="58588" y="41337"/>
                  <a:pt x="58588" y="41391"/>
                </a:cubicBezTo>
                <a:cubicBezTo>
                  <a:pt x="58588" y="41418"/>
                  <a:pt x="59022" y="41554"/>
                  <a:pt x="58995" y="41581"/>
                </a:cubicBezTo>
                <a:cubicBezTo>
                  <a:pt x="58941" y="41608"/>
                  <a:pt x="58670" y="41771"/>
                  <a:pt x="58615" y="41744"/>
                </a:cubicBezTo>
                <a:cubicBezTo>
                  <a:pt x="58480" y="41744"/>
                  <a:pt x="58344" y="41581"/>
                  <a:pt x="58208" y="41581"/>
                </a:cubicBezTo>
                <a:cubicBezTo>
                  <a:pt x="58100" y="41581"/>
                  <a:pt x="57964" y="41744"/>
                  <a:pt x="57829" y="41771"/>
                </a:cubicBezTo>
                <a:cubicBezTo>
                  <a:pt x="57802" y="41771"/>
                  <a:pt x="57449" y="41581"/>
                  <a:pt x="57449" y="41581"/>
                </a:cubicBezTo>
                <a:cubicBezTo>
                  <a:pt x="57449" y="41527"/>
                  <a:pt x="57829" y="41446"/>
                  <a:pt x="57829" y="41391"/>
                </a:cubicBezTo>
                <a:cubicBezTo>
                  <a:pt x="57829" y="41337"/>
                  <a:pt x="57449" y="41256"/>
                  <a:pt x="57449" y="41202"/>
                </a:cubicBezTo>
                <a:cubicBezTo>
                  <a:pt x="57449" y="41202"/>
                  <a:pt x="57530" y="41147"/>
                  <a:pt x="57639" y="41120"/>
                </a:cubicBezTo>
                <a:cubicBezTo>
                  <a:pt x="57720" y="41066"/>
                  <a:pt x="57829" y="41012"/>
                  <a:pt x="57829" y="41012"/>
                </a:cubicBezTo>
                <a:cubicBezTo>
                  <a:pt x="57720" y="41012"/>
                  <a:pt x="57530" y="40849"/>
                  <a:pt x="57422" y="40849"/>
                </a:cubicBezTo>
                <a:cubicBezTo>
                  <a:pt x="57313" y="40849"/>
                  <a:pt x="57151" y="41039"/>
                  <a:pt x="57042" y="41012"/>
                </a:cubicBezTo>
                <a:cubicBezTo>
                  <a:pt x="56934" y="41012"/>
                  <a:pt x="56771" y="40822"/>
                  <a:pt x="56662" y="40849"/>
                </a:cubicBezTo>
                <a:cubicBezTo>
                  <a:pt x="56581" y="40849"/>
                  <a:pt x="56337" y="40985"/>
                  <a:pt x="56283" y="41039"/>
                </a:cubicBezTo>
                <a:cubicBezTo>
                  <a:pt x="56228" y="41039"/>
                  <a:pt x="55957" y="41229"/>
                  <a:pt x="55876" y="41202"/>
                </a:cubicBezTo>
                <a:cubicBezTo>
                  <a:pt x="55767" y="41202"/>
                  <a:pt x="55605" y="41012"/>
                  <a:pt x="55496" y="41039"/>
                </a:cubicBezTo>
                <a:cubicBezTo>
                  <a:pt x="55442" y="41039"/>
                  <a:pt x="55360" y="41093"/>
                  <a:pt x="55306" y="41120"/>
                </a:cubicBezTo>
                <a:lnTo>
                  <a:pt x="55252" y="41147"/>
                </a:lnTo>
                <a:lnTo>
                  <a:pt x="55252" y="41174"/>
                </a:lnTo>
                <a:cubicBezTo>
                  <a:pt x="55252" y="41174"/>
                  <a:pt x="55252" y="41174"/>
                  <a:pt x="55252" y="41174"/>
                </a:cubicBezTo>
                <a:lnTo>
                  <a:pt x="55225" y="41174"/>
                </a:lnTo>
                <a:cubicBezTo>
                  <a:pt x="55198" y="41202"/>
                  <a:pt x="55171" y="41202"/>
                  <a:pt x="55116" y="41202"/>
                </a:cubicBezTo>
                <a:cubicBezTo>
                  <a:pt x="55008" y="41202"/>
                  <a:pt x="54845" y="41012"/>
                  <a:pt x="54737" y="41039"/>
                </a:cubicBezTo>
                <a:cubicBezTo>
                  <a:pt x="54601" y="41039"/>
                  <a:pt x="54493" y="41202"/>
                  <a:pt x="54357" y="41229"/>
                </a:cubicBezTo>
                <a:cubicBezTo>
                  <a:pt x="54221" y="41229"/>
                  <a:pt x="54086" y="41039"/>
                  <a:pt x="53977" y="41039"/>
                </a:cubicBezTo>
                <a:cubicBezTo>
                  <a:pt x="53869" y="41039"/>
                  <a:pt x="53679" y="41229"/>
                  <a:pt x="53597" y="41229"/>
                </a:cubicBezTo>
                <a:cubicBezTo>
                  <a:pt x="53570" y="41229"/>
                  <a:pt x="53218" y="41066"/>
                  <a:pt x="53218" y="41066"/>
                </a:cubicBezTo>
                <a:cubicBezTo>
                  <a:pt x="53218" y="41039"/>
                  <a:pt x="53543" y="40876"/>
                  <a:pt x="53570" y="40876"/>
                </a:cubicBezTo>
                <a:cubicBezTo>
                  <a:pt x="53462" y="40876"/>
                  <a:pt x="53326" y="40686"/>
                  <a:pt x="53191" y="40686"/>
                </a:cubicBezTo>
                <a:cubicBezTo>
                  <a:pt x="53136" y="40686"/>
                  <a:pt x="52892" y="40849"/>
                  <a:pt x="52838" y="40876"/>
                </a:cubicBezTo>
                <a:cubicBezTo>
                  <a:pt x="52757" y="40930"/>
                  <a:pt x="52567" y="41066"/>
                  <a:pt x="52458" y="41093"/>
                </a:cubicBezTo>
                <a:cubicBezTo>
                  <a:pt x="52350" y="41093"/>
                  <a:pt x="52187" y="40903"/>
                  <a:pt x="52078" y="40903"/>
                </a:cubicBezTo>
                <a:cubicBezTo>
                  <a:pt x="51970" y="40930"/>
                  <a:pt x="51807" y="41120"/>
                  <a:pt x="51699" y="41120"/>
                </a:cubicBezTo>
                <a:cubicBezTo>
                  <a:pt x="51617" y="41120"/>
                  <a:pt x="51400" y="40930"/>
                  <a:pt x="51319" y="40957"/>
                </a:cubicBezTo>
                <a:cubicBezTo>
                  <a:pt x="51211" y="40985"/>
                  <a:pt x="51021" y="41120"/>
                  <a:pt x="50966" y="41174"/>
                </a:cubicBezTo>
                <a:cubicBezTo>
                  <a:pt x="50912" y="41174"/>
                  <a:pt x="50641" y="41364"/>
                  <a:pt x="50587" y="41364"/>
                </a:cubicBezTo>
                <a:cubicBezTo>
                  <a:pt x="50532" y="41364"/>
                  <a:pt x="50261" y="41202"/>
                  <a:pt x="50207" y="41229"/>
                </a:cubicBezTo>
                <a:cubicBezTo>
                  <a:pt x="50071" y="41256"/>
                  <a:pt x="49936" y="41364"/>
                  <a:pt x="49854" y="41446"/>
                </a:cubicBezTo>
                <a:cubicBezTo>
                  <a:pt x="49800" y="41473"/>
                  <a:pt x="49583" y="41635"/>
                  <a:pt x="49502" y="41663"/>
                </a:cubicBezTo>
                <a:cubicBezTo>
                  <a:pt x="49366" y="41663"/>
                  <a:pt x="49203" y="41500"/>
                  <a:pt x="49095" y="41500"/>
                </a:cubicBezTo>
                <a:cubicBezTo>
                  <a:pt x="49013" y="41500"/>
                  <a:pt x="48797" y="41717"/>
                  <a:pt x="48715" y="41717"/>
                </a:cubicBezTo>
                <a:cubicBezTo>
                  <a:pt x="48580" y="41717"/>
                  <a:pt x="48417" y="41608"/>
                  <a:pt x="48308" y="41581"/>
                </a:cubicBezTo>
                <a:cubicBezTo>
                  <a:pt x="48254" y="41554"/>
                  <a:pt x="47956" y="41418"/>
                  <a:pt x="47901" y="41418"/>
                </a:cubicBezTo>
                <a:cubicBezTo>
                  <a:pt x="47793" y="41446"/>
                  <a:pt x="47576" y="41608"/>
                  <a:pt x="47522" y="41635"/>
                </a:cubicBezTo>
                <a:cubicBezTo>
                  <a:pt x="47386" y="41717"/>
                  <a:pt x="47250" y="41771"/>
                  <a:pt x="47142" y="41852"/>
                </a:cubicBezTo>
                <a:cubicBezTo>
                  <a:pt x="47088" y="41880"/>
                  <a:pt x="46816" y="42042"/>
                  <a:pt x="46735" y="42069"/>
                </a:cubicBezTo>
                <a:cubicBezTo>
                  <a:pt x="46627" y="42069"/>
                  <a:pt x="46464" y="41907"/>
                  <a:pt x="46328" y="41907"/>
                </a:cubicBezTo>
                <a:cubicBezTo>
                  <a:pt x="46247" y="41907"/>
                  <a:pt x="46030" y="42124"/>
                  <a:pt x="45948" y="42097"/>
                </a:cubicBezTo>
                <a:cubicBezTo>
                  <a:pt x="45813" y="42097"/>
                  <a:pt x="45623" y="41988"/>
                  <a:pt x="45542" y="41934"/>
                </a:cubicBezTo>
                <a:cubicBezTo>
                  <a:pt x="45433" y="41907"/>
                  <a:pt x="45243" y="41771"/>
                  <a:pt x="45135" y="41771"/>
                </a:cubicBezTo>
                <a:cubicBezTo>
                  <a:pt x="44999" y="41771"/>
                  <a:pt x="44836" y="41608"/>
                  <a:pt x="44728" y="41608"/>
                </a:cubicBezTo>
                <a:cubicBezTo>
                  <a:pt x="44592" y="41608"/>
                  <a:pt x="44430" y="41798"/>
                  <a:pt x="44321" y="41798"/>
                </a:cubicBezTo>
                <a:cubicBezTo>
                  <a:pt x="44240" y="41798"/>
                  <a:pt x="43996" y="41608"/>
                  <a:pt x="43914" y="41608"/>
                </a:cubicBezTo>
                <a:cubicBezTo>
                  <a:pt x="43806" y="41635"/>
                  <a:pt x="43616" y="41771"/>
                  <a:pt x="43534" y="41825"/>
                </a:cubicBezTo>
                <a:cubicBezTo>
                  <a:pt x="43507" y="41825"/>
                  <a:pt x="43155" y="42015"/>
                  <a:pt x="43155" y="41988"/>
                </a:cubicBezTo>
                <a:cubicBezTo>
                  <a:pt x="43019" y="41988"/>
                  <a:pt x="42829" y="41852"/>
                  <a:pt x="42748" y="41825"/>
                </a:cubicBezTo>
                <a:cubicBezTo>
                  <a:pt x="42721" y="41798"/>
                  <a:pt x="42612" y="41771"/>
                  <a:pt x="42531" y="41744"/>
                </a:cubicBezTo>
                <a:cubicBezTo>
                  <a:pt x="42422" y="41690"/>
                  <a:pt x="42341" y="41663"/>
                  <a:pt x="42341" y="41635"/>
                </a:cubicBezTo>
                <a:cubicBezTo>
                  <a:pt x="42341" y="41608"/>
                  <a:pt x="42422" y="41581"/>
                  <a:pt x="42531" y="41554"/>
                </a:cubicBezTo>
                <a:cubicBezTo>
                  <a:pt x="42612" y="41500"/>
                  <a:pt x="42721" y="41473"/>
                  <a:pt x="42748" y="41446"/>
                </a:cubicBezTo>
                <a:cubicBezTo>
                  <a:pt x="42775" y="41446"/>
                  <a:pt x="43128" y="41283"/>
                  <a:pt x="43128" y="41256"/>
                </a:cubicBezTo>
                <a:cubicBezTo>
                  <a:pt x="43046" y="41202"/>
                  <a:pt x="42829" y="41147"/>
                  <a:pt x="42721" y="41093"/>
                </a:cubicBezTo>
                <a:lnTo>
                  <a:pt x="41961" y="41446"/>
                </a:lnTo>
                <a:lnTo>
                  <a:pt x="41554" y="41635"/>
                </a:lnTo>
                <a:lnTo>
                  <a:pt x="41175" y="41825"/>
                </a:lnTo>
                <a:cubicBezTo>
                  <a:pt x="41093" y="41852"/>
                  <a:pt x="40903" y="41988"/>
                  <a:pt x="40768" y="41988"/>
                </a:cubicBezTo>
                <a:cubicBezTo>
                  <a:pt x="40741" y="42015"/>
                  <a:pt x="40415" y="41825"/>
                  <a:pt x="40388" y="41798"/>
                </a:cubicBezTo>
                <a:cubicBezTo>
                  <a:pt x="40307" y="41771"/>
                  <a:pt x="40063" y="41608"/>
                  <a:pt x="39981" y="41608"/>
                </a:cubicBezTo>
                <a:cubicBezTo>
                  <a:pt x="39927" y="41608"/>
                  <a:pt x="39629" y="41771"/>
                  <a:pt x="39574" y="41798"/>
                </a:cubicBezTo>
                <a:cubicBezTo>
                  <a:pt x="39547" y="41825"/>
                  <a:pt x="39249" y="41961"/>
                  <a:pt x="39195" y="41961"/>
                </a:cubicBezTo>
                <a:cubicBezTo>
                  <a:pt x="39086" y="41961"/>
                  <a:pt x="38896" y="41771"/>
                  <a:pt x="38788" y="41771"/>
                </a:cubicBezTo>
                <a:cubicBezTo>
                  <a:pt x="38652" y="41771"/>
                  <a:pt x="38517" y="41934"/>
                  <a:pt x="38381" y="41934"/>
                </a:cubicBezTo>
                <a:cubicBezTo>
                  <a:pt x="38272" y="41934"/>
                  <a:pt x="38110" y="41744"/>
                  <a:pt x="38001" y="41744"/>
                </a:cubicBezTo>
                <a:cubicBezTo>
                  <a:pt x="37838" y="41744"/>
                  <a:pt x="37730" y="41907"/>
                  <a:pt x="37594" y="41907"/>
                </a:cubicBezTo>
                <a:cubicBezTo>
                  <a:pt x="37486" y="41907"/>
                  <a:pt x="37323" y="41690"/>
                  <a:pt x="37187" y="41690"/>
                </a:cubicBezTo>
                <a:cubicBezTo>
                  <a:pt x="37133" y="41690"/>
                  <a:pt x="36862" y="41825"/>
                  <a:pt x="36808" y="41852"/>
                </a:cubicBezTo>
                <a:cubicBezTo>
                  <a:pt x="36699" y="41880"/>
                  <a:pt x="36509" y="41988"/>
                  <a:pt x="36401" y="42015"/>
                </a:cubicBezTo>
                <a:cubicBezTo>
                  <a:pt x="36292" y="42015"/>
                  <a:pt x="36103" y="41798"/>
                  <a:pt x="36021" y="41798"/>
                </a:cubicBezTo>
                <a:cubicBezTo>
                  <a:pt x="35940" y="41798"/>
                  <a:pt x="35669" y="41988"/>
                  <a:pt x="35614" y="41961"/>
                </a:cubicBezTo>
                <a:cubicBezTo>
                  <a:pt x="35560" y="41934"/>
                  <a:pt x="35235" y="41771"/>
                  <a:pt x="35235" y="41744"/>
                </a:cubicBezTo>
                <a:cubicBezTo>
                  <a:pt x="35235" y="41690"/>
                  <a:pt x="35614" y="41663"/>
                  <a:pt x="35641" y="41581"/>
                </a:cubicBezTo>
                <a:cubicBezTo>
                  <a:pt x="35669" y="41527"/>
                  <a:pt x="36021" y="41500"/>
                  <a:pt x="36021" y="41446"/>
                </a:cubicBezTo>
                <a:cubicBezTo>
                  <a:pt x="36021" y="41391"/>
                  <a:pt x="35696" y="41283"/>
                  <a:pt x="35641" y="41229"/>
                </a:cubicBezTo>
                <a:cubicBezTo>
                  <a:pt x="35587" y="41147"/>
                  <a:pt x="35370" y="41093"/>
                  <a:pt x="35289" y="41012"/>
                </a:cubicBezTo>
                <a:cubicBezTo>
                  <a:pt x="35018" y="41120"/>
                  <a:pt x="34773" y="41229"/>
                  <a:pt x="34502" y="41337"/>
                </a:cubicBezTo>
                <a:cubicBezTo>
                  <a:pt x="34367" y="41391"/>
                  <a:pt x="34258" y="41446"/>
                  <a:pt x="34122" y="41500"/>
                </a:cubicBezTo>
                <a:cubicBezTo>
                  <a:pt x="33987" y="41554"/>
                  <a:pt x="33851" y="41608"/>
                  <a:pt x="33743" y="41663"/>
                </a:cubicBezTo>
                <a:cubicBezTo>
                  <a:pt x="33689" y="41690"/>
                  <a:pt x="33417" y="41825"/>
                  <a:pt x="33363" y="41825"/>
                </a:cubicBezTo>
                <a:cubicBezTo>
                  <a:pt x="33282" y="41825"/>
                  <a:pt x="33038" y="41663"/>
                  <a:pt x="32983" y="41635"/>
                </a:cubicBezTo>
                <a:cubicBezTo>
                  <a:pt x="32956" y="41608"/>
                  <a:pt x="32604" y="41473"/>
                  <a:pt x="32604" y="41446"/>
                </a:cubicBezTo>
                <a:cubicBezTo>
                  <a:pt x="32631" y="41418"/>
                  <a:pt x="32956" y="41256"/>
                  <a:pt x="32983" y="41256"/>
                </a:cubicBezTo>
                <a:cubicBezTo>
                  <a:pt x="32902" y="41283"/>
                  <a:pt x="32739" y="41066"/>
                  <a:pt x="32631" y="41066"/>
                </a:cubicBezTo>
                <a:cubicBezTo>
                  <a:pt x="32604" y="41066"/>
                  <a:pt x="32224" y="41229"/>
                  <a:pt x="32251" y="41256"/>
                </a:cubicBezTo>
                <a:cubicBezTo>
                  <a:pt x="32251" y="41283"/>
                  <a:pt x="32631" y="41418"/>
                  <a:pt x="32604" y="41446"/>
                </a:cubicBezTo>
                <a:cubicBezTo>
                  <a:pt x="32549" y="41500"/>
                  <a:pt x="32332" y="41554"/>
                  <a:pt x="32224" y="41608"/>
                </a:cubicBezTo>
                <a:lnTo>
                  <a:pt x="31871" y="41798"/>
                </a:lnTo>
                <a:cubicBezTo>
                  <a:pt x="31736" y="41771"/>
                  <a:pt x="31600" y="41608"/>
                  <a:pt x="31491" y="41608"/>
                </a:cubicBezTo>
                <a:cubicBezTo>
                  <a:pt x="31383" y="41608"/>
                  <a:pt x="31193" y="41798"/>
                  <a:pt x="31112" y="41771"/>
                </a:cubicBezTo>
                <a:cubicBezTo>
                  <a:pt x="31030" y="41771"/>
                  <a:pt x="30759" y="41608"/>
                  <a:pt x="30732" y="41581"/>
                </a:cubicBezTo>
                <a:cubicBezTo>
                  <a:pt x="30705" y="41581"/>
                  <a:pt x="31112" y="41446"/>
                  <a:pt x="31112" y="41418"/>
                </a:cubicBezTo>
                <a:cubicBezTo>
                  <a:pt x="31112" y="41364"/>
                  <a:pt x="30705" y="41283"/>
                  <a:pt x="30732" y="41229"/>
                </a:cubicBezTo>
                <a:cubicBezTo>
                  <a:pt x="30759" y="41147"/>
                  <a:pt x="31085" y="41120"/>
                  <a:pt x="31112" y="41039"/>
                </a:cubicBezTo>
                <a:cubicBezTo>
                  <a:pt x="31112" y="40985"/>
                  <a:pt x="30732" y="40903"/>
                  <a:pt x="30732" y="40849"/>
                </a:cubicBezTo>
                <a:cubicBezTo>
                  <a:pt x="30461" y="40985"/>
                  <a:pt x="30217" y="41120"/>
                  <a:pt x="29973" y="41229"/>
                </a:cubicBezTo>
                <a:cubicBezTo>
                  <a:pt x="29945" y="41229"/>
                  <a:pt x="29864" y="41283"/>
                  <a:pt x="29783" y="41337"/>
                </a:cubicBezTo>
                <a:cubicBezTo>
                  <a:pt x="29756" y="41337"/>
                  <a:pt x="29728" y="41364"/>
                  <a:pt x="29701" y="41364"/>
                </a:cubicBezTo>
                <a:cubicBezTo>
                  <a:pt x="29701" y="41364"/>
                  <a:pt x="29674" y="41391"/>
                  <a:pt x="29674" y="41391"/>
                </a:cubicBezTo>
                <a:cubicBezTo>
                  <a:pt x="29620" y="41418"/>
                  <a:pt x="29593" y="41418"/>
                  <a:pt x="29593" y="41418"/>
                </a:cubicBezTo>
                <a:cubicBezTo>
                  <a:pt x="29566" y="41418"/>
                  <a:pt x="29213" y="41256"/>
                  <a:pt x="29213" y="41229"/>
                </a:cubicBezTo>
                <a:cubicBezTo>
                  <a:pt x="29213" y="41229"/>
                  <a:pt x="29593" y="41066"/>
                  <a:pt x="29593" y="41039"/>
                </a:cubicBezTo>
                <a:cubicBezTo>
                  <a:pt x="29539" y="41012"/>
                  <a:pt x="29267" y="40876"/>
                  <a:pt x="29186" y="40876"/>
                </a:cubicBezTo>
                <a:cubicBezTo>
                  <a:pt x="29105" y="40876"/>
                  <a:pt x="28860" y="41039"/>
                  <a:pt x="28806" y="41066"/>
                </a:cubicBezTo>
                <a:cubicBezTo>
                  <a:pt x="28752" y="41066"/>
                  <a:pt x="28481" y="41256"/>
                  <a:pt x="28426" y="41256"/>
                </a:cubicBezTo>
                <a:cubicBezTo>
                  <a:pt x="28345" y="41229"/>
                  <a:pt x="28128" y="41093"/>
                  <a:pt x="28047" y="41066"/>
                </a:cubicBezTo>
                <a:cubicBezTo>
                  <a:pt x="27992" y="41039"/>
                  <a:pt x="27748" y="40903"/>
                  <a:pt x="27667" y="40903"/>
                </a:cubicBezTo>
                <a:cubicBezTo>
                  <a:pt x="27531" y="40876"/>
                  <a:pt x="27423" y="40713"/>
                  <a:pt x="27287" y="40713"/>
                </a:cubicBezTo>
                <a:cubicBezTo>
                  <a:pt x="27206" y="40713"/>
                  <a:pt x="26962" y="40876"/>
                  <a:pt x="26908" y="40903"/>
                </a:cubicBezTo>
                <a:cubicBezTo>
                  <a:pt x="26853" y="40957"/>
                  <a:pt x="26636" y="41093"/>
                  <a:pt x="26555" y="41120"/>
                </a:cubicBezTo>
                <a:cubicBezTo>
                  <a:pt x="26446" y="41120"/>
                  <a:pt x="26284" y="40957"/>
                  <a:pt x="26148" y="40957"/>
                </a:cubicBezTo>
                <a:cubicBezTo>
                  <a:pt x="26040" y="40957"/>
                  <a:pt x="25904" y="41147"/>
                  <a:pt x="25795" y="41147"/>
                </a:cubicBezTo>
                <a:cubicBezTo>
                  <a:pt x="25741" y="41147"/>
                  <a:pt x="25443" y="40985"/>
                  <a:pt x="25416" y="40985"/>
                </a:cubicBezTo>
                <a:cubicBezTo>
                  <a:pt x="25280" y="41039"/>
                  <a:pt x="25144" y="41147"/>
                  <a:pt x="25036" y="41202"/>
                </a:cubicBezTo>
                <a:lnTo>
                  <a:pt x="24683" y="41418"/>
                </a:lnTo>
                <a:lnTo>
                  <a:pt x="24331" y="41635"/>
                </a:lnTo>
                <a:cubicBezTo>
                  <a:pt x="24195" y="41581"/>
                  <a:pt x="24060" y="41527"/>
                  <a:pt x="23924" y="41500"/>
                </a:cubicBezTo>
                <a:cubicBezTo>
                  <a:pt x="23870" y="41473"/>
                  <a:pt x="23517" y="41364"/>
                  <a:pt x="23517" y="41337"/>
                </a:cubicBezTo>
                <a:cubicBezTo>
                  <a:pt x="23517" y="41310"/>
                  <a:pt x="23843" y="41147"/>
                  <a:pt x="23897" y="41120"/>
                </a:cubicBezTo>
                <a:cubicBezTo>
                  <a:pt x="23978" y="41066"/>
                  <a:pt x="24222" y="40957"/>
                  <a:pt x="24249" y="40903"/>
                </a:cubicBezTo>
                <a:cubicBezTo>
                  <a:pt x="24277" y="40876"/>
                  <a:pt x="23870" y="40795"/>
                  <a:pt x="23843" y="40768"/>
                </a:cubicBezTo>
                <a:lnTo>
                  <a:pt x="23110" y="41202"/>
                </a:lnTo>
                <a:cubicBezTo>
                  <a:pt x="23029" y="41256"/>
                  <a:pt x="22893" y="41364"/>
                  <a:pt x="22758" y="41418"/>
                </a:cubicBezTo>
                <a:cubicBezTo>
                  <a:pt x="22703" y="41446"/>
                  <a:pt x="22405" y="41256"/>
                  <a:pt x="22351" y="41256"/>
                </a:cubicBezTo>
                <a:cubicBezTo>
                  <a:pt x="22269" y="41283"/>
                  <a:pt x="22025" y="41446"/>
                  <a:pt x="21971" y="41473"/>
                </a:cubicBezTo>
                <a:cubicBezTo>
                  <a:pt x="21917" y="41527"/>
                  <a:pt x="21673" y="41690"/>
                  <a:pt x="21591" y="41690"/>
                </a:cubicBezTo>
                <a:cubicBezTo>
                  <a:pt x="21510" y="41717"/>
                  <a:pt x="21212" y="41554"/>
                  <a:pt x="21157" y="41554"/>
                </a:cubicBezTo>
                <a:cubicBezTo>
                  <a:pt x="21049" y="41500"/>
                  <a:pt x="20886" y="41418"/>
                  <a:pt x="20750" y="41391"/>
                </a:cubicBezTo>
                <a:cubicBezTo>
                  <a:pt x="20669" y="41364"/>
                  <a:pt x="20452" y="41202"/>
                  <a:pt x="20344" y="41229"/>
                </a:cubicBezTo>
                <a:cubicBezTo>
                  <a:pt x="20235" y="41229"/>
                  <a:pt x="20072" y="41418"/>
                  <a:pt x="19964" y="41418"/>
                </a:cubicBezTo>
                <a:cubicBezTo>
                  <a:pt x="19801" y="41418"/>
                  <a:pt x="19720" y="41256"/>
                  <a:pt x="19557" y="41256"/>
                </a:cubicBezTo>
                <a:cubicBezTo>
                  <a:pt x="19448" y="41256"/>
                  <a:pt x="19286" y="41446"/>
                  <a:pt x="19177" y="41446"/>
                </a:cubicBezTo>
                <a:cubicBezTo>
                  <a:pt x="19096" y="41446"/>
                  <a:pt x="18825" y="41310"/>
                  <a:pt x="18770" y="41283"/>
                </a:cubicBezTo>
                <a:cubicBezTo>
                  <a:pt x="18716" y="41256"/>
                  <a:pt x="18418" y="41093"/>
                  <a:pt x="18364" y="41093"/>
                </a:cubicBezTo>
                <a:cubicBezTo>
                  <a:pt x="18336" y="41120"/>
                  <a:pt x="17984" y="41283"/>
                  <a:pt x="17984" y="41310"/>
                </a:cubicBezTo>
                <a:cubicBezTo>
                  <a:pt x="17984" y="41364"/>
                  <a:pt x="18391" y="41418"/>
                  <a:pt x="18364" y="41473"/>
                </a:cubicBezTo>
                <a:cubicBezTo>
                  <a:pt x="18364" y="41500"/>
                  <a:pt x="18038" y="41663"/>
                  <a:pt x="17984" y="41663"/>
                </a:cubicBezTo>
                <a:cubicBezTo>
                  <a:pt x="17930" y="41690"/>
                  <a:pt x="17658" y="41500"/>
                  <a:pt x="17577" y="41500"/>
                </a:cubicBezTo>
                <a:cubicBezTo>
                  <a:pt x="17468" y="41500"/>
                  <a:pt x="17306" y="41690"/>
                  <a:pt x="17197" y="41663"/>
                </a:cubicBezTo>
                <a:cubicBezTo>
                  <a:pt x="17143" y="41663"/>
                  <a:pt x="17062" y="41635"/>
                  <a:pt x="16980" y="41581"/>
                </a:cubicBezTo>
                <a:lnTo>
                  <a:pt x="16926" y="41554"/>
                </a:lnTo>
                <a:cubicBezTo>
                  <a:pt x="16899" y="41554"/>
                  <a:pt x="16899" y="41554"/>
                  <a:pt x="16872" y="41527"/>
                </a:cubicBezTo>
                <a:cubicBezTo>
                  <a:pt x="16845" y="41527"/>
                  <a:pt x="16817" y="41500"/>
                  <a:pt x="16790" y="41500"/>
                </a:cubicBezTo>
                <a:lnTo>
                  <a:pt x="16411" y="41310"/>
                </a:lnTo>
                <a:cubicBezTo>
                  <a:pt x="16302" y="41256"/>
                  <a:pt x="16139" y="41147"/>
                  <a:pt x="16004" y="41120"/>
                </a:cubicBezTo>
                <a:cubicBezTo>
                  <a:pt x="15922" y="41093"/>
                  <a:pt x="15733" y="40930"/>
                  <a:pt x="15624" y="40930"/>
                </a:cubicBezTo>
                <a:cubicBezTo>
                  <a:pt x="15543" y="40930"/>
                  <a:pt x="15299" y="41093"/>
                  <a:pt x="15217" y="41120"/>
                </a:cubicBezTo>
                <a:cubicBezTo>
                  <a:pt x="15190" y="41120"/>
                  <a:pt x="14837" y="41283"/>
                  <a:pt x="14837" y="41283"/>
                </a:cubicBezTo>
                <a:cubicBezTo>
                  <a:pt x="14783" y="41256"/>
                  <a:pt x="14431" y="41120"/>
                  <a:pt x="14431" y="41093"/>
                </a:cubicBezTo>
                <a:cubicBezTo>
                  <a:pt x="14431" y="41066"/>
                  <a:pt x="14783" y="40957"/>
                  <a:pt x="14837" y="40930"/>
                </a:cubicBezTo>
                <a:cubicBezTo>
                  <a:pt x="14892" y="40903"/>
                  <a:pt x="15217" y="40795"/>
                  <a:pt x="15217" y="40740"/>
                </a:cubicBezTo>
                <a:cubicBezTo>
                  <a:pt x="15244" y="40686"/>
                  <a:pt x="14837" y="40605"/>
                  <a:pt x="14837" y="40551"/>
                </a:cubicBezTo>
                <a:cubicBezTo>
                  <a:pt x="14837" y="40496"/>
                  <a:pt x="15244" y="40415"/>
                  <a:pt x="15217" y="40388"/>
                </a:cubicBezTo>
                <a:cubicBezTo>
                  <a:pt x="15190" y="40306"/>
                  <a:pt x="14892" y="40252"/>
                  <a:pt x="14837" y="40198"/>
                </a:cubicBezTo>
                <a:cubicBezTo>
                  <a:pt x="14756" y="40117"/>
                  <a:pt x="14539" y="40062"/>
                  <a:pt x="14458" y="39981"/>
                </a:cubicBezTo>
                <a:cubicBezTo>
                  <a:pt x="14431" y="40062"/>
                  <a:pt x="14078" y="40117"/>
                  <a:pt x="14078" y="40171"/>
                </a:cubicBezTo>
                <a:cubicBezTo>
                  <a:pt x="14051" y="40225"/>
                  <a:pt x="14485" y="40306"/>
                  <a:pt x="14458" y="40361"/>
                </a:cubicBezTo>
                <a:cubicBezTo>
                  <a:pt x="14431" y="40415"/>
                  <a:pt x="14132" y="40496"/>
                  <a:pt x="14051" y="40523"/>
                </a:cubicBezTo>
                <a:cubicBezTo>
                  <a:pt x="13969" y="40605"/>
                  <a:pt x="13780" y="40659"/>
                  <a:pt x="13671" y="40713"/>
                </a:cubicBezTo>
                <a:cubicBezTo>
                  <a:pt x="13535" y="40740"/>
                  <a:pt x="13346" y="40822"/>
                  <a:pt x="13264" y="40876"/>
                </a:cubicBezTo>
                <a:cubicBezTo>
                  <a:pt x="13210" y="40903"/>
                  <a:pt x="12857" y="40985"/>
                  <a:pt x="12857" y="41039"/>
                </a:cubicBezTo>
                <a:cubicBezTo>
                  <a:pt x="12857" y="41093"/>
                  <a:pt x="13237" y="41174"/>
                  <a:pt x="13237" y="41229"/>
                </a:cubicBezTo>
                <a:cubicBezTo>
                  <a:pt x="12993" y="41337"/>
                  <a:pt x="12722" y="41446"/>
                  <a:pt x="12451" y="41554"/>
                </a:cubicBezTo>
                <a:cubicBezTo>
                  <a:pt x="12179" y="41418"/>
                  <a:pt x="11935" y="41283"/>
                  <a:pt x="11664" y="41147"/>
                </a:cubicBezTo>
                <a:lnTo>
                  <a:pt x="12071" y="40985"/>
                </a:lnTo>
                <a:cubicBezTo>
                  <a:pt x="12125" y="40957"/>
                  <a:pt x="12478" y="40849"/>
                  <a:pt x="12478" y="40822"/>
                </a:cubicBezTo>
                <a:cubicBezTo>
                  <a:pt x="12478" y="40795"/>
                  <a:pt x="12152" y="40659"/>
                  <a:pt x="12098" y="40605"/>
                </a:cubicBezTo>
                <a:cubicBezTo>
                  <a:pt x="11962" y="40551"/>
                  <a:pt x="11827" y="40469"/>
                  <a:pt x="11718" y="40415"/>
                </a:cubicBezTo>
                <a:lnTo>
                  <a:pt x="10904" y="40713"/>
                </a:lnTo>
                <a:cubicBezTo>
                  <a:pt x="10823" y="40740"/>
                  <a:pt x="10606" y="40849"/>
                  <a:pt x="10498" y="40876"/>
                </a:cubicBezTo>
                <a:cubicBezTo>
                  <a:pt x="10498" y="40876"/>
                  <a:pt x="10118" y="40659"/>
                  <a:pt x="10145" y="40659"/>
                </a:cubicBezTo>
                <a:cubicBezTo>
                  <a:pt x="10145" y="40605"/>
                  <a:pt x="10552" y="40551"/>
                  <a:pt x="10525" y="40496"/>
                </a:cubicBezTo>
                <a:cubicBezTo>
                  <a:pt x="10525" y="40469"/>
                  <a:pt x="10226" y="40306"/>
                  <a:pt x="10172" y="40279"/>
                </a:cubicBezTo>
                <a:cubicBezTo>
                  <a:pt x="10118" y="40252"/>
                  <a:pt x="9820" y="40442"/>
                  <a:pt x="9765" y="40442"/>
                </a:cubicBezTo>
                <a:cubicBezTo>
                  <a:pt x="9711" y="40415"/>
                  <a:pt x="9440" y="40198"/>
                  <a:pt x="9386" y="40225"/>
                </a:cubicBezTo>
                <a:cubicBezTo>
                  <a:pt x="9331" y="40225"/>
                  <a:pt x="9006" y="40361"/>
                  <a:pt x="9006" y="40361"/>
                </a:cubicBezTo>
                <a:cubicBezTo>
                  <a:pt x="9006" y="40415"/>
                  <a:pt x="9386" y="40523"/>
                  <a:pt x="9358" y="40578"/>
                </a:cubicBezTo>
                <a:cubicBezTo>
                  <a:pt x="9331" y="40632"/>
                  <a:pt x="9060" y="40686"/>
                  <a:pt x="8979" y="40740"/>
                </a:cubicBezTo>
                <a:cubicBezTo>
                  <a:pt x="8870" y="40795"/>
                  <a:pt x="8707" y="40849"/>
                  <a:pt x="8599" y="40903"/>
                </a:cubicBezTo>
                <a:lnTo>
                  <a:pt x="8192" y="41066"/>
                </a:lnTo>
                <a:cubicBezTo>
                  <a:pt x="8165" y="41120"/>
                  <a:pt x="7812" y="41174"/>
                  <a:pt x="7812" y="41229"/>
                </a:cubicBezTo>
                <a:cubicBezTo>
                  <a:pt x="7812" y="41174"/>
                  <a:pt x="7433" y="41093"/>
                  <a:pt x="7460" y="41039"/>
                </a:cubicBezTo>
                <a:cubicBezTo>
                  <a:pt x="7460" y="40985"/>
                  <a:pt x="7839" y="40903"/>
                  <a:pt x="7839" y="40849"/>
                </a:cubicBezTo>
                <a:cubicBezTo>
                  <a:pt x="7812" y="40795"/>
                  <a:pt x="7460" y="40713"/>
                  <a:pt x="7460" y="40659"/>
                </a:cubicBezTo>
                <a:cubicBezTo>
                  <a:pt x="7460" y="40605"/>
                  <a:pt x="7839" y="40551"/>
                  <a:pt x="7839" y="40496"/>
                </a:cubicBezTo>
                <a:cubicBezTo>
                  <a:pt x="7839" y="40469"/>
                  <a:pt x="7514" y="40306"/>
                  <a:pt x="7460" y="40279"/>
                </a:cubicBezTo>
                <a:cubicBezTo>
                  <a:pt x="7460" y="40279"/>
                  <a:pt x="7080" y="40442"/>
                  <a:pt x="7080" y="40469"/>
                </a:cubicBezTo>
                <a:cubicBezTo>
                  <a:pt x="7080" y="40469"/>
                  <a:pt x="7161" y="40523"/>
                  <a:pt x="7270" y="40551"/>
                </a:cubicBezTo>
                <a:cubicBezTo>
                  <a:pt x="7324" y="40578"/>
                  <a:pt x="7351" y="40605"/>
                  <a:pt x="7405" y="40632"/>
                </a:cubicBezTo>
                <a:lnTo>
                  <a:pt x="7460" y="40659"/>
                </a:lnTo>
                <a:cubicBezTo>
                  <a:pt x="7351" y="40686"/>
                  <a:pt x="7188" y="40822"/>
                  <a:pt x="7080" y="40822"/>
                </a:cubicBezTo>
                <a:cubicBezTo>
                  <a:pt x="6944" y="40822"/>
                  <a:pt x="6836" y="40659"/>
                  <a:pt x="6700" y="40632"/>
                </a:cubicBezTo>
                <a:cubicBezTo>
                  <a:pt x="6565" y="40632"/>
                  <a:pt x="6456" y="40442"/>
                  <a:pt x="6321" y="40442"/>
                </a:cubicBezTo>
                <a:cubicBezTo>
                  <a:pt x="6185" y="40442"/>
                  <a:pt x="6049" y="40632"/>
                  <a:pt x="5941" y="40605"/>
                </a:cubicBezTo>
                <a:cubicBezTo>
                  <a:pt x="5805" y="40605"/>
                  <a:pt x="5697" y="40442"/>
                  <a:pt x="5561" y="40415"/>
                </a:cubicBezTo>
                <a:cubicBezTo>
                  <a:pt x="5453" y="40415"/>
                  <a:pt x="5263" y="40632"/>
                  <a:pt x="5181" y="40605"/>
                </a:cubicBezTo>
                <a:cubicBezTo>
                  <a:pt x="5046" y="40578"/>
                  <a:pt x="4883" y="40469"/>
                  <a:pt x="4774" y="40415"/>
                </a:cubicBezTo>
                <a:cubicBezTo>
                  <a:pt x="4666" y="40361"/>
                  <a:pt x="4530" y="40279"/>
                  <a:pt x="4395" y="40225"/>
                </a:cubicBezTo>
                <a:cubicBezTo>
                  <a:pt x="4368" y="40225"/>
                  <a:pt x="4286" y="40171"/>
                  <a:pt x="4205" y="40144"/>
                </a:cubicBezTo>
                <a:lnTo>
                  <a:pt x="4151" y="40089"/>
                </a:lnTo>
                <a:lnTo>
                  <a:pt x="4151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096" y="40089"/>
                </a:lnTo>
                <a:lnTo>
                  <a:pt x="4069" y="40062"/>
                </a:lnTo>
                <a:cubicBezTo>
                  <a:pt x="4042" y="40062"/>
                  <a:pt x="4015" y="40035"/>
                  <a:pt x="3988" y="40035"/>
                </a:cubicBezTo>
                <a:cubicBezTo>
                  <a:pt x="3961" y="40035"/>
                  <a:pt x="3825" y="40089"/>
                  <a:pt x="3717" y="40117"/>
                </a:cubicBezTo>
                <a:cubicBezTo>
                  <a:pt x="3635" y="40144"/>
                  <a:pt x="3527" y="40171"/>
                  <a:pt x="3473" y="40171"/>
                </a:cubicBezTo>
                <a:cubicBezTo>
                  <a:pt x="3310" y="40117"/>
                  <a:pt x="3147" y="39927"/>
                  <a:pt x="3066" y="39845"/>
                </a:cubicBezTo>
                <a:cubicBezTo>
                  <a:pt x="2957" y="39764"/>
                  <a:pt x="2849" y="39601"/>
                  <a:pt x="2713" y="39466"/>
                </a:cubicBezTo>
                <a:cubicBezTo>
                  <a:pt x="2686" y="39466"/>
                  <a:pt x="2605" y="39438"/>
                  <a:pt x="2469" y="39411"/>
                </a:cubicBezTo>
                <a:cubicBezTo>
                  <a:pt x="2360" y="39384"/>
                  <a:pt x="2252" y="39357"/>
                  <a:pt x="2225" y="39330"/>
                </a:cubicBezTo>
                <a:cubicBezTo>
                  <a:pt x="2198" y="39357"/>
                  <a:pt x="2279" y="39466"/>
                  <a:pt x="2388" y="39574"/>
                </a:cubicBezTo>
                <a:cubicBezTo>
                  <a:pt x="2469" y="39683"/>
                  <a:pt x="2550" y="39764"/>
                  <a:pt x="2550" y="39791"/>
                </a:cubicBezTo>
                <a:cubicBezTo>
                  <a:pt x="2550" y="39791"/>
                  <a:pt x="2496" y="39791"/>
                  <a:pt x="2442" y="39791"/>
                </a:cubicBezTo>
                <a:cubicBezTo>
                  <a:pt x="2415" y="39764"/>
                  <a:pt x="2333" y="39764"/>
                  <a:pt x="2279" y="39737"/>
                </a:cubicBezTo>
                <a:cubicBezTo>
                  <a:pt x="2116" y="39683"/>
                  <a:pt x="1981" y="39601"/>
                  <a:pt x="1981" y="39601"/>
                </a:cubicBezTo>
                <a:cubicBezTo>
                  <a:pt x="1926" y="39547"/>
                  <a:pt x="1845" y="39411"/>
                  <a:pt x="1791" y="39276"/>
                </a:cubicBezTo>
                <a:cubicBezTo>
                  <a:pt x="1764" y="39140"/>
                  <a:pt x="1709" y="39004"/>
                  <a:pt x="1709" y="38950"/>
                </a:cubicBezTo>
                <a:cubicBezTo>
                  <a:pt x="1709" y="38896"/>
                  <a:pt x="1682" y="38706"/>
                  <a:pt x="1682" y="38543"/>
                </a:cubicBezTo>
                <a:cubicBezTo>
                  <a:pt x="1682" y="38381"/>
                  <a:pt x="1737" y="38245"/>
                  <a:pt x="1737" y="38245"/>
                </a:cubicBezTo>
                <a:cubicBezTo>
                  <a:pt x="1764" y="38245"/>
                  <a:pt x="1791" y="38381"/>
                  <a:pt x="1872" y="38516"/>
                </a:cubicBezTo>
                <a:cubicBezTo>
                  <a:pt x="1926" y="38625"/>
                  <a:pt x="2008" y="38733"/>
                  <a:pt x="2035" y="38760"/>
                </a:cubicBezTo>
                <a:cubicBezTo>
                  <a:pt x="2171" y="38896"/>
                  <a:pt x="2333" y="39004"/>
                  <a:pt x="2469" y="39059"/>
                </a:cubicBezTo>
                <a:cubicBezTo>
                  <a:pt x="2550" y="39167"/>
                  <a:pt x="2577" y="39384"/>
                  <a:pt x="2713" y="39493"/>
                </a:cubicBezTo>
                <a:cubicBezTo>
                  <a:pt x="2794" y="39520"/>
                  <a:pt x="3120" y="39520"/>
                  <a:pt x="3201" y="39493"/>
                </a:cubicBezTo>
                <a:cubicBezTo>
                  <a:pt x="3337" y="39520"/>
                  <a:pt x="3500" y="39466"/>
                  <a:pt x="3635" y="39438"/>
                </a:cubicBezTo>
                <a:cubicBezTo>
                  <a:pt x="3662" y="39438"/>
                  <a:pt x="3744" y="39411"/>
                  <a:pt x="3852" y="39384"/>
                </a:cubicBezTo>
                <a:cubicBezTo>
                  <a:pt x="3934" y="39357"/>
                  <a:pt x="4015" y="39330"/>
                  <a:pt x="4015" y="39303"/>
                </a:cubicBezTo>
                <a:cubicBezTo>
                  <a:pt x="3988" y="39303"/>
                  <a:pt x="3662" y="39113"/>
                  <a:pt x="3690" y="39086"/>
                </a:cubicBezTo>
                <a:cubicBezTo>
                  <a:pt x="3771" y="39032"/>
                  <a:pt x="3961" y="39004"/>
                  <a:pt x="4015" y="38950"/>
                </a:cubicBezTo>
                <a:lnTo>
                  <a:pt x="4123" y="38896"/>
                </a:lnTo>
                <a:lnTo>
                  <a:pt x="4151" y="38896"/>
                </a:lnTo>
                <a:lnTo>
                  <a:pt x="4151" y="38896"/>
                </a:lnTo>
                <a:lnTo>
                  <a:pt x="4151" y="38869"/>
                </a:lnTo>
                <a:lnTo>
                  <a:pt x="4178" y="38869"/>
                </a:lnTo>
                <a:lnTo>
                  <a:pt x="4178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78" y="38869"/>
                </a:lnTo>
                <a:lnTo>
                  <a:pt x="4395" y="38760"/>
                </a:lnTo>
                <a:cubicBezTo>
                  <a:pt x="4503" y="38706"/>
                  <a:pt x="4639" y="38652"/>
                  <a:pt x="4774" y="38570"/>
                </a:cubicBezTo>
                <a:lnTo>
                  <a:pt x="5561" y="38950"/>
                </a:lnTo>
                <a:cubicBezTo>
                  <a:pt x="5425" y="39004"/>
                  <a:pt x="5290" y="39086"/>
                  <a:pt x="5154" y="39140"/>
                </a:cubicBezTo>
                <a:cubicBezTo>
                  <a:pt x="5127" y="39167"/>
                  <a:pt x="4774" y="39303"/>
                  <a:pt x="4774" y="39330"/>
                </a:cubicBezTo>
                <a:cubicBezTo>
                  <a:pt x="4802" y="39357"/>
                  <a:pt x="5100" y="39466"/>
                  <a:pt x="5181" y="39493"/>
                </a:cubicBezTo>
                <a:cubicBezTo>
                  <a:pt x="5290" y="39574"/>
                  <a:pt x="5425" y="39628"/>
                  <a:pt x="5561" y="39683"/>
                </a:cubicBezTo>
                <a:lnTo>
                  <a:pt x="5941" y="39520"/>
                </a:lnTo>
                <a:cubicBezTo>
                  <a:pt x="5995" y="39493"/>
                  <a:pt x="6348" y="39357"/>
                  <a:pt x="6321" y="39330"/>
                </a:cubicBezTo>
                <a:cubicBezTo>
                  <a:pt x="6321" y="39303"/>
                  <a:pt x="5914" y="39167"/>
                  <a:pt x="5941" y="39140"/>
                </a:cubicBezTo>
                <a:cubicBezTo>
                  <a:pt x="5995" y="39086"/>
                  <a:pt x="6239" y="39004"/>
                  <a:pt x="6321" y="38977"/>
                </a:cubicBezTo>
                <a:cubicBezTo>
                  <a:pt x="6429" y="38923"/>
                  <a:pt x="6592" y="38842"/>
                  <a:pt x="6727" y="38787"/>
                </a:cubicBezTo>
                <a:cubicBezTo>
                  <a:pt x="6755" y="38787"/>
                  <a:pt x="7080" y="38977"/>
                  <a:pt x="7107" y="39004"/>
                </a:cubicBezTo>
                <a:cubicBezTo>
                  <a:pt x="7216" y="39032"/>
                  <a:pt x="7378" y="39167"/>
                  <a:pt x="7514" y="39194"/>
                </a:cubicBezTo>
                <a:cubicBezTo>
                  <a:pt x="7568" y="39221"/>
                  <a:pt x="7812" y="39032"/>
                  <a:pt x="7894" y="39032"/>
                </a:cubicBezTo>
                <a:cubicBezTo>
                  <a:pt x="8002" y="39032"/>
                  <a:pt x="8192" y="39249"/>
                  <a:pt x="8273" y="39249"/>
                </a:cubicBezTo>
                <a:cubicBezTo>
                  <a:pt x="8382" y="39221"/>
                  <a:pt x="8599" y="39113"/>
                  <a:pt x="8680" y="39086"/>
                </a:cubicBezTo>
                <a:cubicBezTo>
                  <a:pt x="8816" y="39032"/>
                  <a:pt x="8952" y="38977"/>
                  <a:pt x="9087" y="38923"/>
                </a:cubicBezTo>
                <a:lnTo>
                  <a:pt x="9901" y="38598"/>
                </a:lnTo>
                <a:cubicBezTo>
                  <a:pt x="9901" y="38679"/>
                  <a:pt x="10281" y="38760"/>
                  <a:pt x="10253" y="38815"/>
                </a:cubicBezTo>
                <a:cubicBezTo>
                  <a:pt x="10253" y="38869"/>
                  <a:pt x="9847" y="38923"/>
                  <a:pt x="9874" y="38977"/>
                </a:cubicBezTo>
                <a:cubicBezTo>
                  <a:pt x="9874" y="39004"/>
                  <a:pt x="10253" y="39167"/>
                  <a:pt x="10226" y="39194"/>
                </a:cubicBezTo>
                <a:cubicBezTo>
                  <a:pt x="10199" y="39249"/>
                  <a:pt x="9928" y="39303"/>
                  <a:pt x="9847" y="39357"/>
                </a:cubicBezTo>
                <a:cubicBezTo>
                  <a:pt x="9711" y="39411"/>
                  <a:pt x="9575" y="39466"/>
                  <a:pt x="9440" y="39493"/>
                </a:cubicBezTo>
                <a:cubicBezTo>
                  <a:pt x="9413" y="39520"/>
                  <a:pt x="9114" y="39303"/>
                  <a:pt x="9060" y="39276"/>
                </a:cubicBezTo>
                <a:cubicBezTo>
                  <a:pt x="8979" y="39276"/>
                  <a:pt x="8762" y="39438"/>
                  <a:pt x="8653" y="39438"/>
                </a:cubicBezTo>
                <a:cubicBezTo>
                  <a:pt x="8518" y="39466"/>
                  <a:pt x="8382" y="39547"/>
                  <a:pt x="8273" y="39601"/>
                </a:cubicBezTo>
                <a:cubicBezTo>
                  <a:pt x="8219" y="39628"/>
                  <a:pt x="7948" y="39764"/>
                  <a:pt x="7867" y="39764"/>
                </a:cubicBezTo>
                <a:cubicBezTo>
                  <a:pt x="7812" y="39764"/>
                  <a:pt x="7541" y="39601"/>
                  <a:pt x="7487" y="39574"/>
                </a:cubicBezTo>
                <a:cubicBezTo>
                  <a:pt x="7460" y="39547"/>
                  <a:pt x="7134" y="39357"/>
                  <a:pt x="7107" y="39357"/>
                </a:cubicBezTo>
                <a:cubicBezTo>
                  <a:pt x="7080" y="39384"/>
                  <a:pt x="6727" y="39520"/>
                  <a:pt x="6727" y="39547"/>
                </a:cubicBezTo>
                <a:cubicBezTo>
                  <a:pt x="6727" y="39601"/>
                  <a:pt x="7134" y="39683"/>
                  <a:pt x="7107" y="39737"/>
                </a:cubicBezTo>
                <a:cubicBezTo>
                  <a:pt x="7080" y="39791"/>
                  <a:pt x="6782" y="39872"/>
                  <a:pt x="6727" y="39900"/>
                </a:cubicBezTo>
                <a:cubicBezTo>
                  <a:pt x="6673" y="39927"/>
                  <a:pt x="6402" y="40089"/>
                  <a:pt x="6321" y="40089"/>
                </a:cubicBezTo>
                <a:cubicBezTo>
                  <a:pt x="6212" y="40089"/>
                  <a:pt x="6049" y="39872"/>
                  <a:pt x="5941" y="39900"/>
                </a:cubicBezTo>
                <a:cubicBezTo>
                  <a:pt x="5805" y="39900"/>
                  <a:pt x="5697" y="40062"/>
                  <a:pt x="5561" y="40062"/>
                </a:cubicBezTo>
                <a:cubicBezTo>
                  <a:pt x="5697" y="40089"/>
                  <a:pt x="5805" y="40252"/>
                  <a:pt x="5941" y="40252"/>
                </a:cubicBezTo>
                <a:cubicBezTo>
                  <a:pt x="6076" y="40279"/>
                  <a:pt x="6212" y="40089"/>
                  <a:pt x="6321" y="40089"/>
                </a:cubicBezTo>
                <a:cubicBezTo>
                  <a:pt x="6456" y="40089"/>
                  <a:pt x="6592" y="40279"/>
                  <a:pt x="6700" y="40279"/>
                </a:cubicBezTo>
                <a:cubicBezTo>
                  <a:pt x="6836" y="40279"/>
                  <a:pt x="6971" y="40117"/>
                  <a:pt x="7107" y="40117"/>
                </a:cubicBezTo>
                <a:cubicBezTo>
                  <a:pt x="7216" y="40117"/>
                  <a:pt x="7351" y="40306"/>
                  <a:pt x="7487" y="40306"/>
                </a:cubicBezTo>
                <a:cubicBezTo>
                  <a:pt x="7568" y="40306"/>
                  <a:pt x="7758" y="40117"/>
                  <a:pt x="7867" y="40144"/>
                </a:cubicBezTo>
                <a:cubicBezTo>
                  <a:pt x="7948" y="40144"/>
                  <a:pt x="8165" y="40361"/>
                  <a:pt x="8246" y="40361"/>
                </a:cubicBezTo>
                <a:cubicBezTo>
                  <a:pt x="8355" y="40334"/>
                  <a:pt x="8545" y="40225"/>
                  <a:pt x="8626" y="40198"/>
                </a:cubicBezTo>
                <a:lnTo>
                  <a:pt x="9033" y="40035"/>
                </a:lnTo>
                <a:lnTo>
                  <a:pt x="9413" y="39872"/>
                </a:lnTo>
                <a:cubicBezTo>
                  <a:pt x="9548" y="39818"/>
                  <a:pt x="9684" y="39764"/>
                  <a:pt x="9820" y="39710"/>
                </a:cubicBezTo>
                <a:cubicBezTo>
                  <a:pt x="9955" y="39683"/>
                  <a:pt x="10091" y="39628"/>
                  <a:pt x="10226" y="39574"/>
                </a:cubicBezTo>
                <a:cubicBezTo>
                  <a:pt x="10253" y="39547"/>
                  <a:pt x="10552" y="39411"/>
                  <a:pt x="10606" y="39411"/>
                </a:cubicBezTo>
                <a:cubicBezTo>
                  <a:pt x="10742" y="39438"/>
                  <a:pt x="10850" y="39628"/>
                  <a:pt x="10986" y="39628"/>
                </a:cubicBezTo>
                <a:cubicBezTo>
                  <a:pt x="11121" y="39655"/>
                  <a:pt x="11257" y="39466"/>
                  <a:pt x="11393" y="39493"/>
                </a:cubicBezTo>
                <a:cubicBezTo>
                  <a:pt x="11420" y="39493"/>
                  <a:pt x="11745" y="39710"/>
                  <a:pt x="11772" y="39710"/>
                </a:cubicBezTo>
                <a:cubicBezTo>
                  <a:pt x="11881" y="39655"/>
                  <a:pt x="12017" y="39601"/>
                  <a:pt x="12152" y="39547"/>
                </a:cubicBezTo>
                <a:cubicBezTo>
                  <a:pt x="12261" y="39493"/>
                  <a:pt x="12505" y="39438"/>
                  <a:pt x="12559" y="39384"/>
                </a:cubicBezTo>
                <a:cubicBezTo>
                  <a:pt x="12586" y="39357"/>
                  <a:pt x="12179" y="39221"/>
                  <a:pt x="12179" y="39167"/>
                </a:cubicBezTo>
                <a:cubicBezTo>
                  <a:pt x="12179" y="39113"/>
                  <a:pt x="12532" y="39059"/>
                  <a:pt x="12559" y="39004"/>
                </a:cubicBezTo>
                <a:cubicBezTo>
                  <a:pt x="12586" y="38977"/>
                  <a:pt x="12206" y="38842"/>
                  <a:pt x="12206" y="38815"/>
                </a:cubicBezTo>
                <a:cubicBezTo>
                  <a:pt x="12206" y="38760"/>
                  <a:pt x="12532" y="38679"/>
                  <a:pt x="12586" y="38652"/>
                </a:cubicBezTo>
                <a:cubicBezTo>
                  <a:pt x="12695" y="38598"/>
                  <a:pt x="12857" y="38543"/>
                  <a:pt x="12966" y="38489"/>
                </a:cubicBezTo>
                <a:lnTo>
                  <a:pt x="13725" y="38896"/>
                </a:lnTo>
                <a:cubicBezTo>
                  <a:pt x="13698" y="38950"/>
                  <a:pt x="13318" y="38977"/>
                  <a:pt x="13318" y="39059"/>
                </a:cubicBezTo>
                <a:cubicBezTo>
                  <a:pt x="13318" y="39086"/>
                  <a:pt x="13644" y="39221"/>
                  <a:pt x="13698" y="39249"/>
                </a:cubicBezTo>
                <a:cubicBezTo>
                  <a:pt x="13752" y="39276"/>
                  <a:pt x="13997" y="39438"/>
                  <a:pt x="14078" y="39466"/>
                </a:cubicBezTo>
                <a:cubicBezTo>
                  <a:pt x="14186" y="39466"/>
                  <a:pt x="14349" y="39276"/>
                  <a:pt x="14458" y="39276"/>
                </a:cubicBezTo>
                <a:cubicBezTo>
                  <a:pt x="14539" y="39276"/>
                  <a:pt x="14783" y="39438"/>
                  <a:pt x="14837" y="39466"/>
                </a:cubicBezTo>
                <a:cubicBezTo>
                  <a:pt x="14892" y="39493"/>
                  <a:pt x="15217" y="39655"/>
                  <a:pt x="15244" y="39655"/>
                </a:cubicBezTo>
                <a:cubicBezTo>
                  <a:pt x="15271" y="39655"/>
                  <a:pt x="15624" y="39520"/>
                  <a:pt x="15624" y="39493"/>
                </a:cubicBezTo>
                <a:cubicBezTo>
                  <a:pt x="15624" y="39438"/>
                  <a:pt x="15299" y="39330"/>
                  <a:pt x="15244" y="39303"/>
                </a:cubicBezTo>
                <a:cubicBezTo>
                  <a:pt x="15190" y="39276"/>
                  <a:pt x="14919" y="39113"/>
                  <a:pt x="14865" y="39113"/>
                </a:cubicBezTo>
                <a:cubicBezTo>
                  <a:pt x="14973" y="39113"/>
                  <a:pt x="15109" y="38923"/>
                  <a:pt x="15244" y="38923"/>
                </a:cubicBezTo>
                <a:cubicBezTo>
                  <a:pt x="15299" y="38923"/>
                  <a:pt x="15543" y="39086"/>
                  <a:pt x="15624" y="39113"/>
                </a:cubicBezTo>
                <a:cubicBezTo>
                  <a:pt x="15705" y="39167"/>
                  <a:pt x="15868" y="39276"/>
                  <a:pt x="16004" y="39303"/>
                </a:cubicBezTo>
                <a:cubicBezTo>
                  <a:pt x="16139" y="39330"/>
                  <a:pt x="16248" y="39466"/>
                  <a:pt x="16383" y="39493"/>
                </a:cubicBezTo>
                <a:cubicBezTo>
                  <a:pt x="16492" y="39493"/>
                  <a:pt x="16655" y="39303"/>
                  <a:pt x="16763" y="39303"/>
                </a:cubicBezTo>
                <a:cubicBezTo>
                  <a:pt x="16899" y="39303"/>
                  <a:pt x="17034" y="39493"/>
                  <a:pt x="17170" y="39493"/>
                </a:cubicBezTo>
                <a:cubicBezTo>
                  <a:pt x="17251" y="39493"/>
                  <a:pt x="17468" y="39330"/>
                  <a:pt x="17550" y="39303"/>
                </a:cubicBezTo>
                <a:cubicBezTo>
                  <a:pt x="17658" y="39249"/>
                  <a:pt x="17794" y="39140"/>
                  <a:pt x="17930" y="39113"/>
                </a:cubicBezTo>
                <a:cubicBezTo>
                  <a:pt x="18011" y="39086"/>
                  <a:pt x="18201" y="38923"/>
                  <a:pt x="18282" y="38923"/>
                </a:cubicBezTo>
                <a:cubicBezTo>
                  <a:pt x="18336" y="38923"/>
                  <a:pt x="18635" y="39113"/>
                  <a:pt x="18689" y="39086"/>
                </a:cubicBezTo>
                <a:cubicBezTo>
                  <a:pt x="18825" y="39059"/>
                  <a:pt x="18933" y="38977"/>
                  <a:pt x="19069" y="38896"/>
                </a:cubicBezTo>
                <a:lnTo>
                  <a:pt x="19421" y="38706"/>
                </a:lnTo>
                <a:cubicBezTo>
                  <a:pt x="19665" y="38570"/>
                  <a:pt x="19910" y="38435"/>
                  <a:pt x="20154" y="38299"/>
                </a:cubicBezTo>
                <a:cubicBezTo>
                  <a:pt x="20181" y="38381"/>
                  <a:pt x="20533" y="38408"/>
                  <a:pt x="20533" y="38462"/>
                </a:cubicBezTo>
                <a:cubicBezTo>
                  <a:pt x="20561" y="38516"/>
                  <a:pt x="20154" y="38625"/>
                  <a:pt x="20181" y="38679"/>
                </a:cubicBezTo>
                <a:cubicBezTo>
                  <a:pt x="20208" y="38733"/>
                  <a:pt x="20561" y="38787"/>
                  <a:pt x="20561" y="38842"/>
                </a:cubicBezTo>
                <a:cubicBezTo>
                  <a:pt x="20588" y="38896"/>
                  <a:pt x="20208" y="38977"/>
                  <a:pt x="20208" y="39059"/>
                </a:cubicBezTo>
                <a:cubicBezTo>
                  <a:pt x="20208" y="39086"/>
                  <a:pt x="20561" y="39167"/>
                  <a:pt x="20588" y="39221"/>
                </a:cubicBezTo>
                <a:cubicBezTo>
                  <a:pt x="20669" y="39276"/>
                  <a:pt x="20913" y="39303"/>
                  <a:pt x="20995" y="39384"/>
                </a:cubicBezTo>
                <a:lnTo>
                  <a:pt x="21374" y="39167"/>
                </a:lnTo>
                <a:cubicBezTo>
                  <a:pt x="21483" y="39113"/>
                  <a:pt x="21646" y="39032"/>
                  <a:pt x="21727" y="38950"/>
                </a:cubicBezTo>
                <a:cubicBezTo>
                  <a:pt x="21781" y="38896"/>
                  <a:pt x="22079" y="38787"/>
                  <a:pt x="22079" y="38733"/>
                </a:cubicBezTo>
                <a:cubicBezTo>
                  <a:pt x="22079" y="38733"/>
                  <a:pt x="21700" y="38570"/>
                  <a:pt x="21700" y="38570"/>
                </a:cubicBezTo>
                <a:cubicBezTo>
                  <a:pt x="21808" y="38570"/>
                  <a:pt x="21917" y="38381"/>
                  <a:pt x="22052" y="38381"/>
                </a:cubicBezTo>
                <a:cubicBezTo>
                  <a:pt x="22079" y="38354"/>
                  <a:pt x="22459" y="38516"/>
                  <a:pt x="22459" y="38516"/>
                </a:cubicBezTo>
                <a:cubicBezTo>
                  <a:pt x="22459" y="38543"/>
                  <a:pt x="22052" y="38706"/>
                  <a:pt x="22079" y="38733"/>
                </a:cubicBezTo>
                <a:cubicBezTo>
                  <a:pt x="22161" y="38787"/>
                  <a:pt x="22378" y="38842"/>
                  <a:pt x="22486" y="38896"/>
                </a:cubicBezTo>
                <a:cubicBezTo>
                  <a:pt x="22568" y="38923"/>
                  <a:pt x="22785" y="39032"/>
                  <a:pt x="22893" y="39032"/>
                </a:cubicBezTo>
                <a:cubicBezTo>
                  <a:pt x="23029" y="39032"/>
                  <a:pt x="23164" y="39194"/>
                  <a:pt x="23300" y="39167"/>
                </a:cubicBezTo>
                <a:cubicBezTo>
                  <a:pt x="23354" y="39167"/>
                  <a:pt x="23598" y="38977"/>
                  <a:pt x="23653" y="38950"/>
                </a:cubicBezTo>
                <a:cubicBezTo>
                  <a:pt x="23788" y="38896"/>
                  <a:pt x="23897" y="38815"/>
                  <a:pt x="24032" y="38733"/>
                </a:cubicBezTo>
                <a:cubicBezTo>
                  <a:pt x="24168" y="38679"/>
                  <a:pt x="24277" y="38598"/>
                  <a:pt x="24412" y="38516"/>
                </a:cubicBezTo>
                <a:cubicBezTo>
                  <a:pt x="24439" y="38489"/>
                  <a:pt x="24711" y="38299"/>
                  <a:pt x="24792" y="38299"/>
                </a:cubicBezTo>
                <a:cubicBezTo>
                  <a:pt x="24846" y="38299"/>
                  <a:pt x="25144" y="38435"/>
                  <a:pt x="25199" y="38462"/>
                </a:cubicBezTo>
                <a:cubicBezTo>
                  <a:pt x="25253" y="38489"/>
                  <a:pt x="25606" y="38598"/>
                  <a:pt x="25606" y="38625"/>
                </a:cubicBezTo>
                <a:cubicBezTo>
                  <a:pt x="25606" y="38625"/>
                  <a:pt x="25226" y="38842"/>
                  <a:pt x="25226" y="38842"/>
                </a:cubicBezTo>
                <a:cubicBezTo>
                  <a:pt x="25307" y="38842"/>
                  <a:pt x="25524" y="39004"/>
                  <a:pt x="25633" y="38977"/>
                </a:cubicBezTo>
                <a:cubicBezTo>
                  <a:pt x="25714" y="38977"/>
                  <a:pt x="25958" y="38815"/>
                  <a:pt x="26012" y="38787"/>
                </a:cubicBezTo>
                <a:cubicBezTo>
                  <a:pt x="26121" y="38733"/>
                  <a:pt x="26257" y="38625"/>
                  <a:pt x="26392" y="38570"/>
                </a:cubicBezTo>
                <a:cubicBezTo>
                  <a:pt x="26501" y="38543"/>
                  <a:pt x="26663" y="38381"/>
                  <a:pt x="26772" y="38381"/>
                </a:cubicBezTo>
                <a:cubicBezTo>
                  <a:pt x="26826" y="38381"/>
                  <a:pt x="27125" y="38570"/>
                  <a:pt x="27179" y="38543"/>
                </a:cubicBezTo>
                <a:cubicBezTo>
                  <a:pt x="27314" y="38489"/>
                  <a:pt x="27450" y="38408"/>
                  <a:pt x="27559" y="38354"/>
                </a:cubicBezTo>
                <a:cubicBezTo>
                  <a:pt x="27694" y="38272"/>
                  <a:pt x="27830" y="38218"/>
                  <a:pt x="27938" y="38164"/>
                </a:cubicBezTo>
                <a:lnTo>
                  <a:pt x="28725" y="37757"/>
                </a:lnTo>
                <a:lnTo>
                  <a:pt x="29511" y="38137"/>
                </a:lnTo>
                <a:cubicBezTo>
                  <a:pt x="29566" y="38164"/>
                  <a:pt x="29647" y="38191"/>
                  <a:pt x="29728" y="38218"/>
                </a:cubicBezTo>
                <a:cubicBezTo>
                  <a:pt x="29810" y="38245"/>
                  <a:pt x="29891" y="38272"/>
                  <a:pt x="29918" y="38299"/>
                </a:cubicBezTo>
                <a:cubicBezTo>
                  <a:pt x="29945" y="38326"/>
                  <a:pt x="29511" y="38462"/>
                  <a:pt x="29539" y="38489"/>
                </a:cubicBezTo>
                <a:cubicBezTo>
                  <a:pt x="29539" y="38516"/>
                  <a:pt x="29864" y="38652"/>
                  <a:pt x="29918" y="38679"/>
                </a:cubicBezTo>
                <a:cubicBezTo>
                  <a:pt x="30054" y="38733"/>
                  <a:pt x="30190" y="38815"/>
                  <a:pt x="30325" y="38869"/>
                </a:cubicBezTo>
                <a:cubicBezTo>
                  <a:pt x="30352" y="38787"/>
                  <a:pt x="30705" y="38733"/>
                  <a:pt x="30705" y="38679"/>
                </a:cubicBezTo>
                <a:cubicBezTo>
                  <a:pt x="30705" y="38652"/>
                  <a:pt x="30352" y="38516"/>
                  <a:pt x="30298" y="38489"/>
                </a:cubicBezTo>
                <a:cubicBezTo>
                  <a:pt x="30271" y="38489"/>
                  <a:pt x="29945" y="38299"/>
                  <a:pt x="29918" y="38299"/>
                </a:cubicBezTo>
                <a:cubicBezTo>
                  <a:pt x="30027" y="38299"/>
                  <a:pt x="30190" y="38137"/>
                  <a:pt x="30298" y="38137"/>
                </a:cubicBezTo>
                <a:cubicBezTo>
                  <a:pt x="30379" y="38137"/>
                  <a:pt x="30651" y="38272"/>
                  <a:pt x="30705" y="38299"/>
                </a:cubicBezTo>
                <a:cubicBezTo>
                  <a:pt x="30759" y="38326"/>
                  <a:pt x="31030" y="38489"/>
                  <a:pt x="31085" y="38489"/>
                </a:cubicBezTo>
                <a:cubicBezTo>
                  <a:pt x="31193" y="38489"/>
                  <a:pt x="31410" y="38354"/>
                  <a:pt x="31491" y="38326"/>
                </a:cubicBezTo>
                <a:cubicBezTo>
                  <a:pt x="31519" y="38299"/>
                  <a:pt x="31817" y="38137"/>
                  <a:pt x="31871" y="38137"/>
                </a:cubicBezTo>
                <a:cubicBezTo>
                  <a:pt x="31980" y="38137"/>
                  <a:pt x="32197" y="38299"/>
                  <a:pt x="32278" y="38326"/>
                </a:cubicBezTo>
                <a:cubicBezTo>
                  <a:pt x="32305" y="38354"/>
                  <a:pt x="32604" y="38516"/>
                  <a:pt x="32658" y="38516"/>
                </a:cubicBezTo>
                <a:cubicBezTo>
                  <a:pt x="32739" y="38516"/>
                  <a:pt x="33010" y="38326"/>
                  <a:pt x="33065" y="38354"/>
                </a:cubicBezTo>
                <a:cubicBezTo>
                  <a:pt x="33200" y="38381"/>
                  <a:pt x="33336" y="38489"/>
                  <a:pt x="33444" y="38543"/>
                </a:cubicBezTo>
                <a:cubicBezTo>
                  <a:pt x="33499" y="38570"/>
                  <a:pt x="33770" y="38760"/>
                  <a:pt x="33824" y="38760"/>
                </a:cubicBezTo>
                <a:cubicBezTo>
                  <a:pt x="33906" y="38760"/>
                  <a:pt x="34177" y="38598"/>
                  <a:pt x="34231" y="38570"/>
                </a:cubicBezTo>
                <a:lnTo>
                  <a:pt x="34638" y="38408"/>
                </a:lnTo>
                <a:cubicBezTo>
                  <a:pt x="34692" y="38381"/>
                  <a:pt x="34936" y="38245"/>
                  <a:pt x="35045" y="38245"/>
                </a:cubicBezTo>
                <a:cubicBezTo>
                  <a:pt x="35153" y="38245"/>
                  <a:pt x="35289" y="38462"/>
                  <a:pt x="35424" y="38462"/>
                </a:cubicBezTo>
                <a:cubicBezTo>
                  <a:pt x="35533" y="38462"/>
                  <a:pt x="35723" y="38299"/>
                  <a:pt x="35804" y="38299"/>
                </a:cubicBezTo>
                <a:cubicBezTo>
                  <a:pt x="35967" y="38326"/>
                  <a:pt x="36048" y="38489"/>
                  <a:pt x="36184" y="38516"/>
                </a:cubicBezTo>
                <a:cubicBezTo>
                  <a:pt x="36292" y="38543"/>
                  <a:pt x="36482" y="38354"/>
                  <a:pt x="36591" y="38354"/>
                </a:cubicBezTo>
                <a:cubicBezTo>
                  <a:pt x="36672" y="38354"/>
                  <a:pt x="36889" y="38543"/>
                  <a:pt x="36970" y="38570"/>
                </a:cubicBezTo>
                <a:cubicBezTo>
                  <a:pt x="36998" y="38598"/>
                  <a:pt x="37269" y="38787"/>
                  <a:pt x="37323" y="38787"/>
                </a:cubicBezTo>
                <a:cubicBezTo>
                  <a:pt x="37404" y="38787"/>
                  <a:pt x="37676" y="38625"/>
                  <a:pt x="37730" y="38625"/>
                </a:cubicBezTo>
                <a:lnTo>
                  <a:pt x="38110" y="38462"/>
                </a:lnTo>
                <a:cubicBezTo>
                  <a:pt x="38191" y="38408"/>
                  <a:pt x="38381" y="38299"/>
                  <a:pt x="38489" y="38272"/>
                </a:cubicBezTo>
                <a:cubicBezTo>
                  <a:pt x="38517" y="38272"/>
                  <a:pt x="38842" y="38462"/>
                  <a:pt x="38869" y="38489"/>
                </a:cubicBezTo>
                <a:cubicBezTo>
                  <a:pt x="38923" y="38516"/>
                  <a:pt x="39168" y="38679"/>
                  <a:pt x="39249" y="38679"/>
                </a:cubicBezTo>
                <a:cubicBezTo>
                  <a:pt x="39303" y="38679"/>
                  <a:pt x="39574" y="38543"/>
                  <a:pt x="39629" y="38516"/>
                </a:cubicBezTo>
                <a:cubicBezTo>
                  <a:pt x="39737" y="38462"/>
                  <a:pt x="39873" y="38381"/>
                  <a:pt x="40008" y="38326"/>
                </a:cubicBezTo>
                <a:cubicBezTo>
                  <a:pt x="40063" y="38299"/>
                  <a:pt x="40334" y="38164"/>
                  <a:pt x="40388" y="38164"/>
                </a:cubicBezTo>
                <a:cubicBezTo>
                  <a:pt x="40442" y="38164"/>
                  <a:pt x="40714" y="38326"/>
                  <a:pt x="40768" y="38354"/>
                </a:cubicBezTo>
                <a:cubicBezTo>
                  <a:pt x="40849" y="38381"/>
                  <a:pt x="41093" y="38462"/>
                  <a:pt x="41148" y="38543"/>
                </a:cubicBezTo>
                <a:cubicBezTo>
                  <a:pt x="41175" y="38570"/>
                  <a:pt x="40768" y="38679"/>
                  <a:pt x="40768" y="38706"/>
                </a:cubicBezTo>
                <a:cubicBezTo>
                  <a:pt x="40768" y="38733"/>
                  <a:pt x="41093" y="38896"/>
                  <a:pt x="41148" y="38896"/>
                </a:cubicBezTo>
                <a:cubicBezTo>
                  <a:pt x="41256" y="38923"/>
                  <a:pt x="41419" y="39086"/>
                  <a:pt x="41527" y="39086"/>
                </a:cubicBezTo>
                <a:cubicBezTo>
                  <a:pt x="41636" y="39086"/>
                  <a:pt x="41799" y="38896"/>
                  <a:pt x="41907" y="38896"/>
                </a:cubicBezTo>
                <a:cubicBezTo>
                  <a:pt x="41988" y="38923"/>
                  <a:pt x="42233" y="39113"/>
                  <a:pt x="42314" y="39086"/>
                </a:cubicBezTo>
                <a:cubicBezTo>
                  <a:pt x="42422" y="39059"/>
                  <a:pt x="42585" y="38950"/>
                  <a:pt x="42694" y="38896"/>
                </a:cubicBezTo>
                <a:cubicBezTo>
                  <a:pt x="42748" y="38869"/>
                  <a:pt x="42965" y="38733"/>
                  <a:pt x="43073" y="38706"/>
                </a:cubicBezTo>
                <a:cubicBezTo>
                  <a:pt x="43182" y="38706"/>
                  <a:pt x="43317" y="38896"/>
                  <a:pt x="43453" y="38896"/>
                </a:cubicBezTo>
                <a:cubicBezTo>
                  <a:pt x="43589" y="38896"/>
                  <a:pt x="43697" y="38706"/>
                  <a:pt x="43833" y="38706"/>
                </a:cubicBezTo>
                <a:cubicBezTo>
                  <a:pt x="43941" y="38706"/>
                  <a:pt x="44077" y="38896"/>
                  <a:pt x="44213" y="38869"/>
                </a:cubicBezTo>
                <a:cubicBezTo>
                  <a:pt x="44348" y="38869"/>
                  <a:pt x="44457" y="38679"/>
                  <a:pt x="44592" y="38679"/>
                </a:cubicBezTo>
                <a:cubicBezTo>
                  <a:pt x="44728" y="38679"/>
                  <a:pt x="44836" y="38869"/>
                  <a:pt x="44972" y="38869"/>
                </a:cubicBezTo>
                <a:cubicBezTo>
                  <a:pt x="45081" y="38842"/>
                  <a:pt x="45243" y="38652"/>
                  <a:pt x="45352" y="38652"/>
                </a:cubicBezTo>
                <a:cubicBezTo>
                  <a:pt x="45460" y="38679"/>
                  <a:pt x="45650" y="38842"/>
                  <a:pt x="45732" y="38815"/>
                </a:cubicBezTo>
                <a:cubicBezTo>
                  <a:pt x="45813" y="38815"/>
                  <a:pt x="46030" y="38652"/>
                  <a:pt x="46111" y="38625"/>
                </a:cubicBezTo>
                <a:cubicBezTo>
                  <a:pt x="46138" y="38598"/>
                  <a:pt x="46410" y="38408"/>
                  <a:pt x="46464" y="38408"/>
                </a:cubicBezTo>
                <a:cubicBezTo>
                  <a:pt x="46518" y="38408"/>
                  <a:pt x="46816" y="38598"/>
                  <a:pt x="46844" y="38570"/>
                </a:cubicBezTo>
                <a:cubicBezTo>
                  <a:pt x="46979" y="38543"/>
                  <a:pt x="47115" y="38408"/>
                  <a:pt x="47223" y="38354"/>
                </a:cubicBezTo>
                <a:cubicBezTo>
                  <a:pt x="47278" y="38326"/>
                  <a:pt x="47495" y="38164"/>
                  <a:pt x="47576" y="38137"/>
                </a:cubicBezTo>
                <a:cubicBezTo>
                  <a:pt x="47684" y="38137"/>
                  <a:pt x="47874" y="38299"/>
                  <a:pt x="47983" y="38299"/>
                </a:cubicBezTo>
                <a:cubicBezTo>
                  <a:pt x="48091" y="38299"/>
                  <a:pt x="48227" y="38082"/>
                  <a:pt x="48335" y="38082"/>
                </a:cubicBezTo>
                <a:cubicBezTo>
                  <a:pt x="48471" y="38082"/>
                  <a:pt x="48607" y="38245"/>
                  <a:pt x="48742" y="38218"/>
                </a:cubicBezTo>
                <a:cubicBezTo>
                  <a:pt x="48851" y="38218"/>
                  <a:pt x="48986" y="38028"/>
                  <a:pt x="49122" y="38001"/>
                </a:cubicBezTo>
                <a:cubicBezTo>
                  <a:pt x="49203" y="38001"/>
                  <a:pt x="49447" y="38191"/>
                  <a:pt x="49529" y="38164"/>
                </a:cubicBezTo>
                <a:cubicBezTo>
                  <a:pt x="49637" y="38137"/>
                  <a:pt x="49800" y="38001"/>
                  <a:pt x="49909" y="37947"/>
                </a:cubicBezTo>
                <a:lnTo>
                  <a:pt x="50288" y="37730"/>
                </a:lnTo>
                <a:lnTo>
                  <a:pt x="50668" y="37513"/>
                </a:lnTo>
                <a:lnTo>
                  <a:pt x="51482" y="37838"/>
                </a:lnTo>
                <a:lnTo>
                  <a:pt x="51102" y="38028"/>
                </a:lnTo>
                <a:cubicBezTo>
                  <a:pt x="51048" y="38055"/>
                  <a:pt x="50777" y="38245"/>
                  <a:pt x="50722" y="38245"/>
                </a:cubicBezTo>
                <a:cubicBezTo>
                  <a:pt x="50641" y="38245"/>
                  <a:pt x="50370" y="38082"/>
                  <a:pt x="50315" y="38082"/>
                </a:cubicBezTo>
                <a:cubicBezTo>
                  <a:pt x="50180" y="38137"/>
                  <a:pt x="50044" y="38245"/>
                  <a:pt x="49936" y="38299"/>
                </a:cubicBezTo>
                <a:cubicBezTo>
                  <a:pt x="49827" y="38354"/>
                  <a:pt x="49692" y="38489"/>
                  <a:pt x="49556" y="38516"/>
                </a:cubicBezTo>
                <a:cubicBezTo>
                  <a:pt x="49502" y="38543"/>
                  <a:pt x="49230" y="38381"/>
                  <a:pt x="49149" y="38381"/>
                </a:cubicBezTo>
                <a:cubicBezTo>
                  <a:pt x="49068" y="38381"/>
                  <a:pt x="48878" y="38570"/>
                  <a:pt x="48769" y="38598"/>
                </a:cubicBezTo>
                <a:cubicBezTo>
                  <a:pt x="48661" y="38652"/>
                  <a:pt x="48525" y="38760"/>
                  <a:pt x="48417" y="38815"/>
                </a:cubicBezTo>
                <a:lnTo>
                  <a:pt x="48064" y="39032"/>
                </a:lnTo>
                <a:cubicBezTo>
                  <a:pt x="48173" y="39032"/>
                  <a:pt x="48335" y="39194"/>
                  <a:pt x="48444" y="39167"/>
                </a:cubicBezTo>
                <a:cubicBezTo>
                  <a:pt x="48580" y="39167"/>
                  <a:pt x="48688" y="38977"/>
                  <a:pt x="48824" y="38950"/>
                </a:cubicBezTo>
                <a:cubicBezTo>
                  <a:pt x="48959" y="38950"/>
                  <a:pt x="49095" y="39113"/>
                  <a:pt x="49230" y="39113"/>
                </a:cubicBezTo>
                <a:cubicBezTo>
                  <a:pt x="49366" y="39086"/>
                  <a:pt x="49475" y="38896"/>
                  <a:pt x="49610" y="38896"/>
                </a:cubicBezTo>
                <a:cubicBezTo>
                  <a:pt x="49719" y="38896"/>
                  <a:pt x="49827" y="38679"/>
                  <a:pt x="49963" y="38679"/>
                </a:cubicBezTo>
                <a:cubicBezTo>
                  <a:pt x="50044" y="38679"/>
                  <a:pt x="50315" y="38815"/>
                  <a:pt x="50370" y="38842"/>
                </a:cubicBezTo>
                <a:cubicBezTo>
                  <a:pt x="50397" y="38842"/>
                  <a:pt x="50505" y="38869"/>
                  <a:pt x="50587" y="38923"/>
                </a:cubicBezTo>
                <a:cubicBezTo>
                  <a:pt x="50695" y="38950"/>
                  <a:pt x="50777" y="38977"/>
                  <a:pt x="50777" y="38977"/>
                </a:cubicBezTo>
                <a:cubicBezTo>
                  <a:pt x="50831" y="38950"/>
                  <a:pt x="51156" y="38787"/>
                  <a:pt x="51156" y="38760"/>
                </a:cubicBezTo>
                <a:cubicBezTo>
                  <a:pt x="51156" y="38733"/>
                  <a:pt x="50804" y="38652"/>
                  <a:pt x="50749" y="38625"/>
                </a:cubicBezTo>
                <a:cubicBezTo>
                  <a:pt x="50749" y="38598"/>
                  <a:pt x="50641" y="38570"/>
                  <a:pt x="50560" y="38516"/>
                </a:cubicBezTo>
                <a:cubicBezTo>
                  <a:pt x="50505" y="38516"/>
                  <a:pt x="50451" y="38489"/>
                  <a:pt x="50424" y="38489"/>
                </a:cubicBezTo>
                <a:cubicBezTo>
                  <a:pt x="50370" y="38462"/>
                  <a:pt x="50343" y="38462"/>
                  <a:pt x="50343" y="38462"/>
                </a:cubicBezTo>
                <a:cubicBezTo>
                  <a:pt x="50424" y="38435"/>
                  <a:pt x="50641" y="38245"/>
                  <a:pt x="50722" y="38245"/>
                </a:cubicBezTo>
                <a:cubicBezTo>
                  <a:pt x="50804" y="38245"/>
                  <a:pt x="51075" y="38381"/>
                  <a:pt x="51129" y="38408"/>
                </a:cubicBezTo>
                <a:cubicBezTo>
                  <a:pt x="51183" y="38408"/>
                  <a:pt x="51509" y="38570"/>
                  <a:pt x="51536" y="38570"/>
                </a:cubicBezTo>
                <a:cubicBezTo>
                  <a:pt x="51645" y="38543"/>
                  <a:pt x="51862" y="38408"/>
                  <a:pt x="51943" y="38354"/>
                </a:cubicBezTo>
                <a:cubicBezTo>
                  <a:pt x="51970" y="38326"/>
                  <a:pt x="52323" y="38191"/>
                  <a:pt x="52323" y="38164"/>
                </a:cubicBezTo>
                <a:cubicBezTo>
                  <a:pt x="52295" y="38082"/>
                  <a:pt x="51916" y="38055"/>
                  <a:pt x="51916" y="38001"/>
                </a:cubicBezTo>
                <a:cubicBezTo>
                  <a:pt x="51916" y="37920"/>
                  <a:pt x="52295" y="37838"/>
                  <a:pt x="52295" y="37784"/>
                </a:cubicBezTo>
                <a:cubicBezTo>
                  <a:pt x="52295" y="37757"/>
                  <a:pt x="51862" y="37648"/>
                  <a:pt x="51889" y="37621"/>
                </a:cubicBezTo>
                <a:cubicBezTo>
                  <a:pt x="51916" y="37594"/>
                  <a:pt x="52241" y="37404"/>
                  <a:pt x="52268" y="37404"/>
                </a:cubicBezTo>
                <a:cubicBezTo>
                  <a:pt x="52295" y="37404"/>
                  <a:pt x="52675" y="37567"/>
                  <a:pt x="52675" y="37594"/>
                </a:cubicBezTo>
                <a:cubicBezTo>
                  <a:pt x="52675" y="37648"/>
                  <a:pt x="52323" y="37703"/>
                  <a:pt x="52295" y="37784"/>
                </a:cubicBezTo>
                <a:lnTo>
                  <a:pt x="53109" y="38109"/>
                </a:lnTo>
                <a:lnTo>
                  <a:pt x="53516" y="38299"/>
                </a:lnTo>
                <a:lnTo>
                  <a:pt x="54303" y="37920"/>
                </a:lnTo>
                <a:lnTo>
                  <a:pt x="54682" y="37730"/>
                </a:lnTo>
                <a:cubicBezTo>
                  <a:pt x="54737" y="37703"/>
                  <a:pt x="54981" y="37540"/>
                  <a:pt x="55062" y="37540"/>
                </a:cubicBezTo>
                <a:cubicBezTo>
                  <a:pt x="55062" y="37540"/>
                  <a:pt x="55143" y="37594"/>
                  <a:pt x="55279" y="37621"/>
                </a:cubicBezTo>
                <a:cubicBezTo>
                  <a:pt x="55360" y="37675"/>
                  <a:pt x="55469" y="37730"/>
                  <a:pt x="55469" y="37730"/>
                </a:cubicBezTo>
                <a:cubicBezTo>
                  <a:pt x="55442" y="37757"/>
                  <a:pt x="55360" y="37784"/>
                  <a:pt x="55252" y="37811"/>
                </a:cubicBezTo>
                <a:cubicBezTo>
                  <a:pt x="55143" y="37838"/>
                  <a:pt x="55062" y="37892"/>
                  <a:pt x="55062" y="37920"/>
                </a:cubicBezTo>
                <a:cubicBezTo>
                  <a:pt x="55089" y="37947"/>
                  <a:pt x="55171" y="37974"/>
                  <a:pt x="55279" y="38001"/>
                </a:cubicBezTo>
                <a:cubicBezTo>
                  <a:pt x="55360" y="38028"/>
                  <a:pt x="55469" y="38055"/>
                  <a:pt x="55469" y="38082"/>
                </a:cubicBezTo>
                <a:cubicBezTo>
                  <a:pt x="55469" y="38109"/>
                  <a:pt x="55360" y="38164"/>
                  <a:pt x="55279" y="38191"/>
                </a:cubicBezTo>
                <a:cubicBezTo>
                  <a:pt x="55171" y="38218"/>
                  <a:pt x="55089" y="38245"/>
                  <a:pt x="55062" y="38272"/>
                </a:cubicBezTo>
                <a:cubicBezTo>
                  <a:pt x="55062" y="38326"/>
                  <a:pt x="55415" y="38408"/>
                  <a:pt x="55469" y="38462"/>
                </a:cubicBezTo>
                <a:cubicBezTo>
                  <a:pt x="55550" y="38543"/>
                  <a:pt x="55767" y="38570"/>
                  <a:pt x="55849" y="38652"/>
                </a:cubicBezTo>
                <a:cubicBezTo>
                  <a:pt x="55984" y="38625"/>
                  <a:pt x="56120" y="38462"/>
                  <a:pt x="56256" y="38462"/>
                </a:cubicBezTo>
                <a:cubicBezTo>
                  <a:pt x="56364" y="38462"/>
                  <a:pt x="56527" y="38652"/>
                  <a:pt x="56635" y="38652"/>
                </a:cubicBezTo>
                <a:cubicBezTo>
                  <a:pt x="56744" y="38625"/>
                  <a:pt x="56934" y="38489"/>
                  <a:pt x="57015" y="38462"/>
                </a:cubicBezTo>
                <a:cubicBezTo>
                  <a:pt x="57015" y="38462"/>
                  <a:pt x="56635" y="38272"/>
                  <a:pt x="56635" y="38272"/>
                </a:cubicBezTo>
                <a:cubicBezTo>
                  <a:pt x="56635" y="38272"/>
                  <a:pt x="56988" y="38082"/>
                  <a:pt x="57015" y="38082"/>
                </a:cubicBezTo>
                <a:cubicBezTo>
                  <a:pt x="57069" y="38082"/>
                  <a:pt x="57395" y="38272"/>
                  <a:pt x="57395" y="38272"/>
                </a:cubicBezTo>
                <a:cubicBezTo>
                  <a:pt x="57558" y="38218"/>
                  <a:pt x="57666" y="38137"/>
                  <a:pt x="57802" y="38082"/>
                </a:cubicBezTo>
                <a:cubicBezTo>
                  <a:pt x="57910" y="38028"/>
                  <a:pt x="58046" y="37947"/>
                  <a:pt x="58181" y="37892"/>
                </a:cubicBezTo>
                <a:cubicBezTo>
                  <a:pt x="58317" y="37838"/>
                  <a:pt x="58425" y="37784"/>
                  <a:pt x="58561" y="37703"/>
                </a:cubicBezTo>
                <a:lnTo>
                  <a:pt x="59348" y="37350"/>
                </a:lnTo>
                <a:cubicBezTo>
                  <a:pt x="59375" y="37404"/>
                  <a:pt x="59727" y="37458"/>
                  <a:pt x="59727" y="37513"/>
                </a:cubicBezTo>
                <a:cubicBezTo>
                  <a:pt x="59727" y="37567"/>
                  <a:pt x="59402" y="37675"/>
                  <a:pt x="59348" y="37703"/>
                </a:cubicBezTo>
                <a:cubicBezTo>
                  <a:pt x="59266" y="37730"/>
                  <a:pt x="58968" y="37838"/>
                  <a:pt x="58941" y="37892"/>
                </a:cubicBezTo>
                <a:cubicBezTo>
                  <a:pt x="58941" y="37947"/>
                  <a:pt x="59348" y="38028"/>
                  <a:pt x="59348" y="38082"/>
                </a:cubicBezTo>
                <a:cubicBezTo>
                  <a:pt x="59348" y="38109"/>
                  <a:pt x="58941" y="38218"/>
                  <a:pt x="58968" y="38245"/>
                </a:cubicBezTo>
                <a:cubicBezTo>
                  <a:pt x="58995" y="38326"/>
                  <a:pt x="59293" y="38381"/>
                  <a:pt x="59348" y="38435"/>
                </a:cubicBezTo>
                <a:lnTo>
                  <a:pt x="59727" y="38245"/>
                </a:lnTo>
                <a:cubicBezTo>
                  <a:pt x="59782" y="38245"/>
                  <a:pt x="60134" y="38109"/>
                  <a:pt x="60107" y="38082"/>
                </a:cubicBezTo>
                <a:cubicBezTo>
                  <a:pt x="60107" y="38028"/>
                  <a:pt x="59700" y="37920"/>
                  <a:pt x="59727" y="37892"/>
                </a:cubicBezTo>
                <a:cubicBezTo>
                  <a:pt x="59782" y="37811"/>
                  <a:pt x="59999" y="37757"/>
                  <a:pt x="60107" y="37703"/>
                </a:cubicBezTo>
                <a:cubicBezTo>
                  <a:pt x="60216" y="37648"/>
                  <a:pt x="60378" y="37540"/>
                  <a:pt x="60514" y="37513"/>
                </a:cubicBezTo>
                <a:cubicBezTo>
                  <a:pt x="60514" y="37513"/>
                  <a:pt x="60867" y="37675"/>
                  <a:pt x="60894" y="37703"/>
                </a:cubicBezTo>
                <a:cubicBezTo>
                  <a:pt x="60948" y="37730"/>
                  <a:pt x="61219" y="37892"/>
                  <a:pt x="61273" y="37892"/>
                </a:cubicBezTo>
                <a:cubicBezTo>
                  <a:pt x="61355" y="37892"/>
                  <a:pt x="61626" y="37730"/>
                  <a:pt x="61680" y="37703"/>
                </a:cubicBezTo>
                <a:lnTo>
                  <a:pt x="62060" y="37513"/>
                </a:lnTo>
                <a:cubicBezTo>
                  <a:pt x="62196" y="37594"/>
                  <a:pt x="62304" y="37648"/>
                  <a:pt x="62440" y="37703"/>
                </a:cubicBezTo>
                <a:cubicBezTo>
                  <a:pt x="62494" y="37730"/>
                  <a:pt x="62792" y="37892"/>
                  <a:pt x="62847" y="37892"/>
                </a:cubicBezTo>
                <a:cubicBezTo>
                  <a:pt x="62874" y="37892"/>
                  <a:pt x="63199" y="37703"/>
                  <a:pt x="63226" y="37703"/>
                </a:cubicBezTo>
                <a:cubicBezTo>
                  <a:pt x="63281" y="37730"/>
                  <a:pt x="63606" y="37865"/>
                  <a:pt x="63606" y="37892"/>
                </a:cubicBezTo>
                <a:cubicBezTo>
                  <a:pt x="63606" y="37920"/>
                  <a:pt x="63281" y="38055"/>
                  <a:pt x="63226" y="38082"/>
                </a:cubicBezTo>
                <a:cubicBezTo>
                  <a:pt x="63199" y="38082"/>
                  <a:pt x="62901" y="37892"/>
                  <a:pt x="62847" y="37892"/>
                </a:cubicBezTo>
                <a:cubicBezTo>
                  <a:pt x="62820" y="37892"/>
                  <a:pt x="62440" y="38082"/>
                  <a:pt x="62440" y="38082"/>
                </a:cubicBezTo>
                <a:cubicBezTo>
                  <a:pt x="62467" y="38109"/>
                  <a:pt x="62792" y="38245"/>
                  <a:pt x="62847" y="38272"/>
                </a:cubicBezTo>
                <a:lnTo>
                  <a:pt x="63226" y="38435"/>
                </a:lnTo>
                <a:lnTo>
                  <a:pt x="64013" y="38082"/>
                </a:lnTo>
                <a:cubicBezTo>
                  <a:pt x="64094" y="38028"/>
                  <a:pt x="64257" y="37920"/>
                  <a:pt x="64393" y="37892"/>
                </a:cubicBezTo>
                <a:cubicBezTo>
                  <a:pt x="64474" y="37892"/>
                  <a:pt x="64691" y="38082"/>
                  <a:pt x="64772" y="38082"/>
                </a:cubicBezTo>
                <a:cubicBezTo>
                  <a:pt x="64881" y="38082"/>
                  <a:pt x="65044" y="37892"/>
                  <a:pt x="65152" y="37892"/>
                </a:cubicBezTo>
                <a:cubicBezTo>
                  <a:pt x="65234" y="37892"/>
                  <a:pt x="65505" y="38082"/>
                  <a:pt x="65559" y="38082"/>
                </a:cubicBezTo>
                <a:cubicBezTo>
                  <a:pt x="65668" y="38055"/>
                  <a:pt x="65830" y="37947"/>
                  <a:pt x="65939" y="37892"/>
                </a:cubicBezTo>
                <a:lnTo>
                  <a:pt x="66319" y="37703"/>
                </a:lnTo>
                <a:cubicBezTo>
                  <a:pt x="66427" y="37648"/>
                  <a:pt x="66563" y="37540"/>
                  <a:pt x="66698" y="37513"/>
                </a:cubicBezTo>
                <a:cubicBezTo>
                  <a:pt x="66780" y="37486"/>
                  <a:pt x="66970" y="37323"/>
                  <a:pt x="67078" y="37323"/>
                </a:cubicBezTo>
                <a:cubicBezTo>
                  <a:pt x="67214" y="37323"/>
                  <a:pt x="67349" y="37486"/>
                  <a:pt x="67458" y="37513"/>
                </a:cubicBezTo>
                <a:cubicBezTo>
                  <a:pt x="67485" y="37458"/>
                  <a:pt x="67892" y="37350"/>
                  <a:pt x="67865" y="37323"/>
                </a:cubicBezTo>
                <a:cubicBezTo>
                  <a:pt x="67892" y="37377"/>
                  <a:pt x="68244" y="37458"/>
                  <a:pt x="68244" y="37513"/>
                </a:cubicBezTo>
                <a:cubicBezTo>
                  <a:pt x="68244" y="37540"/>
                  <a:pt x="67919" y="37675"/>
                  <a:pt x="67865" y="37703"/>
                </a:cubicBezTo>
                <a:cubicBezTo>
                  <a:pt x="67783" y="37730"/>
                  <a:pt x="67512" y="37811"/>
                  <a:pt x="67485" y="37865"/>
                </a:cubicBezTo>
                <a:cubicBezTo>
                  <a:pt x="67458" y="37920"/>
                  <a:pt x="67865" y="38028"/>
                  <a:pt x="67865" y="38055"/>
                </a:cubicBezTo>
                <a:cubicBezTo>
                  <a:pt x="67865" y="38109"/>
                  <a:pt x="67485" y="38191"/>
                  <a:pt x="67485" y="38245"/>
                </a:cubicBezTo>
                <a:cubicBezTo>
                  <a:pt x="67485" y="38299"/>
                  <a:pt x="67837" y="38354"/>
                  <a:pt x="67865" y="38435"/>
                </a:cubicBezTo>
                <a:lnTo>
                  <a:pt x="68651" y="38055"/>
                </a:lnTo>
                <a:cubicBezTo>
                  <a:pt x="68760" y="38001"/>
                  <a:pt x="68977" y="37947"/>
                  <a:pt x="69031" y="37865"/>
                </a:cubicBezTo>
                <a:cubicBezTo>
                  <a:pt x="69085" y="37838"/>
                  <a:pt x="69438" y="37730"/>
                  <a:pt x="69438" y="37703"/>
                </a:cubicBezTo>
                <a:cubicBezTo>
                  <a:pt x="69438" y="37675"/>
                  <a:pt x="69031" y="37513"/>
                  <a:pt x="69031" y="37513"/>
                </a:cubicBezTo>
                <a:cubicBezTo>
                  <a:pt x="69085" y="37486"/>
                  <a:pt x="69356" y="37323"/>
                  <a:pt x="69438" y="37323"/>
                </a:cubicBezTo>
                <a:cubicBezTo>
                  <a:pt x="69546" y="37323"/>
                  <a:pt x="69709" y="37513"/>
                  <a:pt x="69818" y="37513"/>
                </a:cubicBezTo>
                <a:cubicBezTo>
                  <a:pt x="69980" y="37513"/>
                  <a:pt x="70062" y="37350"/>
                  <a:pt x="70224" y="37323"/>
                </a:cubicBezTo>
                <a:cubicBezTo>
                  <a:pt x="70306" y="37323"/>
                  <a:pt x="70496" y="37513"/>
                  <a:pt x="70604" y="37540"/>
                </a:cubicBezTo>
                <a:cubicBezTo>
                  <a:pt x="70685" y="37540"/>
                  <a:pt x="70957" y="37377"/>
                  <a:pt x="71011" y="37350"/>
                </a:cubicBezTo>
                <a:cubicBezTo>
                  <a:pt x="71147" y="37296"/>
                  <a:pt x="71282" y="37241"/>
                  <a:pt x="71418" y="37187"/>
                </a:cubicBezTo>
                <a:lnTo>
                  <a:pt x="72204" y="37567"/>
                </a:lnTo>
                <a:cubicBezTo>
                  <a:pt x="72177" y="37648"/>
                  <a:pt x="71798" y="37675"/>
                  <a:pt x="71798" y="37757"/>
                </a:cubicBezTo>
                <a:cubicBezTo>
                  <a:pt x="71798" y="37811"/>
                  <a:pt x="72204" y="37892"/>
                  <a:pt x="72204" y="37947"/>
                </a:cubicBezTo>
                <a:cubicBezTo>
                  <a:pt x="72177" y="38001"/>
                  <a:pt x="71798" y="38055"/>
                  <a:pt x="71798" y="38109"/>
                </a:cubicBezTo>
                <a:cubicBezTo>
                  <a:pt x="71798" y="38164"/>
                  <a:pt x="72123" y="38272"/>
                  <a:pt x="72177" y="38326"/>
                </a:cubicBezTo>
                <a:cubicBezTo>
                  <a:pt x="72286" y="38381"/>
                  <a:pt x="72449" y="38435"/>
                  <a:pt x="72557" y="38516"/>
                </a:cubicBezTo>
                <a:lnTo>
                  <a:pt x="73371" y="38191"/>
                </a:lnTo>
                <a:lnTo>
                  <a:pt x="73778" y="38028"/>
                </a:lnTo>
                <a:cubicBezTo>
                  <a:pt x="73859" y="38001"/>
                  <a:pt x="74076" y="37865"/>
                  <a:pt x="74157" y="37865"/>
                </a:cubicBezTo>
                <a:cubicBezTo>
                  <a:pt x="74212" y="37865"/>
                  <a:pt x="74510" y="38055"/>
                  <a:pt x="74537" y="38082"/>
                </a:cubicBezTo>
                <a:cubicBezTo>
                  <a:pt x="74591" y="38109"/>
                  <a:pt x="74863" y="38299"/>
                  <a:pt x="74917" y="38299"/>
                </a:cubicBezTo>
                <a:cubicBezTo>
                  <a:pt x="74998" y="38299"/>
                  <a:pt x="75269" y="38164"/>
                  <a:pt x="75324" y="38137"/>
                </a:cubicBezTo>
                <a:cubicBezTo>
                  <a:pt x="75351" y="38109"/>
                  <a:pt x="75649" y="37974"/>
                  <a:pt x="75703" y="37974"/>
                </a:cubicBezTo>
                <a:cubicBezTo>
                  <a:pt x="75785" y="37974"/>
                  <a:pt x="76002" y="38137"/>
                  <a:pt x="76083" y="38191"/>
                </a:cubicBezTo>
                <a:cubicBezTo>
                  <a:pt x="76137" y="38218"/>
                  <a:pt x="76381" y="38381"/>
                  <a:pt x="76436" y="38381"/>
                </a:cubicBezTo>
                <a:cubicBezTo>
                  <a:pt x="76517" y="38381"/>
                  <a:pt x="76788" y="38245"/>
                  <a:pt x="76843" y="38218"/>
                </a:cubicBezTo>
                <a:cubicBezTo>
                  <a:pt x="76870" y="38191"/>
                  <a:pt x="77168" y="38028"/>
                  <a:pt x="77222" y="38055"/>
                </a:cubicBezTo>
                <a:cubicBezTo>
                  <a:pt x="77331" y="38055"/>
                  <a:pt x="77466" y="38245"/>
                  <a:pt x="77575" y="38245"/>
                </a:cubicBezTo>
                <a:cubicBezTo>
                  <a:pt x="77711" y="38245"/>
                  <a:pt x="77846" y="38435"/>
                  <a:pt x="77955" y="38435"/>
                </a:cubicBezTo>
                <a:cubicBezTo>
                  <a:pt x="78090" y="38435"/>
                  <a:pt x="78226" y="38272"/>
                  <a:pt x="78334" y="38272"/>
                </a:cubicBezTo>
                <a:cubicBezTo>
                  <a:pt x="78470" y="38245"/>
                  <a:pt x="78606" y="38082"/>
                  <a:pt x="78714" y="38082"/>
                </a:cubicBezTo>
                <a:cubicBezTo>
                  <a:pt x="78850" y="38082"/>
                  <a:pt x="78985" y="38245"/>
                  <a:pt x="79094" y="38272"/>
                </a:cubicBezTo>
                <a:cubicBezTo>
                  <a:pt x="79229" y="38272"/>
                  <a:pt x="79365" y="38082"/>
                  <a:pt x="79474" y="38082"/>
                </a:cubicBezTo>
                <a:cubicBezTo>
                  <a:pt x="79501" y="38082"/>
                  <a:pt x="79853" y="38272"/>
                  <a:pt x="79853" y="38272"/>
                </a:cubicBezTo>
                <a:cubicBezTo>
                  <a:pt x="79853" y="38326"/>
                  <a:pt x="79528" y="38435"/>
                  <a:pt x="79474" y="38462"/>
                </a:cubicBezTo>
                <a:cubicBezTo>
                  <a:pt x="79392" y="38516"/>
                  <a:pt x="79148" y="38598"/>
                  <a:pt x="79094" y="38652"/>
                </a:cubicBezTo>
                <a:cubicBezTo>
                  <a:pt x="79067" y="38679"/>
                  <a:pt x="79474" y="38787"/>
                  <a:pt x="79474" y="38842"/>
                </a:cubicBezTo>
                <a:lnTo>
                  <a:pt x="79880" y="38652"/>
                </a:lnTo>
                <a:cubicBezTo>
                  <a:pt x="79908" y="38625"/>
                  <a:pt x="80260" y="38489"/>
                  <a:pt x="80260" y="38462"/>
                </a:cubicBezTo>
                <a:cubicBezTo>
                  <a:pt x="80233" y="38435"/>
                  <a:pt x="79853" y="38326"/>
                  <a:pt x="79853" y="38272"/>
                </a:cubicBezTo>
                <a:cubicBezTo>
                  <a:pt x="79908" y="38218"/>
                  <a:pt x="80152" y="38137"/>
                  <a:pt x="80260" y="38109"/>
                </a:cubicBezTo>
                <a:cubicBezTo>
                  <a:pt x="80287" y="38082"/>
                  <a:pt x="80640" y="37947"/>
                  <a:pt x="80640" y="37920"/>
                </a:cubicBezTo>
                <a:cubicBezTo>
                  <a:pt x="80640" y="37892"/>
                  <a:pt x="80233" y="37757"/>
                  <a:pt x="80260" y="37730"/>
                </a:cubicBezTo>
                <a:cubicBezTo>
                  <a:pt x="80287" y="37703"/>
                  <a:pt x="80586" y="37540"/>
                  <a:pt x="80640" y="37540"/>
                </a:cubicBezTo>
                <a:cubicBezTo>
                  <a:pt x="80694" y="37540"/>
                  <a:pt x="80776" y="37594"/>
                  <a:pt x="80830" y="37648"/>
                </a:cubicBezTo>
                <a:cubicBezTo>
                  <a:pt x="80884" y="37675"/>
                  <a:pt x="80938" y="37730"/>
                  <a:pt x="81020" y="37730"/>
                </a:cubicBezTo>
                <a:cubicBezTo>
                  <a:pt x="81155" y="37757"/>
                  <a:pt x="81291" y="37920"/>
                  <a:pt x="81399" y="37920"/>
                </a:cubicBezTo>
                <a:cubicBezTo>
                  <a:pt x="81454" y="37920"/>
                  <a:pt x="81779" y="37730"/>
                  <a:pt x="81806" y="37730"/>
                </a:cubicBezTo>
                <a:cubicBezTo>
                  <a:pt x="81861" y="37757"/>
                  <a:pt x="82186" y="37865"/>
                  <a:pt x="82186" y="37920"/>
                </a:cubicBezTo>
                <a:cubicBezTo>
                  <a:pt x="82186" y="37947"/>
                  <a:pt x="81861" y="38055"/>
                  <a:pt x="81806" y="38082"/>
                </a:cubicBezTo>
                <a:cubicBezTo>
                  <a:pt x="81698" y="38137"/>
                  <a:pt x="81481" y="38218"/>
                  <a:pt x="81427" y="38272"/>
                </a:cubicBezTo>
                <a:cubicBezTo>
                  <a:pt x="81372" y="38326"/>
                  <a:pt x="81020" y="38408"/>
                  <a:pt x="81020" y="38462"/>
                </a:cubicBezTo>
                <a:cubicBezTo>
                  <a:pt x="81020" y="38516"/>
                  <a:pt x="81454" y="38598"/>
                  <a:pt x="81427" y="38652"/>
                </a:cubicBezTo>
                <a:cubicBezTo>
                  <a:pt x="81399" y="38706"/>
                  <a:pt x="81101" y="38760"/>
                  <a:pt x="81020" y="38842"/>
                </a:cubicBezTo>
                <a:cubicBezTo>
                  <a:pt x="81020" y="38869"/>
                  <a:pt x="81427" y="38977"/>
                  <a:pt x="81427" y="39032"/>
                </a:cubicBezTo>
                <a:lnTo>
                  <a:pt x="81806" y="38842"/>
                </a:lnTo>
                <a:cubicBezTo>
                  <a:pt x="81861" y="38815"/>
                  <a:pt x="82213" y="38679"/>
                  <a:pt x="82186" y="38652"/>
                </a:cubicBezTo>
                <a:cubicBezTo>
                  <a:pt x="82186" y="38625"/>
                  <a:pt x="81779" y="38489"/>
                  <a:pt x="81806" y="38462"/>
                </a:cubicBezTo>
                <a:cubicBezTo>
                  <a:pt x="81888" y="38408"/>
                  <a:pt x="82078" y="38326"/>
                  <a:pt x="82186" y="38272"/>
                </a:cubicBezTo>
                <a:lnTo>
                  <a:pt x="82593" y="38109"/>
                </a:lnTo>
                <a:cubicBezTo>
                  <a:pt x="82674" y="38055"/>
                  <a:pt x="82864" y="37920"/>
                  <a:pt x="82973" y="37920"/>
                </a:cubicBezTo>
                <a:cubicBezTo>
                  <a:pt x="82973" y="37920"/>
                  <a:pt x="83352" y="38082"/>
                  <a:pt x="83352" y="38109"/>
                </a:cubicBezTo>
                <a:cubicBezTo>
                  <a:pt x="83352" y="38109"/>
                  <a:pt x="82945" y="38272"/>
                  <a:pt x="82973" y="38272"/>
                </a:cubicBezTo>
                <a:cubicBezTo>
                  <a:pt x="83027" y="38299"/>
                  <a:pt x="83298" y="38462"/>
                  <a:pt x="83379" y="38462"/>
                </a:cubicBezTo>
                <a:cubicBezTo>
                  <a:pt x="83488" y="38462"/>
                  <a:pt x="83624" y="38299"/>
                  <a:pt x="83759" y="38299"/>
                </a:cubicBezTo>
                <a:cubicBezTo>
                  <a:pt x="83895" y="38299"/>
                  <a:pt x="84030" y="38462"/>
                  <a:pt x="84139" y="38489"/>
                </a:cubicBezTo>
                <a:cubicBezTo>
                  <a:pt x="84275" y="38489"/>
                  <a:pt x="84410" y="38299"/>
                  <a:pt x="84546" y="38299"/>
                </a:cubicBezTo>
                <a:cubicBezTo>
                  <a:pt x="84681" y="38299"/>
                  <a:pt x="84790" y="38489"/>
                  <a:pt x="84926" y="38489"/>
                </a:cubicBezTo>
                <a:cubicBezTo>
                  <a:pt x="85034" y="38489"/>
                  <a:pt x="85224" y="38299"/>
                  <a:pt x="85332" y="38299"/>
                </a:cubicBezTo>
                <a:cubicBezTo>
                  <a:pt x="85387" y="38326"/>
                  <a:pt x="85658" y="38516"/>
                  <a:pt x="85712" y="38516"/>
                </a:cubicBezTo>
                <a:cubicBezTo>
                  <a:pt x="85848" y="38489"/>
                  <a:pt x="86010" y="38381"/>
                  <a:pt x="86119" y="38326"/>
                </a:cubicBezTo>
                <a:cubicBezTo>
                  <a:pt x="86227" y="38272"/>
                  <a:pt x="86363" y="38218"/>
                  <a:pt x="86499" y="38164"/>
                </a:cubicBezTo>
                <a:cubicBezTo>
                  <a:pt x="86634" y="38109"/>
                  <a:pt x="86770" y="38028"/>
                  <a:pt x="86878" y="37974"/>
                </a:cubicBezTo>
                <a:cubicBezTo>
                  <a:pt x="87014" y="37920"/>
                  <a:pt x="87150" y="37865"/>
                  <a:pt x="87285" y="37811"/>
                </a:cubicBezTo>
                <a:cubicBezTo>
                  <a:pt x="87340" y="37784"/>
                  <a:pt x="87584" y="37648"/>
                  <a:pt x="87665" y="37648"/>
                </a:cubicBezTo>
                <a:cubicBezTo>
                  <a:pt x="87692" y="37648"/>
                  <a:pt x="88045" y="37811"/>
                  <a:pt x="88045" y="37838"/>
                </a:cubicBezTo>
                <a:cubicBezTo>
                  <a:pt x="88045" y="37865"/>
                  <a:pt x="87638" y="37974"/>
                  <a:pt x="87665" y="38001"/>
                </a:cubicBezTo>
                <a:cubicBezTo>
                  <a:pt x="87719" y="38055"/>
                  <a:pt x="87963" y="38137"/>
                  <a:pt x="88045" y="38191"/>
                </a:cubicBezTo>
                <a:cubicBezTo>
                  <a:pt x="88153" y="38245"/>
                  <a:pt x="88316" y="38354"/>
                  <a:pt x="88424" y="38381"/>
                </a:cubicBezTo>
                <a:cubicBezTo>
                  <a:pt x="88533" y="38408"/>
                  <a:pt x="88723" y="38570"/>
                  <a:pt x="88804" y="38570"/>
                </a:cubicBezTo>
                <a:cubicBezTo>
                  <a:pt x="88886" y="38570"/>
                  <a:pt x="89130" y="38435"/>
                  <a:pt x="89211" y="38408"/>
                </a:cubicBezTo>
                <a:cubicBezTo>
                  <a:pt x="89320" y="38354"/>
                  <a:pt x="89455" y="38272"/>
                  <a:pt x="89591" y="38218"/>
                </a:cubicBezTo>
                <a:cubicBezTo>
                  <a:pt x="89726" y="38191"/>
                  <a:pt x="89835" y="38109"/>
                  <a:pt x="89971" y="38055"/>
                </a:cubicBezTo>
                <a:cubicBezTo>
                  <a:pt x="90106" y="38001"/>
                  <a:pt x="90215" y="37920"/>
                  <a:pt x="90350" y="37865"/>
                </a:cubicBezTo>
                <a:cubicBezTo>
                  <a:pt x="90377" y="37865"/>
                  <a:pt x="90703" y="37675"/>
                  <a:pt x="90730" y="37703"/>
                </a:cubicBezTo>
                <a:cubicBezTo>
                  <a:pt x="90784" y="37703"/>
                  <a:pt x="91110" y="37865"/>
                  <a:pt x="91110" y="37865"/>
                </a:cubicBezTo>
                <a:cubicBezTo>
                  <a:pt x="91110" y="37920"/>
                  <a:pt x="90784" y="38028"/>
                  <a:pt x="90730" y="38055"/>
                </a:cubicBezTo>
                <a:cubicBezTo>
                  <a:pt x="90649" y="38109"/>
                  <a:pt x="90377" y="38191"/>
                  <a:pt x="90350" y="38245"/>
                </a:cubicBezTo>
                <a:cubicBezTo>
                  <a:pt x="90323" y="38272"/>
                  <a:pt x="90730" y="38381"/>
                  <a:pt x="90730" y="38435"/>
                </a:cubicBezTo>
                <a:cubicBezTo>
                  <a:pt x="90730" y="38489"/>
                  <a:pt x="90350" y="38543"/>
                  <a:pt x="90350" y="38598"/>
                </a:cubicBezTo>
                <a:cubicBezTo>
                  <a:pt x="90350" y="38679"/>
                  <a:pt x="90703" y="38733"/>
                  <a:pt x="90730" y="38787"/>
                </a:cubicBezTo>
                <a:lnTo>
                  <a:pt x="91110" y="38625"/>
                </a:lnTo>
                <a:cubicBezTo>
                  <a:pt x="91164" y="38598"/>
                  <a:pt x="91435" y="38435"/>
                  <a:pt x="91489" y="38435"/>
                </a:cubicBezTo>
                <a:cubicBezTo>
                  <a:pt x="91571" y="38435"/>
                  <a:pt x="91842" y="38598"/>
                  <a:pt x="91896" y="38625"/>
                </a:cubicBezTo>
                <a:cubicBezTo>
                  <a:pt x="91923" y="38625"/>
                  <a:pt x="92249" y="38815"/>
                  <a:pt x="92276" y="38815"/>
                </a:cubicBezTo>
                <a:cubicBezTo>
                  <a:pt x="92385" y="38787"/>
                  <a:pt x="92574" y="38652"/>
                  <a:pt x="92656" y="38625"/>
                </a:cubicBezTo>
                <a:lnTo>
                  <a:pt x="93036" y="38435"/>
                </a:lnTo>
                <a:cubicBezTo>
                  <a:pt x="93144" y="38381"/>
                  <a:pt x="93280" y="38299"/>
                  <a:pt x="93415" y="38245"/>
                </a:cubicBezTo>
                <a:cubicBezTo>
                  <a:pt x="93442" y="38245"/>
                  <a:pt x="93470" y="38245"/>
                  <a:pt x="93497" y="38272"/>
                </a:cubicBezTo>
                <a:cubicBezTo>
                  <a:pt x="93524" y="38272"/>
                  <a:pt x="93524" y="38299"/>
                  <a:pt x="93551" y="38299"/>
                </a:cubicBezTo>
                <a:cubicBezTo>
                  <a:pt x="93551" y="38326"/>
                  <a:pt x="93605" y="38326"/>
                  <a:pt x="93578" y="38326"/>
                </a:cubicBezTo>
                <a:cubicBezTo>
                  <a:pt x="93497" y="38381"/>
                  <a:pt x="93415" y="38462"/>
                  <a:pt x="93388" y="38462"/>
                </a:cubicBezTo>
                <a:cubicBezTo>
                  <a:pt x="93307" y="38462"/>
                  <a:pt x="92981" y="38462"/>
                  <a:pt x="92954" y="38489"/>
                </a:cubicBezTo>
                <a:cubicBezTo>
                  <a:pt x="92846" y="38516"/>
                  <a:pt x="92683" y="38489"/>
                  <a:pt x="92656" y="38516"/>
                </a:cubicBezTo>
                <a:cubicBezTo>
                  <a:pt x="92629" y="38543"/>
                  <a:pt x="92819" y="38625"/>
                  <a:pt x="92819" y="38598"/>
                </a:cubicBezTo>
                <a:cubicBezTo>
                  <a:pt x="92846" y="38570"/>
                  <a:pt x="92683" y="38489"/>
                  <a:pt x="92683" y="38435"/>
                </a:cubicBezTo>
                <a:cubicBezTo>
                  <a:pt x="92683" y="38435"/>
                  <a:pt x="92737" y="38408"/>
                  <a:pt x="92791" y="38381"/>
                </a:cubicBezTo>
                <a:cubicBezTo>
                  <a:pt x="92819" y="38381"/>
                  <a:pt x="92819" y="38381"/>
                  <a:pt x="92846" y="38354"/>
                </a:cubicBezTo>
                <a:cubicBezTo>
                  <a:pt x="92873" y="38354"/>
                  <a:pt x="92873" y="38354"/>
                  <a:pt x="92873" y="38354"/>
                </a:cubicBezTo>
                <a:cubicBezTo>
                  <a:pt x="92873" y="38326"/>
                  <a:pt x="92873" y="38354"/>
                  <a:pt x="92846" y="38326"/>
                </a:cubicBezTo>
                <a:cubicBezTo>
                  <a:pt x="92846" y="38299"/>
                  <a:pt x="92819" y="38245"/>
                  <a:pt x="92791" y="38218"/>
                </a:cubicBezTo>
                <a:lnTo>
                  <a:pt x="92791" y="38191"/>
                </a:lnTo>
                <a:lnTo>
                  <a:pt x="92764" y="38191"/>
                </a:lnTo>
                <a:lnTo>
                  <a:pt x="92764" y="38191"/>
                </a:lnTo>
                <a:lnTo>
                  <a:pt x="92764" y="38191"/>
                </a:lnTo>
                <a:lnTo>
                  <a:pt x="92764" y="38191"/>
                </a:lnTo>
                <a:lnTo>
                  <a:pt x="92764" y="38245"/>
                </a:lnTo>
                <a:lnTo>
                  <a:pt x="92764" y="38245"/>
                </a:lnTo>
                <a:lnTo>
                  <a:pt x="92764" y="38245"/>
                </a:lnTo>
                <a:lnTo>
                  <a:pt x="92764" y="38245"/>
                </a:lnTo>
                <a:lnTo>
                  <a:pt x="92764" y="38218"/>
                </a:lnTo>
                <a:lnTo>
                  <a:pt x="92737" y="38164"/>
                </a:lnTo>
                <a:cubicBezTo>
                  <a:pt x="92710" y="38137"/>
                  <a:pt x="92710" y="38109"/>
                  <a:pt x="92710" y="38082"/>
                </a:cubicBezTo>
                <a:cubicBezTo>
                  <a:pt x="92710" y="37974"/>
                  <a:pt x="92846" y="37784"/>
                  <a:pt x="92873" y="37675"/>
                </a:cubicBezTo>
                <a:cubicBezTo>
                  <a:pt x="92927" y="37621"/>
                  <a:pt x="93063" y="37377"/>
                  <a:pt x="93063" y="37296"/>
                </a:cubicBezTo>
                <a:cubicBezTo>
                  <a:pt x="93090" y="37160"/>
                  <a:pt x="93253" y="37052"/>
                  <a:pt x="93253" y="36916"/>
                </a:cubicBezTo>
                <a:cubicBezTo>
                  <a:pt x="93253" y="36835"/>
                  <a:pt x="93090" y="36590"/>
                  <a:pt x="93063" y="36536"/>
                </a:cubicBezTo>
                <a:cubicBezTo>
                  <a:pt x="93036" y="36455"/>
                  <a:pt x="92873" y="36211"/>
                  <a:pt x="92873" y="36129"/>
                </a:cubicBezTo>
                <a:cubicBezTo>
                  <a:pt x="92873" y="36075"/>
                  <a:pt x="93036" y="35804"/>
                  <a:pt x="93063" y="35750"/>
                </a:cubicBezTo>
                <a:cubicBezTo>
                  <a:pt x="93090" y="35695"/>
                  <a:pt x="93253" y="35424"/>
                  <a:pt x="93253" y="35370"/>
                </a:cubicBezTo>
                <a:cubicBezTo>
                  <a:pt x="93253" y="35289"/>
                  <a:pt x="93063" y="35017"/>
                  <a:pt x="93063" y="34990"/>
                </a:cubicBezTo>
                <a:cubicBezTo>
                  <a:pt x="93090" y="34855"/>
                  <a:pt x="93198" y="34692"/>
                  <a:pt x="93253" y="34583"/>
                </a:cubicBezTo>
                <a:cubicBezTo>
                  <a:pt x="93253" y="34556"/>
                  <a:pt x="93442" y="34258"/>
                  <a:pt x="93415" y="34204"/>
                </a:cubicBezTo>
                <a:cubicBezTo>
                  <a:pt x="93415" y="34095"/>
                  <a:pt x="93280" y="33878"/>
                  <a:pt x="93253" y="33824"/>
                </a:cubicBezTo>
                <a:lnTo>
                  <a:pt x="93063" y="33444"/>
                </a:lnTo>
                <a:cubicBezTo>
                  <a:pt x="93008" y="33336"/>
                  <a:pt x="92927" y="33119"/>
                  <a:pt x="92873" y="33037"/>
                </a:cubicBezTo>
                <a:cubicBezTo>
                  <a:pt x="92819" y="33010"/>
                  <a:pt x="92737" y="32658"/>
                  <a:pt x="92683" y="32658"/>
                </a:cubicBezTo>
                <a:cubicBezTo>
                  <a:pt x="92683" y="32658"/>
                  <a:pt x="92493" y="33037"/>
                  <a:pt x="92493" y="33064"/>
                </a:cubicBezTo>
                <a:cubicBezTo>
                  <a:pt x="92493" y="32929"/>
                  <a:pt x="92303" y="32793"/>
                  <a:pt x="92303" y="32685"/>
                </a:cubicBezTo>
                <a:cubicBezTo>
                  <a:pt x="92303" y="32630"/>
                  <a:pt x="92466" y="32305"/>
                  <a:pt x="92493" y="32278"/>
                </a:cubicBezTo>
                <a:cubicBezTo>
                  <a:pt x="92520" y="32251"/>
                  <a:pt x="92656" y="32658"/>
                  <a:pt x="92683" y="32658"/>
                </a:cubicBezTo>
                <a:cubicBezTo>
                  <a:pt x="92710" y="32658"/>
                  <a:pt x="92846" y="32332"/>
                  <a:pt x="92873" y="32278"/>
                </a:cubicBezTo>
                <a:cubicBezTo>
                  <a:pt x="92873" y="32169"/>
                  <a:pt x="93036" y="32007"/>
                  <a:pt x="93036" y="31898"/>
                </a:cubicBezTo>
                <a:cubicBezTo>
                  <a:pt x="93036" y="31762"/>
                  <a:pt x="92873" y="31627"/>
                  <a:pt x="92873" y="31491"/>
                </a:cubicBezTo>
                <a:cubicBezTo>
                  <a:pt x="92846" y="31383"/>
                  <a:pt x="92683" y="31247"/>
                  <a:pt x="92683" y="31111"/>
                </a:cubicBezTo>
                <a:cubicBezTo>
                  <a:pt x="92683" y="31057"/>
                  <a:pt x="92873" y="30786"/>
                  <a:pt x="92846" y="30732"/>
                </a:cubicBezTo>
                <a:cubicBezTo>
                  <a:pt x="92819" y="30596"/>
                  <a:pt x="92710" y="30460"/>
                  <a:pt x="92683" y="30352"/>
                </a:cubicBezTo>
                <a:cubicBezTo>
                  <a:pt x="92602" y="30216"/>
                  <a:pt x="92547" y="30081"/>
                  <a:pt x="92493" y="29945"/>
                </a:cubicBezTo>
                <a:lnTo>
                  <a:pt x="92303" y="29565"/>
                </a:lnTo>
                <a:cubicBezTo>
                  <a:pt x="92276" y="29511"/>
                  <a:pt x="92113" y="29267"/>
                  <a:pt x="92113" y="29186"/>
                </a:cubicBezTo>
                <a:cubicBezTo>
                  <a:pt x="92113" y="29131"/>
                  <a:pt x="92276" y="28860"/>
                  <a:pt x="92303" y="28806"/>
                </a:cubicBezTo>
                <a:cubicBezTo>
                  <a:pt x="92330" y="28697"/>
                  <a:pt x="92412" y="28453"/>
                  <a:pt x="92466" y="28399"/>
                </a:cubicBezTo>
                <a:cubicBezTo>
                  <a:pt x="92520" y="28372"/>
                  <a:pt x="92629" y="28806"/>
                  <a:pt x="92656" y="28779"/>
                </a:cubicBezTo>
                <a:cubicBezTo>
                  <a:pt x="92683" y="28779"/>
                  <a:pt x="92819" y="28453"/>
                  <a:pt x="92846" y="28399"/>
                </a:cubicBezTo>
                <a:cubicBezTo>
                  <a:pt x="92873" y="28291"/>
                  <a:pt x="93008" y="28128"/>
                  <a:pt x="93036" y="28019"/>
                </a:cubicBezTo>
                <a:cubicBezTo>
                  <a:pt x="93036" y="27911"/>
                  <a:pt x="92846" y="27748"/>
                  <a:pt x="92846" y="27640"/>
                </a:cubicBezTo>
                <a:cubicBezTo>
                  <a:pt x="92846" y="27531"/>
                  <a:pt x="93036" y="27314"/>
                  <a:pt x="93036" y="27233"/>
                </a:cubicBezTo>
                <a:cubicBezTo>
                  <a:pt x="93008" y="27124"/>
                  <a:pt x="92873" y="26934"/>
                  <a:pt x="92846" y="26853"/>
                </a:cubicBezTo>
                <a:lnTo>
                  <a:pt x="92656" y="26473"/>
                </a:lnTo>
                <a:cubicBezTo>
                  <a:pt x="92602" y="26365"/>
                  <a:pt x="92520" y="26229"/>
                  <a:pt x="92466" y="26094"/>
                </a:cubicBezTo>
                <a:cubicBezTo>
                  <a:pt x="92439" y="26012"/>
                  <a:pt x="92276" y="25795"/>
                  <a:pt x="92276" y="25714"/>
                </a:cubicBezTo>
                <a:cubicBezTo>
                  <a:pt x="92276" y="25605"/>
                  <a:pt x="92466" y="25415"/>
                  <a:pt x="92466" y="25307"/>
                </a:cubicBezTo>
                <a:cubicBezTo>
                  <a:pt x="92439" y="25171"/>
                  <a:pt x="92303" y="25090"/>
                  <a:pt x="92276" y="24927"/>
                </a:cubicBezTo>
                <a:lnTo>
                  <a:pt x="92629" y="24141"/>
                </a:lnTo>
                <a:cubicBezTo>
                  <a:pt x="92683" y="24059"/>
                  <a:pt x="92764" y="23815"/>
                  <a:pt x="92819" y="23761"/>
                </a:cubicBezTo>
                <a:cubicBezTo>
                  <a:pt x="92846" y="23734"/>
                  <a:pt x="92981" y="24141"/>
                  <a:pt x="93008" y="24141"/>
                </a:cubicBezTo>
                <a:cubicBezTo>
                  <a:pt x="93063" y="24141"/>
                  <a:pt x="93144" y="23788"/>
                  <a:pt x="93198" y="23761"/>
                </a:cubicBezTo>
                <a:cubicBezTo>
                  <a:pt x="93253" y="23680"/>
                  <a:pt x="93307" y="23435"/>
                  <a:pt x="93361" y="23354"/>
                </a:cubicBezTo>
                <a:lnTo>
                  <a:pt x="93171" y="22974"/>
                </a:lnTo>
                <a:cubicBezTo>
                  <a:pt x="93144" y="22947"/>
                  <a:pt x="93008" y="22595"/>
                  <a:pt x="92981" y="22595"/>
                </a:cubicBezTo>
                <a:cubicBezTo>
                  <a:pt x="92981" y="22595"/>
                  <a:pt x="92819" y="23001"/>
                  <a:pt x="92819" y="23001"/>
                </a:cubicBezTo>
                <a:cubicBezTo>
                  <a:pt x="92791" y="22947"/>
                  <a:pt x="92629" y="22676"/>
                  <a:pt x="92629" y="22622"/>
                </a:cubicBezTo>
                <a:cubicBezTo>
                  <a:pt x="92602" y="22486"/>
                  <a:pt x="92791" y="22350"/>
                  <a:pt x="92791" y="22215"/>
                </a:cubicBezTo>
                <a:cubicBezTo>
                  <a:pt x="92791" y="22106"/>
                  <a:pt x="92602" y="21971"/>
                  <a:pt x="92602" y="21835"/>
                </a:cubicBezTo>
                <a:cubicBezTo>
                  <a:pt x="92602" y="21754"/>
                  <a:pt x="92791" y="21537"/>
                  <a:pt x="92791" y="21455"/>
                </a:cubicBezTo>
                <a:cubicBezTo>
                  <a:pt x="92764" y="21347"/>
                  <a:pt x="92629" y="21157"/>
                  <a:pt x="92602" y="21076"/>
                </a:cubicBezTo>
                <a:cubicBezTo>
                  <a:pt x="92574" y="21021"/>
                  <a:pt x="92412" y="20723"/>
                  <a:pt x="92412" y="20696"/>
                </a:cubicBezTo>
                <a:cubicBezTo>
                  <a:pt x="92412" y="20587"/>
                  <a:pt x="92547" y="20370"/>
                  <a:pt x="92574" y="20289"/>
                </a:cubicBezTo>
                <a:lnTo>
                  <a:pt x="92764" y="19909"/>
                </a:lnTo>
                <a:cubicBezTo>
                  <a:pt x="92791" y="19828"/>
                  <a:pt x="92954" y="19584"/>
                  <a:pt x="92954" y="19502"/>
                </a:cubicBezTo>
                <a:cubicBezTo>
                  <a:pt x="92954" y="19448"/>
                  <a:pt x="92791" y="19177"/>
                  <a:pt x="92764" y="19123"/>
                </a:cubicBezTo>
                <a:cubicBezTo>
                  <a:pt x="92737" y="19068"/>
                  <a:pt x="92602" y="18716"/>
                  <a:pt x="92574" y="18743"/>
                </a:cubicBezTo>
                <a:cubicBezTo>
                  <a:pt x="92547" y="18743"/>
                  <a:pt x="92385" y="19096"/>
                  <a:pt x="92385" y="19123"/>
                </a:cubicBezTo>
                <a:cubicBezTo>
                  <a:pt x="92385" y="19014"/>
                  <a:pt x="92195" y="18851"/>
                  <a:pt x="92195" y="18743"/>
                </a:cubicBezTo>
                <a:cubicBezTo>
                  <a:pt x="92195" y="18662"/>
                  <a:pt x="92357" y="18390"/>
                  <a:pt x="92385" y="18336"/>
                </a:cubicBezTo>
                <a:cubicBezTo>
                  <a:pt x="92439" y="18201"/>
                  <a:pt x="92493" y="18092"/>
                  <a:pt x="92547" y="17956"/>
                </a:cubicBezTo>
                <a:cubicBezTo>
                  <a:pt x="92602" y="17821"/>
                  <a:pt x="92683" y="17685"/>
                  <a:pt x="92737" y="17550"/>
                </a:cubicBezTo>
                <a:lnTo>
                  <a:pt x="92927" y="17170"/>
                </a:lnTo>
                <a:cubicBezTo>
                  <a:pt x="92981" y="17034"/>
                  <a:pt x="93036" y="16899"/>
                  <a:pt x="93090" y="16763"/>
                </a:cubicBezTo>
                <a:cubicBezTo>
                  <a:pt x="93036" y="16736"/>
                  <a:pt x="92981" y="16383"/>
                  <a:pt x="92927" y="16383"/>
                </a:cubicBezTo>
                <a:cubicBezTo>
                  <a:pt x="92873" y="16383"/>
                  <a:pt x="92764" y="16709"/>
                  <a:pt x="92737" y="16763"/>
                </a:cubicBezTo>
                <a:cubicBezTo>
                  <a:pt x="92683" y="16844"/>
                  <a:pt x="92602" y="17143"/>
                  <a:pt x="92547" y="17170"/>
                </a:cubicBezTo>
                <a:cubicBezTo>
                  <a:pt x="92493" y="17197"/>
                  <a:pt x="92439" y="17550"/>
                  <a:pt x="92357" y="17550"/>
                </a:cubicBezTo>
                <a:cubicBezTo>
                  <a:pt x="92330" y="17550"/>
                  <a:pt x="92195" y="17224"/>
                  <a:pt x="92168" y="17170"/>
                </a:cubicBezTo>
                <a:cubicBezTo>
                  <a:pt x="92113" y="17061"/>
                  <a:pt x="92059" y="16899"/>
                  <a:pt x="92005" y="16790"/>
                </a:cubicBezTo>
                <a:lnTo>
                  <a:pt x="92357" y="16003"/>
                </a:lnTo>
                <a:cubicBezTo>
                  <a:pt x="92385" y="15922"/>
                  <a:pt x="92520" y="15705"/>
                  <a:pt x="92547" y="15624"/>
                </a:cubicBezTo>
                <a:cubicBezTo>
                  <a:pt x="92547" y="15488"/>
                  <a:pt x="92737" y="15353"/>
                  <a:pt x="92737" y="15217"/>
                </a:cubicBezTo>
                <a:cubicBezTo>
                  <a:pt x="92737" y="15081"/>
                  <a:pt x="92547" y="14946"/>
                  <a:pt x="92547" y="14837"/>
                </a:cubicBezTo>
                <a:cubicBezTo>
                  <a:pt x="92520" y="14702"/>
                  <a:pt x="92357" y="14566"/>
                  <a:pt x="92357" y="14430"/>
                </a:cubicBezTo>
                <a:cubicBezTo>
                  <a:pt x="92357" y="14322"/>
                  <a:pt x="92547" y="14159"/>
                  <a:pt x="92547" y="14023"/>
                </a:cubicBezTo>
                <a:cubicBezTo>
                  <a:pt x="92547" y="13888"/>
                  <a:pt x="92357" y="13779"/>
                  <a:pt x="92357" y="13644"/>
                </a:cubicBezTo>
                <a:cubicBezTo>
                  <a:pt x="92385" y="13535"/>
                  <a:pt x="92574" y="13345"/>
                  <a:pt x="92574" y="13237"/>
                </a:cubicBezTo>
                <a:cubicBezTo>
                  <a:pt x="92547" y="13128"/>
                  <a:pt x="92385" y="12939"/>
                  <a:pt x="92385" y="12830"/>
                </a:cubicBezTo>
                <a:cubicBezTo>
                  <a:pt x="92385" y="12749"/>
                  <a:pt x="92547" y="12505"/>
                  <a:pt x="92574" y="12450"/>
                </a:cubicBezTo>
                <a:cubicBezTo>
                  <a:pt x="92602" y="12396"/>
                  <a:pt x="92791" y="12098"/>
                  <a:pt x="92791" y="12043"/>
                </a:cubicBezTo>
                <a:cubicBezTo>
                  <a:pt x="92791" y="11989"/>
                  <a:pt x="92602" y="11691"/>
                  <a:pt x="92629" y="11637"/>
                </a:cubicBezTo>
                <a:cubicBezTo>
                  <a:pt x="92656" y="11501"/>
                  <a:pt x="92764" y="11365"/>
                  <a:pt x="92819" y="11257"/>
                </a:cubicBezTo>
                <a:cubicBezTo>
                  <a:pt x="92846" y="11203"/>
                  <a:pt x="93036" y="10904"/>
                  <a:pt x="93036" y="10850"/>
                </a:cubicBezTo>
                <a:cubicBezTo>
                  <a:pt x="93036" y="10823"/>
                  <a:pt x="92873" y="10443"/>
                  <a:pt x="92873" y="10443"/>
                </a:cubicBezTo>
                <a:cubicBezTo>
                  <a:pt x="92819" y="10443"/>
                  <a:pt x="92683" y="10877"/>
                  <a:pt x="92656" y="10850"/>
                </a:cubicBezTo>
                <a:cubicBezTo>
                  <a:pt x="92602" y="10796"/>
                  <a:pt x="92547" y="10524"/>
                  <a:pt x="92493" y="10443"/>
                </a:cubicBezTo>
                <a:cubicBezTo>
                  <a:pt x="92466" y="10335"/>
                  <a:pt x="92357" y="10172"/>
                  <a:pt x="92330" y="10036"/>
                </a:cubicBezTo>
                <a:cubicBezTo>
                  <a:pt x="92330" y="9982"/>
                  <a:pt x="92547" y="9738"/>
                  <a:pt x="92547" y="9657"/>
                </a:cubicBezTo>
                <a:cubicBezTo>
                  <a:pt x="92574" y="9521"/>
                  <a:pt x="92385" y="9385"/>
                  <a:pt x="92385" y="9277"/>
                </a:cubicBezTo>
                <a:cubicBezTo>
                  <a:pt x="92466" y="9250"/>
                  <a:pt x="92547" y="8897"/>
                  <a:pt x="92602" y="8897"/>
                </a:cubicBezTo>
                <a:cubicBezTo>
                  <a:pt x="92656" y="8897"/>
                  <a:pt x="92710" y="9304"/>
                  <a:pt x="92764" y="9277"/>
                </a:cubicBezTo>
                <a:cubicBezTo>
                  <a:pt x="92791" y="9277"/>
                  <a:pt x="92954" y="8978"/>
                  <a:pt x="92981" y="8924"/>
                </a:cubicBezTo>
                <a:cubicBezTo>
                  <a:pt x="93008" y="8843"/>
                  <a:pt x="93171" y="8626"/>
                  <a:pt x="93171" y="8544"/>
                </a:cubicBezTo>
                <a:cubicBezTo>
                  <a:pt x="93171" y="8463"/>
                  <a:pt x="93036" y="8219"/>
                  <a:pt x="93008" y="8165"/>
                </a:cubicBezTo>
                <a:cubicBezTo>
                  <a:pt x="92981" y="8110"/>
                  <a:pt x="92846" y="7839"/>
                  <a:pt x="92846" y="7785"/>
                </a:cubicBezTo>
                <a:cubicBezTo>
                  <a:pt x="92846" y="7704"/>
                  <a:pt x="93008" y="7487"/>
                  <a:pt x="93036" y="7405"/>
                </a:cubicBezTo>
                <a:cubicBezTo>
                  <a:pt x="93063" y="7378"/>
                  <a:pt x="93253" y="7080"/>
                  <a:pt x="93225" y="7026"/>
                </a:cubicBezTo>
                <a:cubicBezTo>
                  <a:pt x="93225" y="6944"/>
                  <a:pt x="93090" y="6727"/>
                  <a:pt x="93063" y="6646"/>
                </a:cubicBezTo>
                <a:lnTo>
                  <a:pt x="92873" y="6266"/>
                </a:lnTo>
                <a:cubicBezTo>
                  <a:pt x="92846" y="6158"/>
                  <a:pt x="92737" y="6022"/>
                  <a:pt x="92710" y="5913"/>
                </a:cubicBezTo>
                <a:cubicBezTo>
                  <a:pt x="92683" y="5859"/>
                  <a:pt x="92900" y="5588"/>
                  <a:pt x="92900" y="5534"/>
                </a:cubicBezTo>
                <a:cubicBezTo>
                  <a:pt x="92900" y="5452"/>
                  <a:pt x="92737" y="5208"/>
                  <a:pt x="92710" y="5154"/>
                </a:cubicBezTo>
                <a:cubicBezTo>
                  <a:pt x="92656" y="5018"/>
                  <a:pt x="92574" y="4910"/>
                  <a:pt x="92520" y="4774"/>
                </a:cubicBezTo>
                <a:lnTo>
                  <a:pt x="92710" y="4367"/>
                </a:lnTo>
                <a:cubicBezTo>
                  <a:pt x="92710" y="4367"/>
                  <a:pt x="92737" y="4340"/>
                  <a:pt x="92737" y="4286"/>
                </a:cubicBezTo>
                <a:lnTo>
                  <a:pt x="92764" y="4259"/>
                </a:lnTo>
                <a:cubicBezTo>
                  <a:pt x="92764" y="4286"/>
                  <a:pt x="92764" y="4286"/>
                  <a:pt x="92764" y="4286"/>
                </a:cubicBezTo>
                <a:cubicBezTo>
                  <a:pt x="92791" y="4313"/>
                  <a:pt x="92791" y="4340"/>
                  <a:pt x="92791" y="4340"/>
                </a:cubicBezTo>
                <a:cubicBezTo>
                  <a:pt x="92846" y="4395"/>
                  <a:pt x="92900" y="4476"/>
                  <a:pt x="92927" y="4449"/>
                </a:cubicBezTo>
                <a:cubicBezTo>
                  <a:pt x="92927" y="4476"/>
                  <a:pt x="92954" y="4367"/>
                  <a:pt x="92981" y="4313"/>
                </a:cubicBezTo>
                <a:cubicBezTo>
                  <a:pt x="93008" y="4313"/>
                  <a:pt x="93008" y="4286"/>
                  <a:pt x="93008" y="4286"/>
                </a:cubicBezTo>
                <a:cubicBezTo>
                  <a:pt x="93036" y="4259"/>
                  <a:pt x="93036" y="4313"/>
                  <a:pt x="93036" y="4313"/>
                </a:cubicBezTo>
                <a:cubicBezTo>
                  <a:pt x="93063" y="4340"/>
                  <a:pt x="93063" y="4367"/>
                  <a:pt x="93090" y="4367"/>
                </a:cubicBezTo>
                <a:cubicBezTo>
                  <a:pt x="93117" y="4205"/>
                  <a:pt x="93253" y="4367"/>
                  <a:pt x="93280" y="4395"/>
                </a:cubicBezTo>
                <a:cubicBezTo>
                  <a:pt x="93280" y="4422"/>
                  <a:pt x="93253" y="4449"/>
                  <a:pt x="93225" y="4530"/>
                </a:cubicBezTo>
                <a:cubicBezTo>
                  <a:pt x="93198" y="4584"/>
                  <a:pt x="93198" y="4693"/>
                  <a:pt x="93225" y="4720"/>
                </a:cubicBezTo>
                <a:cubicBezTo>
                  <a:pt x="93280" y="4828"/>
                  <a:pt x="93497" y="4774"/>
                  <a:pt x="93551" y="4801"/>
                </a:cubicBezTo>
                <a:cubicBezTo>
                  <a:pt x="93605" y="4828"/>
                  <a:pt x="93714" y="4693"/>
                  <a:pt x="93714" y="4693"/>
                </a:cubicBezTo>
                <a:cubicBezTo>
                  <a:pt x="93714" y="4666"/>
                  <a:pt x="93632" y="4856"/>
                  <a:pt x="93659" y="4856"/>
                </a:cubicBezTo>
                <a:cubicBezTo>
                  <a:pt x="93659" y="4856"/>
                  <a:pt x="93659" y="4856"/>
                  <a:pt x="93687" y="4828"/>
                </a:cubicBezTo>
                <a:lnTo>
                  <a:pt x="93687" y="4828"/>
                </a:lnTo>
                <a:lnTo>
                  <a:pt x="93659" y="4801"/>
                </a:lnTo>
                <a:lnTo>
                  <a:pt x="93605" y="4774"/>
                </a:lnTo>
                <a:lnTo>
                  <a:pt x="93578" y="4747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605" y="4720"/>
                </a:lnTo>
                <a:lnTo>
                  <a:pt x="93605" y="4720"/>
                </a:lnTo>
                <a:lnTo>
                  <a:pt x="93605" y="4720"/>
                </a:lnTo>
                <a:lnTo>
                  <a:pt x="93578" y="4720"/>
                </a:lnTo>
                <a:cubicBezTo>
                  <a:pt x="93551" y="4693"/>
                  <a:pt x="93497" y="4693"/>
                  <a:pt x="93470" y="4693"/>
                </a:cubicBezTo>
                <a:cubicBezTo>
                  <a:pt x="93334" y="4693"/>
                  <a:pt x="93225" y="4856"/>
                  <a:pt x="93090" y="4856"/>
                </a:cubicBezTo>
                <a:cubicBezTo>
                  <a:pt x="93008" y="4856"/>
                  <a:pt x="92764" y="4666"/>
                  <a:pt x="92710" y="4693"/>
                </a:cubicBezTo>
                <a:cubicBezTo>
                  <a:pt x="92574" y="4720"/>
                  <a:pt x="92412" y="4828"/>
                  <a:pt x="92330" y="4883"/>
                </a:cubicBezTo>
                <a:lnTo>
                  <a:pt x="91951" y="5045"/>
                </a:lnTo>
                <a:lnTo>
                  <a:pt x="91571" y="5235"/>
                </a:lnTo>
                <a:cubicBezTo>
                  <a:pt x="91489" y="5262"/>
                  <a:pt x="91272" y="5425"/>
                  <a:pt x="91191" y="5425"/>
                </a:cubicBezTo>
                <a:cubicBezTo>
                  <a:pt x="91056" y="5452"/>
                  <a:pt x="90920" y="5262"/>
                  <a:pt x="90784" y="5262"/>
                </a:cubicBezTo>
                <a:cubicBezTo>
                  <a:pt x="90676" y="5262"/>
                  <a:pt x="90513" y="5452"/>
                  <a:pt x="90405" y="5452"/>
                </a:cubicBezTo>
                <a:cubicBezTo>
                  <a:pt x="90269" y="5425"/>
                  <a:pt x="90160" y="5262"/>
                  <a:pt x="90025" y="5262"/>
                </a:cubicBezTo>
                <a:cubicBezTo>
                  <a:pt x="89916" y="5262"/>
                  <a:pt x="89754" y="5452"/>
                  <a:pt x="89645" y="5452"/>
                </a:cubicBezTo>
                <a:cubicBezTo>
                  <a:pt x="89509" y="5452"/>
                  <a:pt x="89401" y="5290"/>
                  <a:pt x="89265" y="5290"/>
                </a:cubicBezTo>
                <a:cubicBezTo>
                  <a:pt x="89130" y="5290"/>
                  <a:pt x="88994" y="5479"/>
                  <a:pt x="88886" y="5479"/>
                </a:cubicBezTo>
                <a:cubicBezTo>
                  <a:pt x="88750" y="5479"/>
                  <a:pt x="88614" y="5290"/>
                  <a:pt x="88479" y="5290"/>
                </a:cubicBezTo>
                <a:cubicBezTo>
                  <a:pt x="88370" y="5290"/>
                  <a:pt x="88235" y="5479"/>
                  <a:pt x="88126" y="5479"/>
                </a:cubicBezTo>
                <a:cubicBezTo>
                  <a:pt x="87991" y="5479"/>
                  <a:pt x="87855" y="5317"/>
                  <a:pt x="87719" y="5317"/>
                </a:cubicBezTo>
                <a:cubicBezTo>
                  <a:pt x="87584" y="5317"/>
                  <a:pt x="87448" y="5127"/>
                  <a:pt x="87340" y="5127"/>
                </a:cubicBezTo>
                <a:cubicBezTo>
                  <a:pt x="87258" y="5154"/>
                  <a:pt x="87014" y="5317"/>
                  <a:pt x="86960" y="5344"/>
                </a:cubicBezTo>
                <a:cubicBezTo>
                  <a:pt x="86906" y="5344"/>
                  <a:pt x="86607" y="5534"/>
                  <a:pt x="86580" y="5534"/>
                </a:cubicBezTo>
                <a:cubicBezTo>
                  <a:pt x="86444" y="5507"/>
                  <a:pt x="86255" y="5398"/>
                  <a:pt x="86173" y="5344"/>
                </a:cubicBezTo>
                <a:cubicBezTo>
                  <a:pt x="86065" y="5290"/>
                  <a:pt x="85902" y="5208"/>
                  <a:pt x="85766" y="5181"/>
                </a:cubicBezTo>
                <a:cubicBezTo>
                  <a:pt x="85685" y="5154"/>
                  <a:pt x="85468" y="4991"/>
                  <a:pt x="85387" y="4991"/>
                </a:cubicBezTo>
                <a:cubicBezTo>
                  <a:pt x="85332" y="4991"/>
                  <a:pt x="85007" y="5208"/>
                  <a:pt x="85007" y="5181"/>
                </a:cubicBezTo>
                <a:cubicBezTo>
                  <a:pt x="84953" y="5181"/>
                  <a:pt x="84600" y="5045"/>
                  <a:pt x="84600" y="5018"/>
                </a:cubicBezTo>
                <a:cubicBezTo>
                  <a:pt x="84600" y="4964"/>
                  <a:pt x="85007" y="4883"/>
                  <a:pt x="84980" y="4828"/>
                </a:cubicBezTo>
                <a:cubicBezTo>
                  <a:pt x="84953" y="4747"/>
                  <a:pt x="84654" y="4720"/>
                  <a:pt x="84600" y="4639"/>
                </a:cubicBezTo>
                <a:cubicBezTo>
                  <a:pt x="84329" y="4774"/>
                  <a:pt x="84085" y="4910"/>
                  <a:pt x="83813" y="5018"/>
                </a:cubicBezTo>
                <a:lnTo>
                  <a:pt x="83434" y="5208"/>
                </a:lnTo>
                <a:cubicBezTo>
                  <a:pt x="83325" y="5290"/>
                  <a:pt x="83190" y="5371"/>
                  <a:pt x="83054" y="5398"/>
                </a:cubicBezTo>
                <a:cubicBezTo>
                  <a:pt x="82973" y="5425"/>
                  <a:pt x="82756" y="5588"/>
                  <a:pt x="82647" y="5588"/>
                </a:cubicBezTo>
                <a:cubicBezTo>
                  <a:pt x="82539" y="5588"/>
                  <a:pt x="82376" y="5398"/>
                  <a:pt x="82267" y="5425"/>
                </a:cubicBezTo>
                <a:cubicBezTo>
                  <a:pt x="82105" y="5425"/>
                  <a:pt x="82023" y="5588"/>
                  <a:pt x="81888" y="5615"/>
                </a:cubicBezTo>
                <a:lnTo>
                  <a:pt x="81481" y="5425"/>
                </a:lnTo>
                <a:cubicBezTo>
                  <a:pt x="81427" y="5398"/>
                  <a:pt x="81101" y="5262"/>
                  <a:pt x="81101" y="5235"/>
                </a:cubicBezTo>
                <a:cubicBezTo>
                  <a:pt x="81101" y="5181"/>
                  <a:pt x="81481" y="5100"/>
                  <a:pt x="81481" y="5045"/>
                </a:cubicBezTo>
                <a:cubicBezTo>
                  <a:pt x="81481" y="4991"/>
                  <a:pt x="81101" y="4937"/>
                  <a:pt x="81101" y="4856"/>
                </a:cubicBezTo>
                <a:cubicBezTo>
                  <a:pt x="81101" y="4801"/>
                  <a:pt x="81454" y="4747"/>
                  <a:pt x="81481" y="4693"/>
                </a:cubicBezTo>
                <a:cubicBezTo>
                  <a:pt x="81481" y="4612"/>
                  <a:pt x="81101" y="4557"/>
                  <a:pt x="81074" y="4503"/>
                </a:cubicBezTo>
                <a:lnTo>
                  <a:pt x="80314" y="4856"/>
                </a:lnTo>
                <a:cubicBezTo>
                  <a:pt x="80206" y="4910"/>
                  <a:pt x="80043" y="5018"/>
                  <a:pt x="79908" y="5045"/>
                </a:cubicBezTo>
                <a:cubicBezTo>
                  <a:pt x="79853" y="5073"/>
                  <a:pt x="79582" y="4856"/>
                  <a:pt x="79528" y="4856"/>
                </a:cubicBezTo>
                <a:cubicBezTo>
                  <a:pt x="79392" y="4856"/>
                  <a:pt x="79257" y="5045"/>
                  <a:pt x="79121" y="5045"/>
                </a:cubicBezTo>
                <a:cubicBezTo>
                  <a:pt x="79013" y="5045"/>
                  <a:pt x="78877" y="5235"/>
                  <a:pt x="78741" y="5235"/>
                </a:cubicBezTo>
                <a:cubicBezTo>
                  <a:pt x="78660" y="5235"/>
                  <a:pt x="78389" y="5018"/>
                  <a:pt x="78334" y="5045"/>
                </a:cubicBezTo>
                <a:cubicBezTo>
                  <a:pt x="78199" y="5073"/>
                  <a:pt x="78063" y="5181"/>
                  <a:pt x="77955" y="5208"/>
                </a:cubicBezTo>
                <a:lnTo>
                  <a:pt x="77548" y="5398"/>
                </a:lnTo>
                <a:cubicBezTo>
                  <a:pt x="77494" y="5425"/>
                  <a:pt x="77249" y="5561"/>
                  <a:pt x="77168" y="5561"/>
                </a:cubicBezTo>
                <a:cubicBezTo>
                  <a:pt x="77114" y="5588"/>
                  <a:pt x="76815" y="5398"/>
                  <a:pt x="76761" y="5371"/>
                </a:cubicBezTo>
                <a:cubicBezTo>
                  <a:pt x="76734" y="5371"/>
                  <a:pt x="76409" y="5181"/>
                  <a:pt x="76381" y="5181"/>
                </a:cubicBezTo>
                <a:cubicBezTo>
                  <a:pt x="76327" y="5181"/>
                  <a:pt x="75975" y="5344"/>
                  <a:pt x="75975" y="5344"/>
                </a:cubicBezTo>
                <a:cubicBezTo>
                  <a:pt x="75975" y="5371"/>
                  <a:pt x="76354" y="5561"/>
                  <a:pt x="76354" y="5561"/>
                </a:cubicBezTo>
                <a:cubicBezTo>
                  <a:pt x="76219" y="5561"/>
                  <a:pt x="76110" y="5724"/>
                  <a:pt x="75975" y="5724"/>
                </a:cubicBezTo>
                <a:cubicBezTo>
                  <a:pt x="75948" y="5724"/>
                  <a:pt x="75568" y="5534"/>
                  <a:pt x="75568" y="5534"/>
                </a:cubicBezTo>
                <a:cubicBezTo>
                  <a:pt x="75568" y="5507"/>
                  <a:pt x="75975" y="5344"/>
                  <a:pt x="75975" y="5344"/>
                </a:cubicBezTo>
                <a:cubicBezTo>
                  <a:pt x="75893" y="5317"/>
                  <a:pt x="75676" y="5154"/>
                  <a:pt x="75595" y="5154"/>
                </a:cubicBezTo>
                <a:cubicBezTo>
                  <a:pt x="75486" y="5154"/>
                  <a:pt x="75297" y="5344"/>
                  <a:pt x="75188" y="5317"/>
                </a:cubicBezTo>
                <a:cubicBezTo>
                  <a:pt x="75052" y="5290"/>
                  <a:pt x="74944" y="5127"/>
                  <a:pt x="74808" y="5127"/>
                </a:cubicBezTo>
                <a:cubicBezTo>
                  <a:pt x="74673" y="5100"/>
                  <a:pt x="74537" y="5290"/>
                  <a:pt x="74401" y="5290"/>
                </a:cubicBezTo>
                <a:cubicBezTo>
                  <a:pt x="74266" y="5290"/>
                  <a:pt x="74157" y="5100"/>
                  <a:pt x="74022" y="5073"/>
                </a:cubicBezTo>
                <a:cubicBezTo>
                  <a:pt x="73886" y="5073"/>
                  <a:pt x="73778" y="4883"/>
                  <a:pt x="73642" y="4883"/>
                </a:cubicBezTo>
                <a:cubicBezTo>
                  <a:pt x="73588" y="4883"/>
                  <a:pt x="73316" y="5018"/>
                  <a:pt x="73262" y="5045"/>
                </a:cubicBezTo>
                <a:cubicBezTo>
                  <a:pt x="73208" y="5073"/>
                  <a:pt x="72937" y="5235"/>
                  <a:pt x="72883" y="5208"/>
                </a:cubicBezTo>
                <a:cubicBezTo>
                  <a:pt x="72774" y="5208"/>
                  <a:pt x="72557" y="5045"/>
                  <a:pt x="72503" y="5018"/>
                </a:cubicBezTo>
                <a:cubicBezTo>
                  <a:pt x="72476" y="4991"/>
                  <a:pt x="72150" y="4828"/>
                  <a:pt x="72123" y="4828"/>
                </a:cubicBezTo>
                <a:cubicBezTo>
                  <a:pt x="72096" y="4828"/>
                  <a:pt x="71743" y="4964"/>
                  <a:pt x="71743" y="4991"/>
                </a:cubicBezTo>
                <a:cubicBezTo>
                  <a:pt x="71743" y="5045"/>
                  <a:pt x="72150" y="5127"/>
                  <a:pt x="72123" y="5181"/>
                </a:cubicBezTo>
                <a:cubicBezTo>
                  <a:pt x="72096" y="5235"/>
                  <a:pt x="71798" y="5317"/>
                  <a:pt x="71743" y="5371"/>
                </a:cubicBezTo>
                <a:cubicBezTo>
                  <a:pt x="71635" y="5425"/>
                  <a:pt x="71472" y="5479"/>
                  <a:pt x="71364" y="5534"/>
                </a:cubicBezTo>
                <a:cubicBezTo>
                  <a:pt x="71255" y="5588"/>
                  <a:pt x="71119" y="5696"/>
                  <a:pt x="70984" y="5724"/>
                </a:cubicBezTo>
                <a:cubicBezTo>
                  <a:pt x="70957" y="5724"/>
                  <a:pt x="70631" y="5534"/>
                  <a:pt x="70604" y="5534"/>
                </a:cubicBezTo>
                <a:cubicBezTo>
                  <a:pt x="70523" y="5479"/>
                  <a:pt x="70360" y="5371"/>
                  <a:pt x="70224" y="5344"/>
                </a:cubicBezTo>
                <a:cubicBezTo>
                  <a:pt x="70170" y="5317"/>
                  <a:pt x="69926" y="5507"/>
                  <a:pt x="69845" y="5507"/>
                </a:cubicBezTo>
                <a:cubicBezTo>
                  <a:pt x="69736" y="5507"/>
                  <a:pt x="69601" y="5344"/>
                  <a:pt x="69465" y="5317"/>
                </a:cubicBezTo>
                <a:lnTo>
                  <a:pt x="69112" y="5507"/>
                </a:lnTo>
                <a:cubicBezTo>
                  <a:pt x="69058" y="5534"/>
                  <a:pt x="68787" y="5696"/>
                  <a:pt x="68705" y="5696"/>
                </a:cubicBezTo>
                <a:cubicBezTo>
                  <a:pt x="68678" y="5696"/>
                  <a:pt x="68326" y="5534"/>
                  <a:pt x="68326" y="5507"/>
                </a:cubicBezTo>
                <a:cubicBezTo>
                  <a:pt x="68326" y="5479"/>
                  <a:pt x="68651" y="5344"/>
                  <a:pt x="68705" y="5317"/>
                </a:cubicBezTo>
                <a:cubicBezTo>
                  <a:pt x="68814" y="5262"/>
                  <a:pt x="68950" y="5181"/>
                  <a:pt x="69085" y="5154"/>
                </a:cubicBezTo>
                <a:cubicBezTo>
                  <a:pt x="69139" y="5127"/>
                  <a:pt x="69438" y="5317"/>
                  <a:pt x="69465" y="5317"/>
                </a:cubicBezTo>
                <a:cubicBezTo>
                  <a:pt x="69546" y="5317"/>
                  <a:pt x="69790" y="5181"/>
                  <a:pt x="69845" y="5154"/>
                </a:cubicBezTo>
                <a:cubicBezTo>
                  <a:pt x="69980" y="5100"/>
                  <a:pt x="70089" y="5018"/>
                  <a:pt x="70224" y="4964"/>
                </a:cubicBezTo>
                <a:cubicBezTo>
                  <a:pt x="69980" y="4828"/>
                  <a:pt x="69709" y="4720"/>
                  <a:pt x="69465" y="4584"/>
                </a:cubicBezTo>
                <a:cubicBezTo>
                  <a:pt x="69329" y="4612"/>
                  <a:pt x="69221" y="4774"/>
                  <a:pt x="69085" y="4774"/>
                </a:cubicBezTo>
                <a:cubicBezTo>
                  <a:pt x="69004" y="4774"/>
                  <a:pt x="68760" y="4584"/>
                  <a:pt x="68705" y="4584"/>
                </a:cubicBezTo>
                <a:cubicBezTo>
                  <a:pt x="68570" y="4612"/>
                  <a:pt x="68407" y="4720"/>
                  <a:pt x="68326" y="4774"/>
                </a:cubicBezTo>
                <a:cubicBezTo>
                  <a:pt x="68217" y="4828"/>
                  <a:pt x="68054" y="4937"/>
                  <a:pt x="67946" y="4964"/>
                </a:cubicBezTo>
                <a:cubicBezTo>
                  <a:pt x="67837" y="4991"/>
                  <a:pt x="67675" y="5154"/>
                  <a:pt x="67566" y="5154"/>
                </a:cubicBezTo>
                <a:cubicBezTo>
                  <a:pt x="67458" y="5154"/>
                  <a:pt x="67268" y="4964"/>
                  <a:pt x="67159" y="4964"/>
                </a:cubicBezTo>
                <a:cubicBezTo>
                  <a:pt x="67024" y="4991"/>
                  <a:pt x="66942" y="5154"/>
                  <a:pt x="66780" y="5154"/>
                </a:cubicBezTo>
                <a:cubicBezTo>
                  <a:pt x="66725" y="5154"/>
                  <a:pt x="66454" y="4991"/>
                  <a:pt x="66400" y="4964"/>
                </a:cubicBezTo>
                <a:lnTo>
                  <a:pt x="66020" y="4801"/>
                </a:lnTo>
                <a:cubicBezTo>
                  <a:pt x="65966" y="4774"/>
                  <a:pt x="65668" y="4612"/>
                  <a:pt x="65613" y="4612"/>
                </a:cubicBezTo>
                <a:cubicBezTo>
                  <a:pt x="65532" y="4612"/>
                  <a:pt x="65315" y="4774"/>
                  <a:pt x="65234" y="4801"/>
                </a:cubicBezTo>
                <a:lnTo>
                  <a:pt x="64854" y="4991"/>
                </a:lnTo>
                <a:cubicBezTo>
                  <a:pt x="64800" y="5045"/>
                  <a:pt x="64583" y="5181"/>
                  <a:pt x="64501" y="5181"/>
                </a:cubicBezTo>
                <a:cubicBezTo>
                  <a:pt x="64393" y="5208"/>
                  <a:pt x="64203" y="5018"/>
                  <a:pt x="64094" y="5018"/>
                </a:cubicBezTo>
                <a:cubicBezTo>
                  <a:pt x="64013" y="5018"/>
                  <a:pt x="63796" y="5208"/>
                  <a:pt x="63715" y="5208"/>
                </a:cubicBezTo>
                <a:cubicBezTo>
                  <a:pt x="63606" y="5181"/>
                  <a:pt x="63443" y="5073"/>
                  <a:pt x="63335" y="5018"/>
                </a:cubicBezTo>
                <a:cubicBezTo>
                  <a:pt x="63281" y="4991"/>
                  <a:pt x="63037" y="4856"/>
                  <a:pt x="62955" y="4856"/>
                </a:cubicBezTo>
                <a:cubicBezTo>
                  <a:pt x="62847" y="4856"/>
                  <a:pt x="62684" y="5045"/>
                  <a:pt x="62575" y="5045"/>
                </a:cubicBezTo>
                <a:cubicBezTo>
                  <a:pt x="62467" y="5045"/>
                  <a:pt x="62277" y="4856"/>
                  <a:pt x="62169" y="4883"/>
                </a:cubicBezTo>
                <a:cubicBezTo>
                  <a:pt x="62114" y="4883"/>
                  <a:pt x="61843" y="5100"/>
                  <a:pt x="61789" y="5073"/>
                </a:cubicBezTo>
                <a:cubicBezTo>
                  <a:pt x="61762" y="5073"/>
                  <a:pt x="61409" y="4937"/>
                  <a:pt x="61409" y="4910"/>
                </a:cubicBezTo>
                <a:cubicBezTo>
                  <a:pt x="61409" y="4856"/>
                  <a:pt x="61816" y="4747"/>
                  <a:pt x="61789" y="4720"/>
                </a:cubicBezTo>
                <a:cubicBezTo>
                  <a:pt x="61789" y="4693"/>
                  <a:pt x="61436" y="4530"/>
                  <a:pt x="61382" y="4530"/>
                </a:cubicBezTo>
                <a:cubicBezTo>
                  <a:pt x="61328" y="4530"/>
                  <a:pt x="61056" y="4720"/>
                  <a:pt x="61002" y="4747"/>
                </a:cubicBezTo>
                <a:cubicBezTo>
                  <a:pt x="60948" y="4774"/>
                  <a:pt x="60704" y="4937"/>
                  <a:pt x="60623" y="4937"/>
                </a:cubicBezTo>
                <a:cubicBezTo>
                  <a:pt x="60595" y="4937"/>
                  <a:pt x="60243" y="4747"/>
                  <a:pt x="60216" y="4774"/>
                </a:cubicBezTo>
                <a:cubicBezTo>
                  <a:pt x="60161" y="4774"/>
                  <a:pt x="59836" y="4937"/>
                  <a:pt x="59836" y="4964"/>
                </a:cubicBezTo>
                <a:cubicBezTo>
                  <a:pt x="59836" y="4964"/>
                  <a:pt x="60216" y="5127"/>
                  <a:pt x="60243" y="5127"/>
                </a:cubicBezTo>
                <a:cubicBezTo>
                  <a:pt x="60107" y="5127"/>
                  <a:pt x="59999" y="5317"/>
                  <a:pt x="59863" y="5317"/>
                </a:cubicBezTo>
                <a:cubicBezTo>
                  <a:pt x="59782" y="5344"/>
                  <a:pt x="59510" y="5181"/>
                  <a:pt x="59456" y="5154"/>
                </a:cubicBezTo>
                <a:cubicBezTo>
                  <a:pt x="59348" y="5127"/>
                  <a:pt x="59104" y="5045"/>
                  <a:pt x="59049" y="4991"/>
                </a:cubicBezTo>
                <a:cubicBezTo>
                  <a:pt x="59022" y="4964"/>
                  <a:pt x="59456" y="4828"/>
                  <a:pt x="59456" y="4774"/>
                </a:cubicBezTo>
                <a:cubicBezTo>
                  <a:pt x="59456" y="4774"/>
                  <a:pt x="59076" y="4612"/>
                  <a:pt x="59049" y="4612"/>
                </a:cubicBezTo>
                <a:cubicBezTo>
                  <a:pt x="58968" y="4612"/>
                  <a:pt x="58724" y="4774"/>
                  <a:pt x="58670" y="4801"/>
                </a:cubicBezTo>
                <a:cubicBezTo>
                  <a:pt x="58615" y="4828"/>
                  <a:pt x="58263" y="4964"/>
                  <a:pt x="58290" y="4991"/>
                </a:cubicBezTo>
                <a:cubicBezTo>
                  <a:pt x="58290" y="4991"/>
                  <a:pt x="58371" y="5045"/>
                  <a:pt x="58480" y="5100"/>
                </a:cubicBezTo>
                <a:cubicBezTo>
                  <a:pt x="58588" y="5127"/>
                  <a:pt x="58670" y="5181"/>
                  <a:pt x="58670" y="5181"/>
                </a:cubicBezTo>
                <a:cubicBezTo>
                  <a:pt x="58615" y="5208"/>
                  <a:pt x="58371" y="5371"/>
                  <a:pt x="58290" y="5371"/>
                </a:cubicBezTo>
                <a:cubicBezTo>
                  <a:pt x="58181" y="5371"/>
                  <a:pt x="57992" y="5181"/>
                  <a:pt x="57883" y="5181"/>
                </a:cubicBezTo>
                <a:cubicBezTo>
                  <a:pt x="57775" y="5208"/>
                  <a:pt x="57639" y="5371"/>
                  <a:pt x="57503" y="5371"/>
                </a:cubicBezTo>
                <a:cubicBezTo>
                  <a:pt x="57368" y="5371"/>
                  <a:pt x="57232" y="5181"/>
                  <a:pt x="57124" y="5208"/>
                </a:cubicBezTo>
                <a:cubicBezTo>
                  <a:pt x="56988" y="5208"/>
                  <a:pt x="56825" y="5398"/>
                  <a:pt x="56717" y="5398"/>
                </a:cubicBezTo>
                <a:cubicBezTo>
                  <a:pt x="56662" y="5371"/>
                  <a:pt x="56391" y="5181"/>
                  <a:pt x="56337" y="5208"/>
                </a:cubicBezTo>
                <a:cubicBezTo>
                  <a:pt x="56201" y="5235"/>
                  <a:pt x="56039" y="5344"/>
                  <a:pt x="55930" y="5398"/>
                </a:cubicBezTo>
                <a:cubicBezTo>
                  <a:pt x="55822" y="5452"/>
                  <a:pt x="55686" y="5507"/>
                  <a:pt x="55550" y="5588"/>
                </a:cubicBezTo>
                <a:cubicBezTo>
                  <a:pt x="55496" y="5615"/>
                  <a:pt x="55252" y="5751"/>
                  <a:pt x="55171" y="5778"/>
                </a:cubicBezTo>
                <a:cubicBezTo>
                  <a:pt x="55062" y="5778"/>
                  <a:pt x="54899" y="5588"/>
                  <a:pt x="54791" y="5588"/>
                </a:cubicBezTo>
                <a:cubicBezTo>
                  <a:pt x="54737" y="5588"/>
                  <a:pt x="54438" y="5778"/>
                  <a:pt x="54384" y="5778"/>
                </a:cubicBezTo>
                <a:cubicBezTo>
                  <a:pt x="54357" y="5751"/>
                  <a:pt x="54004" y="5615"/>
                  <a:pt x="54004" y="5588"/>
                </a:cubicBezTo>
                <a:cubicBezTo>
                  <a:pt x="54004" y="5561"/>
                  <a:pt x="54384" y="5398"/>
                  <a:pt x="54384" y="5398"/>
                </a:cubicBezTo>
                <a:cubicBezTo>
                  <a:pt x="54303" y="5371"/>
                  <a:pt x="54086" y="5208"/>
                  <a:pt x="54004" y="5208"/>
                </a:cubicBezTo>
                <a:cubicBezTo>
                  <a:pt x="53896" y="5208"/>
                  <a:pt x="53733" y="5425"/>
                  <a:pt x="53625" y="5398"/>
                </a:cubicBezTo>
                <a:cubicBezTo>
                  <a:pt x="53462" y="5398"/>
                  <a:pt x="53380" y="5235"/>
                  <a:pt x="53218" y="5208"/>
                </a:cubicBezTo>
                <a:cubicBezTo>
                  <a:pt x="53136" y="5208"/>
                  <a:pt x="52946" y="5398"/>
                  <a:pt x="52838" y="5398"/>
                </a:cubicBezTo>
                <a:cubicBezTo>
                  <a:pt x="52757" y="5398"/>
                  <a:pt x="52512" y="5262"/>
                  <a:pt x="52458" y="5235"/>
                </a:cubicBezTo>
                <a:cubicBezTo>
                  <a:pt x="52404" y="5208"/>
                  <a:pt x="52106" y="5045"/>
                  <a:pt x="52051" y="5045"/>
                </a:cubicBezTo>
                <a:cubicBezTo>
                  <a:pt x="51970" y="5045"/>
                  <a:pt x="51753" y="5208"/>
                  <a:pt x="51672" y="5235"/>
                </a:cubicBezTo>
                <a:lnTo>
                  <a:pt x="51292" y="5425"/>
                </a:lnTo>
                <a:cubicBezTo>
                  <a:pt x="51238" y="5452"/>
                  <a:pt x="50994" y="5615"/>
                  <a:pt x="50912" y="5615"/>
                </a:cubicBezTo>
                <a:cubicBezTo>
                  <a:pt x="50804" y="5615"/>
                  <a:pt x="50668" y="5425"/>
                  <a:pt x="50532" y="5425"/>
                </a:cubicBezTo>
                <a:cubicBezTo>
                  <a:pt x="50424" y="5425"/>
                  <a:pt x="50261" y="5615"/>
                  <a:pt x="50153" y="5615"/>
                </a:cubicBezTo>
                <a:cubicBezTo>
                  <a:pt x="50017" y="5615"/>
                  <a:pt x="49854" y="5479"/>
                  <a:pt x="49746" y="5452"/>
                </a:cubicBezTo>
                <a:cubicBezTo>
                  <a:pt x="49610" y="5398"/>
                  <a:pt x="49475" y="5317"/>
                  <a:pt x="49366" y="5262"/>
                </a:cubicBezTo>
                <a:cubicBezTo>
                  <a:pt x="49312" y="5235"/>
                  <a:pt x="49041" y="5073"/>
                  <a:pt x="48959" y="5073"/>
                </a:cubicBezTo>
                <a:cubicBezTo>
                  <a:pt x="48905" y="5073"/>
                  <a:pt x="48634" y="5235"/>
                  <a:pt x="48580" y="5262"/>
                </a:cubicBezTo>
                <a:cubicBezTo>
                  <a:pt x="48471" y="5344"/>
                  <a:pt x="48335" y="5398"/>
                  <a:pt x="48200" y="5452"/>
                </a:cubicBezTo>
                <a:cubicBezTo>
                  <a:pt x="48146" y="5479"/>
                  <a:pt x="47874" y="5642"/>
                  <a:pt x="47820" y="5642"/>
                </a:cubicBezTo>
                <a:cubicBezTo>
                  <a:pt x="47739" y="5642"/>
                  <a:pt x="47495" y="5507"/>
                  <a:pt x="47440" y="5479"/>
                </a:cubicBezTo>
                <a:cubicBezTo>
                  <a:pt x="47386" y="5452"/>
                  <a:pt x="47061" y="5290"/>
                  <a:pt x="47033" y="5290"/>
                </a:cubicBezTo>
                <a:cubicBezTo>
                  <a:pt x="46925" y="5317"/>
                  <a:pt x="46735" y="5425"/>
                  <a:pt x="46654" y="5479"/>
                </a:cubicBezTo>
                <a:lnTo>
                  <a:pt x="46274" y="5669"/>
                </a:lnTo>
                <a:cubicBezTo>
                  <a:pt x="46220" y="5696"/>
                  <a:pt x="45948" y="5859"/>
                  <a:pt x="45867" y="5859"/>
                </a:cubicBezTo>
                <a:cubicBezTo>
                  <a:pt x="45813" y="5859"/>
                  <a:pt x="45542" y="5696"/>
                  <a:pt x="45487" y="5669"/>
                </a:cubicBezTo>
                <a:cubicBezTo>
                  <a:pt x="45433" y="5669"/>
                  <a:pt x="45162" y="5507"/>
                  <a:pt x="45081" y="5507"/>
                </a:cubicBezTo>
                <a:cubicBezTo>
                  <a:pt x="44972" y="5507"/>
                  <a:pt x="44836" y="5696"/>
                  <a:pt x="44701" y="5696"/>
                </a:cubicBezTo>
                <a:cubicBezTo>
                  <a:pt x="44565" y="5696"/>
                  <a:pt x="44457" y="5507"/>
                  <a:pt x="44321" y="5507"/>
                </a:cubicBezTo>
                <a:cubicBezTo>
                  <a:pt x="44213" y="5507"/>
                  <a:pt x="44023" y="5696"/>
                  <a:pt x="43914" y="5696"/>
                </a:cubicBezTo>
                <a:cubicBezTo>
                  <a:pt x="43806" y="5669"/>
                  <a:pt x="43616" y="5534"/>
                  <a:pt x="43534" y="5507"/>
                </a:cubicBezTo>
                <a:cubicBezTo>
                  <a:pt x="43480" y="5479"/>
                  <a:pt x="43209" y="5317"/>
                  <a:pt x="43155" y="5317"/>
                </a:cubicBezTo>
                <a:cubicBezTo>
                  <a:pt x="43073" y="5317"/>
                  <a:pt x="42802" y="5507"/>
                  <a:pt x="42748" y="5507"/>
                </a:cubicBezTo>
                <a:cubicBezTo>
                  <a:pt x="42612" y="5479"/>
                  <a:pt x="42477" y="5371"/>
                  <a:pt x="42368" y="5317"/>
                </a:cubicBezTo>
                <a:lnTo>
                  <a:pt x="41961" y="5154"/>
                </a:lnTo>
                <a:cubicBezTo>
                  <a:pt x="41826" y="5073"/>
                  <a:pt x="41717" y="5018"/>
                  <a:pt x="41582" y="4964"/>
                </a:cubicBezTo>
                <a:cubicBezTo>
                  <a:pt x="41554" y="5018"/>
                  <a:pt x="41175" y="5073"/>
                  <a:pt x="41175" y="5154"/>
                </a:cubicBezTo>
                <a:cubicBezTo>
                  <a:pt x="41175" y="5181"/>
                  <a:pt x="41609" y="5290"/>
                  <a:pt x="41582" y="5317"/>
                </a:cubicBezTo>
                <a:cubicBezTo>
                  <a:pt x="41554" y="5398"/>
                  <a:pt x="41256" y="5452"/>
                  <a:pt x="41202" y="5507"/>
                </a:cubicBezTo>
                <a:cubicBezTo>
                  <a:pt x="41093" y="5588"/>
                  <a:pt x="40931" y="5642"/>
                  <a:pt x="40795" y="5696"/>
                </a:cubicBezTo>
                <a:cubicBezTo>
                  <a:pt x="40714" y="5724"/>
                  <a:pt x="40524" y="5859"/>
                  <a:pt x="40415" y="5886"/>
                </a:cubicBezTo>
                <a:cubicBezTo>
                  <a:pt x="40334" y="5886"/>
                  <a:pt x="40090" y="5696"/>
                  <a:pt x="40008" y="5696"/>
                </a:cubicBezTo>
                <a:cubicBezTo>
                  <a:pt x="39900" y="5696"/>
                  <a:pt x="39710" y="5886"/>
                  <a:pt x="39602" y="5859"/>
                </a:cubicBezTo>
                <a:cubicBezTo>
                  <a:pt x="39466" y="5859"/>
                  <a:pt x="39357" y="5696"/>
                  <a:pt x="39222" y="5669"/>
                </a:cubicBezTo>
                <a:lnTo>
                  <a:pt x="38815" y="5859"/>
                </a:lnTo>
                <a:cubicBezTo>
                  <a:pt x="38761" y="5886"/>
                  <a:pt x="38489" y="6022"/>
                  <a:pt x="38408" y="6022"/>
                </a:cubicBezTo>
                <a:cubicBezTo>
                  <a:pt x="38381" y="6022"/>
                  <a:pt x="38028" y="5832"/>
                  <a:pt x="38028" y="5832"/>
                </a:cubicBezTo>
                <a:cubicBezTo>
                  <a:pt x="38028" y="5805"/>
                  <a:pt x="38354" y="5696"/>
                  <a:pt x="38408" y="5669"/>
                </a:cubicBezTo>
                <a:cubicBezTo>
                  <a:pt x="38544" y="5588"/>
                  <a:pt x="38706" y="5534"/>
                  <a:pt x="38815" y="5479"/>
                </a:cubicBezTo>
                <a:cubicBezTo>
                  <a:pt x="38951" y="5425"/>
                  <a:pt x="39086" y="5371"/>
                  <a:pt x="39222" y="5317"/>
                </a:cubicBezTo>
                <a:lnTo>
                  <a:pt x="39602" y="5127"/>
                </a:lnTo>
                <a:lnTo>
                  <a:pt x="38815" y="4747"/>
                </a:lnTo>
                <a:cubicBezTo>
                  <a:pt x="38706" y="4747"/>
                  <a:pt x="38571" y="4937"/>
                  <a:pt x="38435" y="4910"/>
                </a:cubicBezTo>
                <a:cubicBezTo>
                  <a:pt x="38354" y="4910"/>
                  <a:pt x="38110" y="4720"/>
                  <a:pt x="38028" y="4720"/>
                </a:cubicBezTo>
                <a:cubicBezTo>
                  <a:pt x="37920" y="4747"/>
                  <a:pt x="37730" y="4856"/>
                  <a:pt x="37649" y="4910"/>
                </a:cubicBezTo>
                <a:lnTo>
                  <a:pt x="37242" y="5073"/>
                </a:lnTo>
                <a:lnTo>
                  <a:pt x="36862" y="5235"/>
                </a:lnTo>
                <a:cubicBezTo>
                  <a:pt x="36781" y="5262"/>
                  <a:pt x="36564" y="5398"/>
                  <a:pt x="36455" y="5398"/>
                </a:cubicBezTo>
                <a:cubicBezTo>
                  <a:pt x="36374" y="5425"/>
                  <a:pt x="36157" y="5208"/>
                  <a:pt x="36075" y="5208"/>
                </a:cubicBezTo>
                <a:cubicBezTo>
                  <a:pt x="35967" y="5208"/>
                  <a:pt x="35777" y="5398"/>
                  <a:pt x="35669" y="5371"/>
                </a:cubicBezTo>
                <a:cubicBezTo>
                  <a:pt x="35533" y="5344"/>
                  <a:pt x="35452" y="5208"/>
                  <a:pt x="35289" y="5181"/>
                </a:cubicBezTo>
                <a:cubicBezTo>
                  <a:pt x="35207" y="5154"/>
                  <a:pt x="35018" y="5344"/>
                  <a:pt x="34909" y="5344"/>
                </a:cubicBezTo>
                <a:cubicBezTo>
                  <a:pt x="34855" y="5344"/>
                  <a:pt x="34611" y="5181"/>
                  <a:pt x="34529" y="5154"/>
                </a:cubicBezTo>
                <a:cubicBezTo>
                  <a:pt x="34502" y="5127"/>
                  <a:pt x="34231" y="4937"/>
                  <a:pt x="34177" y="4964"/>
                </a:cubicBezTo>
                <a:cubicBezTo>
                  <a:pt x="34068" y="4964"/>
                  <a:pt x="33851" y="5100"/>
                  <a:pt x="33770" y="5127"/>
                </a:cubicBezTo>
                <a:cubicBezTo>
                  <a:pt x="33743" y="5154"/>
                  <a:pt x="33444" y="5290"/>
                  <a:pt x="33390" y="5290"/>
                </a:cubicBezTo>
                <a:cubicBezTo>
                  <a:pt x="33336" y="5290"/>
                  <a:pt x="33065" y="5100"/>
                  <a:pt x="33038" y="5100"/>
                </a:cubicBezTo>
                <a:cubicBezTo>
                  <a:pt x="32902" y="5127"/>
                  <a:pt x="32766" y="5235"/>
                  <a:pt x="32658" y="5290"/>
                </a:cubicBezTo>
                <a:lnTo>
                  <a:pt x="32278" y="5452"/>
                </a:lnTo>
                <a:cubicBezTo>
                  <a:pt x="32224" y="5479"/>
                  <a:pt x="31953" y="5642"/>
                  <a:pt x="31898" y="5642"/>
                </a:cubicBezTo>
                <a:cubicBezTo>
                  <a:pt x="31817" y="5642"/>
                  <a:pt x="31573" y="5479"/>
                  <a:pt x="31519" y="5452"/>
                </a:cubicBezTo>
                <a:cubicBezTo>
                  <a:pt x="31410" y="5398"/>
                  <a:pt x="31274" y="5317"/>
                  <a:pt x="31139" y="5262"/>
                </a:cubicBezTo>
                <a:cubicBezTo>
                  <a:pt x="31030" y="5235"/>
                  <a:pt x="30841" y="5073"/>
                  <a:pt x="30732" y="5073"/>
                </a:cubicBezTo>
                <a:cubicBezTo>
                  <a:pt x="30678" y="5073"/>
                  <a:pt x="30407" y="5235"/>
                  <a:pt x="30352" y="5262"/>
                </a:cubicBezTo>
                <a:cubicBezTo>
                  <a:pt x="30325" y="5290"/>
                  <a:pt x="30000" y="5452"/>
                  <a:pt x="29973" y="5452"/>
                </a:cubicBezTo>
                <a:cubicBezTo>
                  <a:pt x="29918" y="5425"/>
                  <a:pt x="29837" y="5398"/>
                  <a:pt x="29783" y="5371"/>
                </a:cubicBezTo>
                <a:cubicBezTo>
                  <a:pt x="29728" y="5317"/>
                  <a:pt x="29647" y="5290"/>
                  <a:pt x="29593" y="5262"/>
                </a:cubicBezTo>
                <a:cubicBezTo>
                  <a:pt x="29539" y="5235"/>
                  <a:pt x="29186" y="5100"/>
                  <a:pt x="29213" y="5073"/>
                </a:cubicBezTo>
                <a:cubicBezTo>
                  <a:pt x="29213" y="5073"/>
                  <a:pt x="29566" y="4883"/>
                  <a:pt x="29593" y="4883"/>
                </a:cubicBezTo>
                <a:cubicBezTo>
                  <a:pt x="29457" y="4883"/>
                  <a:pt x="29322" y="4720"/>
                  <a:pt x="29213" y="4720"/>
                </a:cubicBezTo>
                <a:cubicBezTo>
                  <a:pt x="29132" y="4720"/>
                  <a:pt x="28888" y="4883"/>
                  <a:pt x="28806" y="4910"/>
                </a:cubicBezTo>
                <a:cubicBezTo>
                  <a:pt x="28752" y="4937"/>
                  <a:pt x="28535" y="5073"/>
                  <a:pt x="28426" y="5073"/>
                </a:cubicBezTo>
                <a:cubicBezTo>
                  <a:pt x="28318" y="5100"/>
                  <a:pt x="28155" y="4910"/>
                  <a:pt x="28047" y="4910"/>
                </a:cubicBezTo>
                <a:cubicBezTo>
                  <a:pt x="27938" y="4910"/>
                  <a:pt x="27776" y="5100"/>
                  <a:pt x="27667" y="5100"/>
                </a:cubicBezTo>
                <a:cubicBezTo>
                  <a:pt x="27613" y="5073"/>
                  <a:pt x="27314" y="4883"/>
                  <a:pt x="27260" y="4910"/>
                </a:cubicBezTo>
                <a:cubicBezTo>
                  <a:pt x="27233" y="4910"/>
                  <a:pt x="26880" y="5073"/>
                  <a:pt x="26880" y="5100"/>
                </a:cubicBezTo>
                <a:cubicBezTo>
                  <a:pt x="26880" y="5100"/>
                  <a:pt x="27260" y="5262"/>
                  <a:pt x="27287" y="5262"/>
                </a:cubicBezTo>
                <a:cubicBezTo>
                  <a:pt x="27152" y="5262"/>
                  <a:pt x="27016" y="5452"/>
                  <a:pt x="26908" y="5452"/>
                </a:cubicBezTo>
                <a:cubicBezTo>
                  <a:pt x="26826" y="5452"/>
                  <a:pt x="26555" y="5290"/>
                  <a:pt x="26501" y="5290"/>
                </a:cubicBezTo>
                <a:cubicBezTo>
                  <a:pt x="26419" y="5235"/>
                  <a:pt x="26229" y="5100"/>
                  <a:pt x="26121" y="5100"/>
                </a:cubicBezTo>
                <a:cubicBezTo>
                  <a:pt x="25985" y="5073"/>
                  <a:pt x="25850" y="4910"/>
                  <a:pt x="25714" y="4910"/>
                </a:cubicBezTo>
                <a:cubicBezTo>
                  <a:pt x="25660" y="4910"/>
                  <a:pt x="25389" y="5073"/>
                  <a:pt x="25334" y="5100"/>
                </a:cubicBezTo>
                <a:cubicBezTo>
                  <a:pt x="25253" y="5127"/>
                  <a:pt x="25063" y="5262"/>
                  <a:pt x="24955" y="5290"/>
                </a:cubicBezTo>
                <a:cubicBezTo>
                  <a:pt x="24873" y="5290"/>
                  <a:pt x="24656" y="5100"/>
                  <a:pt x="24575" y="5100"/>
                </a:cubicBezTo>
                <a:cubicBezTo>
                  <a:pt x="24494" y="5100"/>
                  <a:pt x="24222" y="5290"/>
                  <a:pt x="24195" y="5290"/>
                </a:cubicBezTo>
                <a:cubicBezTo>
                  <a:pt x="24060" y="5262"/>
                  <a:pt x="23897" y="5154"/>
                  <a:pt x="23788" y="5100"/>
                </a:cubicBezTo>
                <a:lnTo>
                  <a:pt x="23409" y="4910"/>
                </a:lnTo>
                <a:cubicBezTo>
                  <a:pt x="23300" y="4883"/>
                  <a:pt x="23056" y="4801"/>
                  <a:pt x="23029" y="4747"/>
                </a:cubicBezTo>
                <a:cubicBezTo>
                  <a:pt x="23002" y="4693"/>
                  <a:pt x="23409" y="4584"/>
                  <a:pt x="23409" y="4557"/>
                </a:cubicBezTo>
                <a:cubicBezTo>
                  <a:pt x="23409" y="4503"/>
                  <a:pt x="23029" y="4422"/>
                  <a:pt x="23002" y="4367"/>
                </a:cubicBezTo>
                <a:lnTo>
                  <a:pt x="22242" y="4747"/>
                </a:lnTo>
                <a:lnTo>
                  <a:pt x="21863" y="4937"/>
                </a:lnTo>
                <a:lnTo>
                  <a:pt x="21076" y="5290"/>
                </a:lnTo>
                <a:cubicBezTo>
                  <a:pt x="20995" y="5344"/>
                  <a:pt x="20805" y="5479"/>
                  <a:pt x="20696" y="5479"/>
                </a:cubicBezTo>
                <a:cubicBezTo>
                  <a:pt x="20669" y="5507"/>
                  <a:pt x="20344" y="5317"/>
                  <a:pt x="20316" y="5317"/>
                </a:cubicBezTo>
                <a:cubicBezTo>
                  <a:pt x="20181" y="5235"/>
                  <a:pt x="20072" y="5154"/>
                  <a:pt x="19937" y="5127"/>
                </a:cubicBezTo>
                <a:cubicBezTo>
                  <a:pt x="19828" y="5100"/>
                  <a:pt x="19665" y="4937"/>
                  <a:pt x="19530" y="4937"/>
                </a:cubicBezTo>
                <a:cubicBezTo>
                  <a:pt x="19421" y="4937"/>
                  <a:pt x="19259" y="5127"/>
                  <a:pt x="19150" y="5127"/>
                </a:cubicBezTo>
                <a:cubicBezTo>
                  <a:pt x="19042" y="5127"/>
                  <a:pt x="18879" y="4937"/>
                  <a:pt x="18770" y="4937"/>
                </a:cubicBezTo>
                <a:cubicBezTo>
                  <a:pt x="18689" y="4937"/>
                  <a:pt x="18445" y="5100"/>
                  <a:pt x="18391" y="5127"/>
                </a:cubicBezTo>
                <a:lnTo>
                  <a:pt x="17984" y="5317"/>
                </a:lnTo>
                <a:cubicBezTo>
                  <a:pt x="17875" y="5371"/>
                  <a:pt x="17740" y="5452"/>
                  <a:pt x="17604" y="5507"/>
                </a:cubicBezTo>
                <a:cubicBezTo>
                  <a:pt x="17577" y="5507"/>
                  <a:pt x="17279" y="5317"/>
                  <a:pt x="17224" y="5317"/>
                </a:cubicBezTo>
                <a:cubicBezTo>
                  <a:pt x="17143" y="5317"/>
                  <a:pt x="16899" y="5479"/>
                  <a:pt x="16845" y="5507"/>
                </a:cubicBezTo>
                <a:cubicBezTo>
                  <a:pt x="16709" y="5561"/>
                  <a:pt x="16600" y="5642"/>
                  <a:pt x="16465" y="5696"/>
                </a:cubicBezTo>
                <a:lnTo>
                  <a:pt x="16085" y="5507"/>
                </a:lnTo>
                <a:cubicBezTo>
                  <a:pt x="15977" y="5479"/>
                  <a:pt x="15733" y="5398"/>
                  <a:pt x="15705" y="5344"/>
                </a:cubicBezTo>
                <a:cubicBezTo>
                  <a:pt x="15678" y="5290"/>
                  <a:pt x="16085" y="5181"/>
                  <a:pt x="16085" y="5154"/>
                </a:cubicBezTo>
                <a:cubicBezTo>
                  <a:pt x="16058" y="5073"/>
                  <a:pt x="15733" y="5018"/>
                  <a:pt x="15678" y="4964"/>
                </a:cubicBezTo>
                <a:cubicBezTo>
                  <a:pt x="15651" y="4910"/>
                  <a:pt x="16058" y="4828"/>
                  <a:pt x="16058" y="4774"/>
                </a:cubicBezTo>
                <a:cubicBezTo>
                  <a:pt x="16058" y="4747"/>
                  <a:pt x="15733" y="4612"/>
                  <a:pt x="15678" y="4584"/>
                </a:cubicBezTo>
                <a:cubicBezTo>
                  <a:pt x="15543" y="4530"/>
                  <a:pt x="15407" y="4476"/>
                  <a:pt x="15299" y="4422"/>
                </a:cubicBezTo>
                <a:lnTo>
                  <a:pt x="14539" y="4801"/>
                </a:lnTo>
                <a:lnTo>
                  <a:pt x="14919" y="4964"/>
                </a:lnTo>
                <a:cubicBezTo>
                  <a:pt x="14973" y="4991"/>
                  <a:pt x="15326" y="5127"/>
                  <a:pt x="15326" y="5154"/>
                </a:cubicBezTo>
                <a:cubicBezTo>
                  <a:pt x="15299" y="5208"/>
                  <a:pt x="14973" y="5262"/>
                  <a:pt x="14946" y="5344"/>
                </a:cubicBezTo>
                <a:cubicBezTo>
                  <a:pt x="14837" y="5344"/>
                  <a:pt x="14675" y="5534"/>
                  <a:pt x="14566" y="5534"/>
                </a:cubicBezTo>
                <a:cubicBezTo>
                  <a:pt x="14485" y="5534"/>
                  <a:pt x="14268" y="5398"/>
                  <a:pt x="14186" y="5371"/>
                </a:cubicBezTo>
                <a:cubicBezTo>
                  <a:pt x="14132" y="5344"/>
                  <a:pt x="13807" y="5208"/>
                  <a:pt x="13807" y="5181"/>
                </a:cubicBezTo>
                <a:cubicBezTo>
                  <a:pt x="13807" y="5181"/>
                  <a:pt x="14159" y="4991"/>
                  <a:pt x="14159" y="4991"/>
                </a:cubicBezTo>
                <a:cubicBezTo>
                  <a:pt x="14051" y="4964"/>
                  <a:pt x="13915" y="4801"/>
                  <a:pt x="13780" y="4828"/>
                </a:cubicBezTo>
                <a:cubicBezTo>
                  <a:pt x="13698" y="4828"/>
                  <a:pt x="13508" y="4991"/>
                  <a:pt x="13427" y="5018"/>
                </a:cubicBezTo>
                <a:cubicBezTo>
                  <a:pt x="13291" y="5045"/>
                  <a:pt x="13156" y="5154"/>
                  <a:pt x="13047" y="5208"/>
                </a:cubicBezTo>
                <a:cubicBezTo>
                  <a:pt x="12993" y="5235"/>
                  <a:pt x="12776" y="5398"/>
                  <a:pt x="12695" y="5425"/>
                </a:cubicBezTo>
                <a:cubicBezTo>
                  <a:pt x="12668" y="5425"/>
                  <a:pt x="12288" y="5262"/>
                  <a:pt x="12288" y="5262"/>
                </a:cubicBezTo>
                <a:cubicBezTo>
                  <a:pt x="12288" y="5235"/>
                  <a:pt x="12695" y="5073"/>
                  <a:pt x="12668" y="5045"/>
                </a:cubicBezTo>
                <a:cubicBezTo>
                  <a:pt x="12640" y="5018"/>
                  <a:pt x="12315" y="4883"/>
                  <a:pt x="12261" y="4883"/>
                </a:cubicBezTo>
                <a:cubicBezTo>
                  <a:pt x="12206" y="4883"/>
                  <a:pt x="11962" y="5073"/>
                  <a:pt x="11908" y="5100"/>
                </a:cubicBezTo>
                <a:cubicBezTo>
                  <a:pt x="11881" y="5100"/>
                  <a:pt x="11555" y="5290"/>
                  <a:pt x="11528" y="5290"/>
                </a:cubicBezTo>
                <a:cubicBezTo>
                  <a:pt x="11420" y="5262"/>
                  <a:pt x="11257" y="5181"/>
                  <a:pt x="11149" y="5127"/>
                </a:cubicBezTo>
                <a:cubicBezTo>
                  <a:pt x="11094" y="5127"/>
                  <a:pt x="10742" y="4991"/>
                  <a:pt x="10742" y="4964"/>
                </a:cubicBezTo>
                <a:cubicBezTo>
                  <a:pt x="10742" y="4964"/>
                  <a:pt x="11094" y="4774"/>
                  <a:pt x="11121" y="4774"/>
                </a:cubicBezTo>
                <a:cubicBezTo>
                  <a:pt x="10986" y="4774"/>
                  <a:pt x="10850" y="4612"/>
                  <a:pt x="10715" y="4612"/>
                </a:cubicBezTo>
                <a:cubicBezTo>
                  <a:pt x="10633" y="4612"/>
                  <a:pt x="10389" y="4774"/>
                  <a:pt x="10335" y="4828"/>
                </a:cubicBezTo>
                <a:cubicBezTo>
                  <a:pt x="10226" y="4883"/>
                  <a:pt x="10091" y="4991"/>
                  <a:pt x="9955" y="5018"/>
                </a:cubicBezTo>
                <a:cubicBezTo>
                  <a:pt x="9901" y="5045"/>
                  <a:pt x="9630" y="4856"/>
                  <a:pt x="9548" y="4856"/>
                </a:cubicBezTo>
                <a:cubicBezTo>
                  <a:pt x="9548" y="4883"/>
                  <a:pt x="9169" y="5073"/>
                  <a:pt x="9169" y="5073"/>
                </a:cubicBezTo>
                <a:cubicBezTo>
                  <a:pt x="9169" y="5073"/>
                  <a:pt x="9277" y="5127"/>
                  <a:pt x="9386" y="5154"/>
                </a:cubicBezTo>
                <a:cubicBezTo>
                  <a:pt x="9440" y="5181"/>
                  <a:pt x="9494" y="5208"/>
                  <a:pt x="9521" y="5208"/>
                </a:cubicBezTo>
                <a:cubicBezTo>
                  <a:pt x="9548" y="5235"/>
                  <a:pt x="9575" y="5235"/>
                  <a:pt x="9575" y="5235"/>
                </a:cubicBezTo>
                <a:cubicBezTo>
                  <a:pt x="9467" y="5262"/>
                  <a:pt x="9331" y="5452"/>
                  <a:pt x="9196" y="5452"/>
                </a:cubicBezTo>
                <a:cubicBezTo>
                  <a:pt x="9087" y="5452"/>
                  <a:pt x="8897" y="5262"/>
                  <a:pt x="8789" y="5290"/>
                </a:cubicBezTo>
                <a:cubicBezTo>
                  <a:pt x="8653" y="5290"/>
                  <a:pt x="8545" y="5479"/>
                  <a:pt x="8409" y="5479"/>
                </a:cubicBezTo>
                <a:cubicBezTo>
                  <a:pt x="8273" y="5507"/>
                  <a:pt x="8138" y="5317"/>
                  <a:pt x="8002" y="5317"/>
                </a:cubicBezTo>
                <a:cubicBezTo>
                  <a:pt x="7894" y="5317"/>
                  <a:pt x="7731" y="5534"/>
                  <a:pt x="7622" y="5534"/>
                </a:cubicBezTo>
                <a:cubicBezTo>
                  <a:pt x="7514" y="5507"/>
                  <a:pt x="7297" y="5344"/>
                  <a:pt x="7216" y="5344"/>
                </a:cubicBezTo>
                <a:cubicBezTo>
                  <a:pt x="7107" y="5371"/>
                  <a:pt x="6890" y="5507"/>
                  <a:pt x="6809" y="5534"/>
                </a:cubicBezTo>
                <a:lnTo>
                  <a:pt x="6429" y="5751"/>
                </a:lnTo>
                <a:cubicBezTo>
                  <a:pt x="6321" y="5778"/>
                  <a:pt x="6158" y="5913"/>
                  <a:pt x="6022" y="5941"/>
                </a:cubicBezTo>
                <a:cubicBezTo>
                  <a:pt x="5941" y="5941"/>
                  <a:pt x="5724" y="5751"/>
                  <a:pt x="5615" y="5751"/>
                </a:cubicBezTo>
                <a:cubicBezTo>
                  <a:pt x="5507" y="5751"/>
                  <a:pt x="5344" y="5941"/>
                  <a:pt x="5236" y="5941"/>
                </a:cubicBezTo>
                <a:cubicBezTo>
                  <a:pt x="5073" y="5913"/>
                  <a:pt x="4991" y="5778"/>
                  <a:pt x="4829" y="5751"/>
                </a:cubicBezTo>
                <a:cubicBezTo>
                  <a:pt x="4829" y="5805"/>
                  <a:pt x="4422" y="5913"/>
                  <a:pt x="4449" y="5941"/>
                </a:cubicBezTo>
                <a:cubicBezTo>
                  <a:pt x="4422" y="5913"/>
                  <a:pt x="4340" y="5886"/>
                  <a:pt x="4232" y="5859"/>
                </a:cubicBezTo>
                <a:lnTo>
                  <a:pt x="4232" y="5859"/>
                </a:lnTo>
                <a:lnTo>
                  <a:pt x="4232" y="5859"/>
                </a:lnTo>
                <a:lnTo>
                  <a:pt x="4232" y="5859"/>
                </a:lnTo>
                <a:lnTo>
                  <a:pt x="4232" y="5859"/>
                </a:lnTo>
                <a:lnTo>
                  <a:pt x="4205" y="5859"/>
                </a:lnTo>
                <a:lnTo>
                  <a:pt x="4205" y="5859"/>
                </a:lnTo>
                <a:lnTo>
                  <a:pt x="4205" y="5859"/>
                </a:lnTo>
                <a:lnTo>
                  <a:pt x="4205" y="5859"/>
                </a:lnTo>
                <a:lnTo>
                  <a:pt x="4205" y="5832"/>
                </a:lnTo>
                <a:cubicBezTo>
                  <a:pt x="4205" y="5832"/>
                  <a:pt x="4178" y="5805"/>
                  <a:pt x="4178" y="5805"/>
                </a:cubicBezTo>
                <a:cubicBezTo>
                  <a:pt x="4178" y="5805"/>
                  <a:pt x="4178" y="5778"/>
                  <a:pt x="4178" y="5778"/>
                </a:cubicBezTo>
                <a:cubicBezTo>
                  <a:pt x="4178" y="5751"/>
                  <a:pt x="4178" y="5724"/>
                  <a:pt x="4178" y="5724"/>
                </a:cubicBezTo>
                <a:cubicBezTo>
                  <a:pt x="4178" y="5724"/>
                  <a:pt x="4205" y="5696"/>
                  <a:pt x="4205" y="5696"/>
                </a:cubicBezTo>
                <a:lnTo>
                  <a:pt x="4205" y="5669"/>
                </a:lnTo>
                <a:cubicBezTo>
                  <a:pt x="4232" y="5669"/>
                  <a:pt x="4232" y="5669"/>
                  <a:pt x="4259" y="5669"/>
                </a:cubicBezTo>
                <a:cubicBezTo>
                  <a:pt x="4340" y="5642"/>
                  <a:pt x="4449" y="5615"/>
                  <a:pt x="4449" y="5561"/>
                </a:cubicBezTo>
                <a:cubicBezTo>
                  <a:pt x="4476" y="5507"/>
                  <a:pt x="4829" y="5452"/>
                  <a:pt x="4829" y="5398"/>
                </a:cubicBezTo>
                <a:cubicBezTo>
                  <a:pt x="4829" y="5344"/>
                  <a:pt x="4503" y="5262"/>
                  <a:pt x="4449" y="5208"/>
                </a:cubicBezTo>
                <a:cubicBezTo>
                  <a:pt x="4395" y="5181"/>
                  <a:pt x="4340" y="5154"/>
                  <a:pt x="4259" y="5127"/>
                </a:cubicBezTo>
                <a:cubicBezTo>
                  <a:pt x="4205" y="5100"/>
                  <a:pt x="4178" y="5100"/>
                  <a:pt x="4178" y="5073"/>
                </a:cubicBezTo>
                <a:cubicBezTo>
                  <a:pt x="4151" y="5073"/>
                  <a:pt x="4151" y="5045"/>
                  <a:pt x="4123" y="5018"/>
                </a:cubicBezTo>
                <a:cubicBezTo>
                  <a:pt x="4069" y="5045"/>
                  <a:pt x="4069" y="5208"/>
                  <a:pt x="4123" y="5208"/>
                </a:cubicBezTo>
                <a:cubicBezTo>
                  <a:pt x="4123" y="5208"/>
                  <a:pt x="4151" y="5181"/>
                  <a:pt x="4151" y="5181"/>
                </a:cubicBezTo>
                <a:cubicBezTo>
                  <a:pt x="4178" y="5154"/>
                  <a:pt x="4178" y="5127"/>
                  <a:pt x="4205" y="5073"/>
                </a:cubicBezTo>
                <a:cubicBezTo>
                  <a:pt x="4232" y="5045"/>
                  <a:pt x="4259" y="5018"/>
                  <a:pt x="4286" y="4964"/>
                </a:cubicBezTo>
                <a:cubicBezTo>
                  <a:pt x="4313" y="4937"/>
                  <a:pt x="4340" y="4910"/>
                  <a:pt x="4340" y="4910"/>
                </a:cubicBezTo>
                <a:cubicBezTo>
                  <a:pt x="4503" y="4828"/>
                  <a:pt x="4774" y="4666"/>
                  <a:pt x="4856" y="4557"/>
                </a:cubicBezTo>
                <a:cubicBezTo>
                  <a:pt x="4964" y="4449"/>
                  <a:pt x="5073" y="4395"/>
                  <a:pt x="5127" y="4232"/>
                </a:cubicBezTo>
                <a:cubicBezTo>
                  <a:pt x="5127" y="4259"/>
                  <a:pt x="5127" y="4286"/>
                  <a:pt x="5154" y="4313"/>
                </a:cubicBezTo>
                <a:cubicBezTo>
                  <a:pt x="5154" y="4340"/>
                  <a:pt x="5181" y="4340"/>
                  <a:pt x="5181" y="4367"/>
                </a:cubicBezTo>
                <a:lnTo>
                  <a:pt x="5181" y="4367"/>
                </a:lnTo>
                <a:lnTo>
                  <a:pt x="5181" y="4367"/>
                </a:lnTo>
                <a:lnTo>
                  <a:pt x="5181" y="4367"/>
                </a:lnTo>
                <a:lnTo>
                  <a:pt x="5181" y="4367"/>
                </a:lnTo>
                <a:lnTo>
                  <a:pt x="5181" y="4286"/>
                </a:lnTo>
                <a:lnTo>
                  <a:pt x="5181" y="4286"/>
                </a:lnTo>
                <a:lnTo>
                  <a:pt x="5181" y="4286"/>
                </a:lnTo>
                <a:lnTo>
                  <a:pt x="5181" y="4286"/>
                </a:lnTo>
                <a:lnTo>
                  <a:pt x="5181" y="4313"/>
                </a:lnTo>
                <a:lnTo>
                  <a:pt x="5208" y="4340"/>
                </a:lnTo>
                <a:cubicBezTo>
                  <a:pt x="5263" y="4395"/>
                  <a:pt x="5290" y="4476"/>
                  <a:pt x="5290" y="4530"/>
                </a:cubicBezTo>
                <a:cubicBezTo>
                  <a:pt x="5290" y="4612"/>
                  <a:pt x="5100" y="4856"/>
                  <a:pt x="5100" y="4937"/>
                </a:cubicBezTo>
                <a:cubicBezTo>
                  <a:pt x="5127" y="5045"/>
                  <a:pt x="5263" y="5208"/>
                  <a:pt x="5290" y="5317"/>
                </a:cubicBezTo>
                <a:cubicBezTo>
                  <a:pt x="5317" y="5371"/>
                  <a:pt x="5480" y="5615"/>
                  <a:pt x="5480" y="5696"/>
                </a:cubicBezTo>
                <a:cubicBezTo>
                  <a:pt x="5480" y="5724"/>
                  <a:pt x="5290" y="6103"/>
                  <a:pt x="5290" y="6103"/>
                </a:cubicBezTo>
                <a:cubicBezTo>
                  <a:pt x="5263" y="6103"/>
                  <a:pt x="5127" y="5696"/>
                  <a:pt x="5100" y="5724"/>
                </a:cubicBezTo>
                <a:cubicBezTo>
                  <a:pt x="5073" y="5751"/>
                  <a:pt x="4937" y="6049"/>
                  <a:pt x="4910" y="6103"/>
                </a:cubicBezTo>
                <a:cubicBezTo>
                  <a:pt x="4910" y="6212"/>
                  <a:pt x="5100" y="6375"/>
                  <a:pt x="5100" y="6510"/>
                </a:cubicBezTo>
                <a:cubicBezTo>
                  <a:pt x="5100" y="6592"/>
                  <a:pt x="4910" y="6809"/>
                  <a:pt x="4910" y="6890"/>
                </a:cubicBezTo>
                <a:cubicBezTo>
                  <a:pt x="4937" y="7026"/>
                  <a:pt x="5046" y="7188"/>
                  <a:pt x="5100" y="7297"/>
                </a:cubicBezTo>
                <a:lnTo>
                  <a:pt x="5263" y="7676"/>
                </a:lnTo>
                <a:cubicBezTo>
                  <a:pt x="5290" y="7704"/>
                  <a:pt x="5453" y="8056"/>
                  <a:pt x="5425" y="8083"/>
                </a:cubicBezTo>
                <a:cubicBezTo>
                  <a:pt x="5425" y="8138"/>
                  <a:pt x="5615" y="8409"/>
                  <a:pt x="5615" y="8490"/>
                </a:cubicBezTo>
                <a:cubicBezTo>
                  <a:pt x="5615" y="8517"/>
                  <a:pt x="5425" y="8870"/>
                  <a:pt x="5425" y="8870"/>
                </a:cubicBezTo>
                <a:cubicBezTo>
                  <a:pt x="5344" y="8870"/>
                  <a:pt x="5317" y="8490"/>
                  <a:pt x="5236" y="8490"/>
                </a:cubicBezTo>
                <a:cubicBezTo>
                  <a:pt x="5208" y="8463"/>
                  <a:pt x="5100" y="8138"/>
                  <a:pt x="5073" y="8083"/>
                </a:cubicBezTo>
                <a:cubicBezTo>
                  <a:pt x="5046" y="8029"/>
                  <a:pt x="4910" y="7676"/>
                  <a:pt x="4883" y="7676"/>
                </a:cubicBezTo>
                <a:cubicBezTo>
                  <a:pt x="4829" y="7704"/>
                  <a:pt x="4747" y="8002"/>
                  <a:pt x="4693" y="8083"/>
                </a:cubicBezTo>
                <a:cubicBezTo>
                  <a:pt x="4639" y="8165"/>
                  <a:pt x="4557" y="8355"/>
                  <a:pt x="4503" y="8463"/>
                </a:cubicBezTo>
                <a:lnTo>
                  <a:pt x="4313" y="8843"/>
                </a:lnTo>
                <a:lnTo>
                  <a:pt x="4476" y="9250"/>
                </a:lnTo>
                <a:cubicBezTo>
                  <a:pt x="4530" y="9358"/>
                  <a:pt x="4585" y="9602"/>
                  <a:pt x="4639" y="9657"/>
                </a:cubicBezTo>
                <a:cubicBezTo>
                  <a:pt x="4666" y="9684"/>
                  <a:pt x="4802" y="9250"/>
                  <a:pt x="4856" y="9250"/>
                </a:cubicBezTo>
                <a:cubicBezTo>
                  <a:pt x="4910" y="9250"/>
                  <a:pt x="4964" y="9629"/>
                  <a:pt x="5019" y="9657"/>
                </a:cubicBezTo>
                <a:cubicBezTo>
                  <a:pt x="5046" y="9684"/>
                  <a:pt x="5181" y="9277"/>
                  <a:pt x="5208" y="9277"/>
                </a:cubicBezTo>
                <a:cubicBezTo>
                  <a:pt x="5263" y="9277"/>
                  <a:pt x="5371" y="9602"/>
                  <a:pt x="5398" y="9657"/>
                </a:cubicBezTo>
                <a:cubicBezTo>
                  <a:pt x="5453" y="9792"/>
                  <a:pt x="5507" y="9928"/>
                  <a:pt x="5561" y="10063"/>
                </a:cubicBezTo>
                <a:cubicBezTo>
                  <a:pt x="5425" y="10307"/>
                  <a:pt x="5290" y="10579"/>
                  <a:pt x="5154" y="10823"/>
                </a:cubicBezTo>
                <a:cubicBezTo>
                  <a:pt x="5154" y="10796"/>
                  <a:pt x="5100" y="10714"/>
                  <a:pt x="5073" y="10606"/>
                </a:cubicBezTo>
                <a:cubicBezTo>
                  <a:pt x="5019" y="10524"/>
                  <a:pt x="4991" y="10416"/>
                  <a:pt x="4991" y="10443"/>
                </a:cubicBezTo>
                <a:cubicBezTo>
                  <a:pt x="4964" y="10470"/>
                  <a:pt x="4802" y="10741"/>
                  <a:pt x="4802" y="10823"/>
                </a:cubicBezTo>
                <a:cubicBezTo>
                  <a:pt x="4802" y="10877"/>
                  <a:pt x="4964" y="11148"/>
                  <a:pt x="4964" y="11203"/>
                </a:cubicBezTo>
                <a:cubicBezTo>
                  <a:pt x="4937" y="11257"/>
                  <a:pt x="4774" y="11582"/>
                  <a:pt x="4774" y="11582"/>
                </a:cubicBezTo>
                <a:cubicBezTo>
                  <a:pt x="4747" y="11582"/>
                  <a:pt x="4720" y="11474"/>
                  <a:pt x="4666" y="11392"/>
                </a:cubicBezTo>
                <a:cubicBezTo>
                  <a:pt x="4639" y="11284"/>
                  <a:pt x="4585" y="11175"/>
                  <a:pt x="4585" y="11203"/>
                </a:cubicBezTo>
                <a:cubicBezTo>
                  <a:pt x="4557" y="11284"/>
                  <a:pt x="4395" y="11474"/>
                  <a:pt x="4395" y="11555"/>
                </a:cubicBezTo>
                <a:cubicBezTo>
                  <a:pt x="4395" y="11691"/>
                  <a:pt x="4557" y="11826"/>
                  <a:pt x="4557" y="11962"/>
                </a:cubicBezTo>
                <a:cubicBezTo>
                  <a:pt x="4557" y="12016"/>
                  <a:pt x="4395" y="12260"/>
                  <a:pt x="4368" y="12342"/>
                </a:cubicBezTo>
                <a:lnTo>
                  <a:pt x="4178" y="12722"/>
                </a:lnTo>
                <a:cubicBezTo>
                  <a:pt x="4259" y="12776"/>
                  <a:pt x="4286" y="13047"/>
                  <a:pt x="4368" y="13101"/>
                </a:cubicBezTo>
                <a:cubicBezTo>
                  <a:pt x="4422" y="13128"/>
                  <a:pt x="4476" y="13481"/>
                  <a:pt x="4530" y="13481"/>
                </a:cubicBezTo>
                <a:cubicBezTo>
                  <a:pt x="4557" y="13481"/>
                  <a:pt x="4720" y="13101"/>
                  <a:pt x="4720" y="13101"/>
                </a:cubicBezTo>
                <a:cubicBezTo>
                  <a:pt x="4720" y="13074"/>
                  <a:pt x="4557" y="12722"/>
                  <a:pt x="4557" y="12722"/>
                </a:cubicBezTo>
                <a:cubicBezTo>
                  <a:pt x="4585" y="12667"/>
                  <a:pt x="4720" y="12342"/>
                  <a:pt x="4747" y="12342"/>
                </a:cubicBezTo>
                <a:cubicBezTo>
                  <a:pt x="4802" y="12342"/>
                  <a:pt x="4856" y="12694"/>
                  <a:pt x="4910" y="12722"/>
                </a:cubicBezTo>
                <a:lnTo>
                  <a:pt x="5290" y="13481"/>
                </a:lnTo>
                <a:lnTo>
                  <a:pt x="4910" y="14240"/>
                </a:lnTo>
                <a:cubicBezTo>
                  <a:pt x="4856" y="14349"/>
                  <a:pt x="4774" y="14539"/>
                  <a:pt x="4720" y="14620"/>
                </a:cubicBezTo>
                <a:cubicBezTo>
                  <a:pt x="4693" y="14674"/>
                  <a:pt x="4585" y="15000"/>
                  <a:pt x="4530" y="15000"/>
                </a:cubicBezTo>
                <a:cubicBezTo>
                  <a:pt x="4476" y="15000"/>
                  <a:pt x="4395" y="14593"/>
                  <a:pt x="4340" y="14620"/>
                </a:cubicBezTo>
                <a:cubicBezTo>
                  <a:pt x="4313" y="14647"/>
                  <a:pt x="4205" y="14946"/>
                  <a:pt x="4178" y="15000"/>
                </a:cubicBezTo>
                <a:cubicBezTo>
                  <a:pt x="4178" y="15000"/>
                  <a:pt x="4340" y="15380"/>
                  <a:pt x="4340" y="15407"/>
                </a:cubicBezTo>
                <a:cubicBezTo>
                  <a:pt x="4422" y="15380"/>
                  <a:pt x="4476" y="15000"/>
                  <a:pt x="4530" y="15000"/>
                </a:cubicBezTo>
                <a:cubicBezTo>
                  <a:pt x="4557" y="15000"/>
                  <a:pt x="4693" y="15325"/>
                  <a:pt x="4720" y="15380"/>
                </a:cubicBezTo>
                <a:cubicBezTo>
                  <a:pt x="4774" y="15488"/>
                  <a:pt x="4856" y="15732"/>
                  <a:pt x="4910" y="15759"/>
                </a:cubicBezTo>
                <a:cubicBezTo>
                  <a:pt x="4937" y="15787"/>
                  <a:pt x="5046" y="15380"/>
                  <a:pt x="5100" y="15380"/>
                </a:cubicBezTo>
                <a:cubicBezTo>
                  <a:pt x="5100" y="15380"/>
                  <a:pt x="5154" y="15461"/>
                  <a:pt x="5181" y="15570"/>
                </a:cubicBezTo>
                <a:cubicBezTo>
                  <a:pt x="5236" y="15651"/>
                  <a:pt x="5263" y="15732"/>
                  <a:pt x="5290" y="15759"/>
                </a:cubicBezTo>
                <a:cubicBezTo>
                  <a:pt x="5317" y="15841"/>
                  <a:pt x="5425" y="16031"/>
                  <a:pt x="5453" y="16139"/>
                </a:cubicBezTo>
                <a:cubicBezTo>
                  <a:pt x="5480" y="16166"/>
                  <a:pt x="5290" y="16519"/>
                  <a:pt x="5290" y="16546"/>
                </a:cubicBezTo>
                <a:cubicBezTo>
                  <a:pt x="5263" y="16600"/>
                  <a:pt x="5127" y="16953"/>
                  <a:pt x="5100" y="16926"/>
                </a:cubicBezTo>
                <a:cubicBezTo>
                  <a:pt x="5100" y="16926"/>
                  <a:pt x="5046" y="16844"/>
                  <a:pt x="4991" y="16736"/>
                </a:cubicBezTo>
                <a:cubicBezTo>
                  <a:pt x="4964" y="16654"/>
                  <a:pt x="4910" y="16546"/>
                  <a:pt x="4910" y="16546"/>
                </a:cubicBezTo>
                <a:cubicBezTo>
                  <a:pt x="4883" y="16627"/>
                  <a:pt x="4720" y="16871"/>
                  <a:pt x="4720" y="16953"/>
                </a:cubicBezTo>
                <a:cubicBezTo>
                  <a:pt x="4720" y="17007"/>
                  <a:pt x="4883" y="17278"/>
                  <a:pt x="4910" y="17333"/>
                </a:cubicBezTo>
                <a:cubicBezTo>
                  <a:pt x="4964" y="17441"/>
                  <a:pt x="5073" y="17577"/>
                  <a:pt x="5100" y="17712"/>
                </a:cubicBezTo>
                <a:cubicBezTo>
                  <a:pt x="5127" y="17821"/>
                  <a:pt x="5290" y="18011"/>
                  <a:pt x="5290" y="18119"/>
                </a:cubicBezTo>
                <a:cubicBezTo>
                  <a:pt x="5290" y="18228"/>
                  <a:pt x="5073" y="18390"/>
                  <a:pt x="5100" y="18499"/>
                </a:cubicBezTo>
                <a:cubicBezTo>
                  <a:pt x="5100" y="18607"/>
                  <a:pt x="5290" y="18824"/>
                  <a:pt x="5263" y="18906"/>
                </a:cubicBezTo>
                <a:cubicBezTo>
                  <a:pt x="5263" y="19014"/>
                  <a:pt x="5127" y="19204"/>
                  <a:pt x="5073" y="19285"/>
                </a:cubicBezTo>
                <a:cubicBezTo>
                  <a:pt x="5046" y="19340"/>
                  <a:pt x="4937" y="19692"/>
                  <a:pt x="4883" y="19692"/>
                </a:cubicBezTo>
                <a:cubicBezTo>
                  <a:pt x="4856" y="19692"/>
                  <a:pt x="4747" y="19340"/>
                  <a:pt x="4720" y="19285"/>
                </a:cubicBezTo>
                <a:cubicBezTo>
                  <a:pt x="4693" y="19258"/>
                  <a:pt x="4530" y="18933"/>
                  <a:pt x="4530" y="18906"/>
                </a:cubicBezTo>
                <a:cubicBezTo>
                  <a:pt x="4503" y="19014"/>
                  <a:pt x="4340" y="19177"/>
                  <a:pt x="4340" y="19285"/>
                </a:cubicBezTo>
                <a:cubicBezTo>
                  <a:pt x="4340" y="19421"/>
                  <a:pt x="4530" y="19557"/>
                  <a:pt x="4530" y="19692"/>
                </a:cubicBezTo>
                <a:cubicBezTo>
                  <a:pt x="4530" y="19801"/>
                  <a:pt x="4340" y="19936"/>
                  <a:pt x="4340" y="20072"/>
                </a:cubicBezTo>
                <a:cubicBezTo>
                  <a:pt x="4340" y="20181"/>
                  <a:pt x="4503" y="20370"/>
                  <a:pt x="4503" y="20452"/>
                </a:cubicBezTo>
                <a:cubicBezTo>
                  <a:pt x="4557" y="20615"/>
                  <a:pt x="4639" y="20750"/>
                  <a:pt x="4693" y="20859"/>
                </a:cubicBezTo>
                <a:lnTo>
                  <a:pt x="4856" y="21238"/>
                </a:lnTo>
                <a:cubicBezTo>
                  <a:pt x="4883" y="21320"/>
                  <a:pt x="5046" y="21537"/>
                  <a:pt x="5046" y="21618"/>
                </a:cubicBezTo>
                <a:cubicBezTo>
                  <a:pt x="5046" y="21672"/>
                  <a:pt x="4856" y="21971"/>
                  <a:pt x="4856" y="22025"/>
                </a:cubicBezTo>
                <a:cubicBezTo>
                  <a:pt x="4829" y="22052"/>
                  <a:pt x="4666" y="22350"/>
                  <a:pt x="4666" y="22405"/>
                </a:cubicBezTo>
                <a:cubicBezTo>
                  <a:pt x="4666" y="22459"/>
                  <a:pt x="4856" y="22730"/>
                  <a:pt x="4829" y="22784"/>
                </a:cubicBezTo>
                <a:cubicBezTo>
                  <a:pt x="4802" y="22920"/>
                  <a:pt x="4693" y="23056"/>
                  <a:pt x="4639" y="23164"/>
                </a:cubicBezTo>
                <a:cubicBezTo>
                  <a:pt x="4612" y="23218"/>
                  <a:pt x="4449" y="23463"/>
                  <a:pt x="4449" y="23544"/>
                </a:cubicBezTo>
                <a:cubicBezTo>
                  <a:pt x="4449" y="23598"/>
                  <a:pt x="4612" y="23869"/>
                  <a:pt x="4639" y="23924"/>
                </a:cubicBezTo>
                <a:cubicBezTo>
                  <a:pt x="4693" y="24032"/>
                  <a:pt x="4774" y="24168"/>
                  <a:pt x="4802" y="24303"/>
                </a:cubicBezTo>
                <a:cubicBezTo>
                  <a:pt x="4829" y="24385"/>
                  <a:pt x="4991" y="24602"/>
                  <a:pt x="4991" y="24683"/>
                </a:cubicBezTo>
                <a:cubicBezTo>
                  <a:pt x="4991" y="24819"/>
                  <a:pt x="4802" y="24954"/>
                  <a:pt x="4802" y="25090"/>
                </a:cubicBezTo>
                <a:cubicBezTo>
                  <a:pt x="4802" y="25198"/>
                  <a:pt x="4991" y="25334"/>
                  <a:pt x="4991" y="25470"/>
                </a:cubicBezTo>
                <a:cubicBezTo>
                  <a:pt x="4991" y="25524"/>
                  <a:pt x="4829" y="25795"/>
                  <a:pt x="4802" y="25849"/>
                </a:cubicBezTo>
                <a:cubicBezTo>
                  <a:pt x="4747" y="25985"/>
                  <a:pt x="4693" y="26121"/>
                  <a:pt x="4639" y="26229"/>
                </a:cubicBezTo>
                <a:cubicBezTo>
                  <a:pt x="4639" y="26229"/>
                  <a:pt x="4449" y="25877"/>
                  <a:pt x="4449" y="25849"/>
                </a:cubicBezTo>
                <a:cubicBezTo>
                  <a:pt x="4449" y="25768"/>
                  <a:pt x="4639" y="25524"/>
                  <a:pt x="4612" y="25470"/>
                </a:cubicBezTo>
                <a:cubicBezTo>
                  <a:pt x="4612" y="25334"/>
                  <a:pt x="4476" y="25171"/>
                  <a:pt x="4449" y="25090"/>
                </a:cubicBezTo>
                <a:lnTo>
                  <a:pt x="4259" y="24710"/>
                </a:lnTo>
                <a:cubicBezTo>
                  <a:pt x="4259" y="24819"/>
                  <a:pt x="4069" y="24954"/>
                  <a:pt x="4069" y="25090"/>
                </a:cubicBezTo>
                <a:cubicBezTo>
                  <a:pt x="4069" y="25226"/>
                  <a:pt x="3879" y="25361"/>
                  <a:pt x="3879" y="25470"/>
                </a:cubicBezTo>
                <a:cubicBezTo>
                  <a:pt x="3879" y="25578"/>
                  <a:pt x="4042" y="25768"/>
                  <a:pt x="4069" y="25849"/>
                </a:cubicBezTo>
                <a:cubicBezTo>
                  <a:pt x="4096" y="25985"/>
                  <a:pt x="4205" y="26121"/>
                  <a:pt x="4259" y="26229"/>
                </a:cubicBezTo>
                <a:cubicBezTo>
                  <a:pt x="4313" y="26365"/>
                  <a:pt x="4395" y="26473"/>
                  <a:pt x="4449" y="26636"/>
                </a:cubicBezTo>
                <a:cubicBezTo>
                  <a:pt x="4476" y="26772"/>
                  <a:pt x="4557" y="26880"/>
                  <a:pt x="4639" y="27016"/>
                </a:cubicBezTo>
                <a:cubicBezTo>
                  <a:pt x="4639" y="27043"/>
                  <a:pt x="4802" y="27341"/>
                  <a:pt x="4802" y="27395"/>
                </a:cubicBezTo>
                <a:cubicBezTo>
                  <a:pt x="4802" y="27531"/>
                  <a:pt x="4639" y="27640"/>
                  <a:pt x="4639" y="27802"/>
                </a:cubicBezTo>
                <a:cubicBezTo>
                  <a:pt x="4639" y="27802"/>
                  <a:pt x="4693" y="27911"/>
                  <a:pt x="4720" y="27992"/>
                </a:cubicBezTo>
                <a:cubicBezTo>
                  <a:pt x="4774" y="28074"/>
                  <a:pt x="4829" y="28182"/>
                  <a:pt x="4829" y="28182"/>
                </a:cubicBezTo>
                <a:cubicBezTo>
                  <a:pt x="4747" y="28318"/>
                  <a:pt x="4693" y="28453"/>
                  <a:pt x="4639" y="28562"/>
                </a:cubicBezTo>
                <a:cubicBezTo>
                  <a:pt x="4585" y="28697"/>
                  <a:pt x="4503" y="28887"/>
                  <a:pt x="4449" y="28969"/>
                </a:cubicBezTo>
                <a:cubicBezTo>
                  <a:pt x="4395" y="29023"/>
                  <a:pt x="4313" y="29348"/>
                  <a:pt x="4259" y="29348"/>
                </a:cubicBezTo>
                <a:cubicBezTo>
                  <a:pt x="4232" y="29348"/>
                  <a:pt x="4069" y="28969"/>
                  <a:pt x="4069" y="28969"/>
                </a:cubicBezTo>
                <a:cubicBezTo>
                  <a:pt x="4042" y="29077"/>
                  <a:pt x="3879" y="29240"/>
                  <a:pt x="3879" y="29348"/>
                </a:cubicBezTo>
                <a:cubicBezTo>
                  <a:pt x="3879" y="29457"/>
                  <a:pt x="4042" y="29674"/>
                  <a:pt x="4069" y="29755"/>
                </a:cubicBezTo>
                <a:cubicBezTo>
                  <a:pt x="4096" y="29891"/>
                  <a:pt x="4178" y="30026"/>
                  <a:pt x="4232" y="30135"/>
                </a:cubicBezTo>
                <a:cubicBezTo>
                  <a:pt x="4286" y="30216"/>
                  <a:pt x="4422" y="30433"/>
                  <a:pt x="4422" y="30542"/>
                </a:cubicBezTo>
                <a:cubicBezTo>
                  <a:pt x="4422" y="30569"/>
                  <a:pt x="4232" y="30922"/>
                  <a:pt x="4232" y="30922"/>
                </a:cubicBezTo>
                <a:cubicBezTo>
                  <a:pt x="4205" y="30922"/>
                  <a:pt x="4069" y="30515"/>
                  <a:pt x="4042" y="30542"/>
                </a:cubicBezTo>
                <a:cubicBezTo>
                  <a:pt x="4015" y="30569"/>
                  <a:pt x="3852" y="30867"/>
                  <a:pt x="3852" y="30922"/>
                </a:cubicBezTo>
                <a:cubicBezTo>
                  <a:pt x="3852" y="31030"/>
                  <a:pt x="4015" y="31247"/>
                  <a:pt x="4015" y="31328"/>
                </a:cubicBezTo>
                <a:cubicBezTo>
                  <a:pt x="4069" y="31464"/>
                  <a:pt x="4151" y="31600"/>
                  <a:pt x="4205" y="31708"/>
                </a:cubicBezTo>
                <a:cubicBezTo>
                  <a:pt x="4205" y="31762"/>
                  <a:pt x="4368" y="32061"/>
                  <a:pt x="4368" y="32115"/>
                </a:cubicBezTo>
                <a:cubicBezTo>
                  <a:pt x="4368" y="32224"/>
                  <a:pt x="4205" y="32413"/>
                  <a:pt x="4178" y="32495"/>
                </a:cubicBezTo>
                <a:cubicBezTo>
                  <a:pt x="4123" y="32630"/>
                  <a:pt x="4015" y="32739"/>
                  <a:pt x="3961" y="32874"/>
                </a:cubicBezTo>
                <a:cubicBezTo>
                  <a:pt x="3934" y="32956"/>
                  <a:pt x="3771" y="33173"/>
                  <a:pt x="3771" y="33254"/>
                </a:cubicBezTo>
                <a:cubicBezTo>
                  <a:pt x="3771" y="33336"/>
                  <a:pt x="3961" y="33580"/>
                  <a:pt x="3961" y="33661"/>
                </a:cubicBezTo>
                <a:cubicBezTo>
                  <a:pt x="3934" y="33770"/>
                  <a:pt x="3798" y="33932"/>
                  <a:pt x="3744" y="34041"/>
                </a:cubicBezTo>
                <a:lnTo>
                  <a:pt x="3554" y="34421"/>
                </a:lnTo>
                <a:lnTo>
                  <a:pt x="3906" y="35180"/>
                </a:lnTo>
                <a:cubicBezTo>
                  <a:pt x="3852" y="35207"/>
                  <a:pt x="3771" y="35560"/>
                  <a:pt x="3717" y="35560"/>
                </a:cubicBezTo>
                <a:cubicBezTo>
                  <a:pt x="3662" y="35560"/>
                  <a:pt x="3608" y="35180"/>
                  <a:pt x="3554" y="35180"/>
                </a:cubicBezTo>
                <a:cubicBezTo>
                  <a:pt x="3473" y="35180"/>
                  <a:pt x="3418" y="35560"/>
                  <a:pt x="3364" y="35560"/>
                </a:cubicBezTo>
                <a:cubicBezTo>
                  <a:pt x="3283" y="35560"/>
                  <a:pt x="3228" y="35207"/>
                  <a:pt x="3174" y="35180"/>
                </a:cubicBezTo>
                <a:lnTo>
                  <a:pt x="3554" y="34421"/>
                </a:lnTo>
                <a:close/>
                <a:moveTo>
                  <a:pt x="90405" y="5045"/>
                </a:moveTo>
                <a:cubicBezTo>
                  <a:pt x="90513" y="5073"/>
                  <a:pt x="90703" y="5235"/>
                  <a:pt x="90811" y="5235"/>
                </a:cubicBezTo>
                <a:cubicBezTo>
                  <a:pt x="90839" y="5235"/>
                  <a:pt x="91191" y="5045"/>
                  <a:pt x="91191" y="5045"/>
                </a:cubicBezTo>
                <a:cubicBezTo>
                  <a:pt x="91191" y="5018"/>
                  <a:pt x="90839" y="4883"/>
                  <a:pt x="90784" y="4856"/>
                </a:cubicBezTo>
                <a:cubicBezTo>
                  <a:pt x="90703" y="4828"/>
                  <a:pt x="90513" y="4693"/>
                  <a:pt x="90405" y="4693"/>
                </a:cubicBezTo>
                <a:cubicBezTo>
                  <a:pt x="90323" y="4666"/>
                  <a:pt x="90106" y="4883"/>
                  <a:pt x="90025" y="4883"/>
                </a:cubicBezTo>
                <a:cubicBezTo>
                  <a:pt x="89971" y="4883"/>
                  <a:pt x="89699" y="4693"/>
                  <a:pt x="89645" y="4693"/>
                </a:cubicBezTo>
                <a:cubicBezTo>
                  <a:pt x="89591" y="4720"/>
                  <a:pt x="89265" y="4856"/>
                  <a:pt x="89265" y="4883"/>
                </a:cubicBezTo>
                <a:cubicBezTo>
                  <a:pt x="89265" y="4910"/>
                  <a:pt x="89618" y="5073"/>
                  <a:pt x="89645" y="5073"/>
                </a:cubicBezTo>
                <a:cubicBezTo>
                  <a:pt x="89726" y="5073"/>
                  <a:pt x="89943" y="4856"/>
                  <a:pt x="90025" y="4883"/>
                </a:cubicBezTo>
                <a:cubicBezTo>
                  <a:pt x="90160" y="4883"/>
                  <a:pt x="90269" y="5018"/>
                  <a:pt x="90405" y="5045"/>
                </a:cubicBezTo>
                <a:close/>
                <a:moveTo>
                  <a:pt x="23463" y="40225"/>
                </a:moveTo>
                <a:cubicBezTo>
                  <a:pt x="23409" y="40225"/>
                  <a:pt x="23110" y="40442"/>
                  <a:pt x="23083" y="40442"/>
                </a:cubicBezTo>
                <a:cubicBezTo>
                  <a:pt x="23083" y="40469"/>
                  <a:pt x="23192" y="40496"/>
                  <a:pt x="23273" y="40523"/>
                </a:cubicBezTo>
                <a:cubicBezTo>
                  <a:pt x="23381" y="40578"/>
                  <a:pt x="23490" y="40605"/>
                  <a:pt x="23490" y="40605"/>
                </a:cubicBezTo>
                <a:cubicBezTo>
                  <a:pt x="23598" y="40605"/>
                  <a:pt x="23761" y="40388"/>
                  <a:pt x="23870" y="40388"/>
                </a:cubicBezTo>
                <a:cubicBezTo>
                  <a:pt x="23978" y="40361"/>
                  <a:pt x="24141" y="40523"/>
                  <a:pt x="24249" y="40523"/>
                </a:cubicBezTo>
                <a:cubicBezTo>
                  <a:pt x="24385" y="40523"/>
                  <a:pt x="24521" y="40686"/>
                  <a:pt x="24656" y="40686"/>
                </a:cubicBezTo>
                <a:cubicBezTo>
                  <a:pt x="24683" y="40686"/>
                  <a:pt x="25036" y="40469"/>
                  <a:pt x="25036" y="40469"/>
                </a:cubicBezTo>
                <a:cubicBezTo>
                  <a:pt x="25009" y="40442"/>
                  <a:pt x="24683" y="40334"/>
                  <a:pt x="24629" y="40306"/>
                </a:cubicBezTo>
                <a:cubicBezTo>
                  <a:pt x="24521" y="40279"/>
                  <a:pt x="24331" y="40171"/>
                  <a:pt x="24222" y="40171"/>
                </a:cubicBezTo>
                <a:cubicBezTo>
                  <a:pt x="24141" y="40144"/>
                  <a:pt x="23951" y="40388"/>
                  <a:pt x="23870" y="40388"/>
                </a:cubicBezTo>
                <a:cubicBezTo>
                  <a:pt x="23734" y="40388"/>
                  <a:pt x="23571" y="40225"/>
                  <a:pt x="23463" y="402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45"/>
          <p:cNvSpPr/>
          <p:nvPr/>
        </p:nvSpPr>
        <p:spPr>
          <a:xfrm>
            <a:off x="457202" y="1320750"/>
            <a:ext cx="1918318" cy="1598141"/>
          </a:xfrm>
          <a:custGeom>
            <a:avLst/>
            <a:gdLst/>
            <a:ahLst/>
            <a:cxnLst/>
            <a:rect l="l" t="t" r="r" b="b"/>
            <a:pathLst>
              <a:path w="102529" h="50071" extrusionOk="0">
                <a:moveTo>
                  <a:pt x="19367" y="0"/>
                </a:moveTo>
                <a:cubicBezTo>
                  <a:pt x="12966" y="0"/>
                  <a:pt x="12966" y="895"/>
                  <a:pt x="6565" y="895"/>
                </a:cubicBezTo>
                <a:cubicBezTo>
                  <a:pt x="3147" y="895"/>
                  <a:pt x="326" y="3255"/>
                  <a:pt x="326" y="6672"/>
                </a:cubicBezTo>
                <a:cubicBezTo>
                  <a:pt x="326" y="12830"/>
                  <a:pt x="679" y="12830"/>
                  <a:pt x="679" y="18960"/>
                </a:cubicBezTo>
                <a:cubicBezTo>
                  <a:pt x="679" y="25117"/>
                  <a:pt x="1" y="25117"/>
                  <a:pt x="1" y="31274"/>
                </a:cubicBezTo>
                <a:cubicBezTo>
                  <a:pt x="1" y="37431"/>
                  <a:pt x="814" y="37431"/>
                  <a:pt x="814" y="43561"/>
                </a:cubicBezTo>
                <a:cubicBezTo>
                  <a:pt x="814" y="46978"/>
                  <a:pt x="3147" y="50071"/>
                  <a:pt x="6565" y="50071"/>
                </a:cubicBezTo>
                <a:cubicBezTo>
                  <a:pt x="12966" y="50071"/>
                  <a:pt x="12966" y="49854"/>
                  <a:pt x="19367" y="49854"/>
                </a:cubicBezTo>
                <a:cubicBezTo>
                  <a:pt x="25741" y="49854"/>
                  <a:pt x="25741" y="49311"/>
                  <a:pt x="32142" y="49311"/>
                </a:cubicBezTo>
                <a:cubicBezTo>
                  <a:pt x="38544" y="49311"/>
                  <a:pt x="38544" y="49772"/>
                  <a:pt x="44918" y="49772"/>
                </a:cubicBezTo>
                <a:cubicBezTo>
                  <a:pt x="51319" y="49772"/>
                  <a:pt x="51319" y="49311"/>
                  <a:pt x="57720" y="49311"/>
                </a:cubicBezTo>
                <a:cubicBezTo>
                  <a:pt x="64121" y="49311"/>
                  <a:pt x="64121" y="49745"/>
                  <a:pt x="70496" y="49745"/>
                </a:cubicBezTo>
                <a:cubicBezTo>
                  <a:pt x="76897" y="49745"/>
                  <a:pt x="76897" y="50043"/>
                  <a:pt x="83298" y="50043"/>
                </a:cubicBezTo>
                <a:cubicBezTo>
                  <a:pt x="89672" y="50043"/>
                  <a:pt x="89672" y="49691"/>
                  <a:pt x="96073" y="49691"/>
                </a:cubicBezTo>
                <a:cubicBezTo>
                  <a:pt x="99491" y="49691"/>
                  <a:pt x="102258" y="46978"/>
                  <a:pt x="102285" y="43561"/>
                </a:cubicBezTo>
                <a:cubicBezTo>
                  <a:pt x="102285" y="37404"/>
                  <a:pt x="102529" y="37404"/>
                  <a:pt x="102529" y="31274"/>
                </a:cubicBezTo>
                <a:cubicBezTo>
                  <a:pt x="102529" y="25117"/>
                  <a:pt x="102339" y="25117"/>
                  <a:pt x="102339" y="18960"/>
                </a:cubicBezTo>
                <a:cubicBezTo>
                  <a:pt x="102339" y="12802"/>
                  <a:pt x="102366" y="12802"/>
                  <a:pt x="102366" y="6672"/>
                </a:cubicBezTo>
                <a:cubicBezTo>
                  <a:pt x="102366" y="3255"/>
                  <a:pt x="99491" y="570"/>
                  <a:pt x="96073" y="570"/>
                </a:cubicBezTo>
                <a:cubicBezTo>
                  <a:pt x="89672" y="570"/>
                  <a:pt x="89672" y="678"/>
                  <a:pt x="83298" y="678"/>
                </a:cubicBezTo>
                <a:cubicBezTo>
                  <a:pt x="76897" y="678"/>
                  <a:pt x="76897" y="787"/>
                  <a:pt x="70496" y="787"/>
                </a:cubicBezTo>
                <a:cubicBezTo>
                  <a:pt x="64094" y="787"/>
                  <a:pt x="64094" y="244"/>
                  <a:pt x="57720" y="244"/>
                </a:cubicBezTo>
                <a:cubicBezTo>
                  <a:pt x="51319" y="244"/>
                  <a:pt x="51319" y="949"/>
                  <a:pt x="44918" y="949"/>
                </a:cubicBezTo>
                <a:cubicBezTo>
                  <a:pt x="38544" y="949"/>
                  <a:pt x="38544" y="271"/>
                  <a:pt x="32142" y="271"/>
                </a:cubicBezTo>
                <a:cubicBezTo>
                  <a:pt x="25741" y="271"/>
                  <a:pt x="25741" y="0"/>
                  <a:pt x="193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45"/>
          <p:cNvSpPr/>
          <p:nvPr/>
        </p:nvSpPr>
        <p:spPr>
          <a:xfrm>
            <a:off x="457202" y="1320750"/>
            <a:ext cx="1918318" cy="1598141"/>
          </a:xfrm>
          <a:custGeom>
            <a:avLst/>
            <a:gdLst/>
            <a:ahLst/>
            <a:cxnLst/>
            <a:rect l="l" t="t" r="r" b="b"/>
            <a:pathLst>
              <a:path w="102529" h="50071" fill="none" extrusionOk="0">
                <a:moveTo>
                  <a:pt x="96073" y="49691"/>
                </a:moveTo>
                <a:cubicBezTo>
                  <a:pt x="89672" y="49691"/>
                  <a:pt x="89672" y="50043"/>
                  <a:pt x="83298" y="50043"/>
                </a:cubicBezTo>
                <a:cubicBezTo>
                  <a:pt x="76897" y="50043"/>
                  <a:pt x="76897" y="49745"/>
                  <a:pt x="70496" y="49745"/>
                </a:cubicBezTo>
                <a:cubicBezTo>
                  <a:pt x="64121" y="49745"/>
                  <a:pt x="64121" y="49311"/>
                  <a:pt x="57720" y="49311"/>
                </a:cubicBezTo>
                <a:cubicBezTo>
                  <a:pt x="51319" y="49311"/>
                  <a:pt x="51319" y="49772"/>
                  <a:pt x="44918" y="49772"/>
                </a:cubicBezTo>
                <a:cubicBezTo>
                  <a:pt x="38544" y="49772"/>
                  <a:pt x="38544" y="49311"/>
                  <a:pt x="32142" y="49311"/>
                </a:cubicBezTo>
                <a:cubicBezTo>
                  <a:pt x="25741" y="49311"/>
                  <a:pt x="25741" y="49854"/>
                  <a:pt x="19367" y="49854"/>
                </a:cubicBezTo>
                <a:cubicBezTo>
                  <a:pt x="12966" y="49854"/>
                  <a:pt x="12966" y="50071"/>
                  <a:pt x="6565" y="50071"/>
                </a:cubicBezTo>
                <a:cubicBezTo>
                  <a:pt x="3147" y="50071"/>
                  <a:pt x="814" y="46978"/>
                  <a:pt x="814" y="43561"/>
                </a:cubicBezTo>
                <a:cubicBezTo>
                  <a:pt x="814" y="37431"/>
                  <a:pt x="1" y="37431"/>
                  <a:pt x="1" y="31274"/>
                </a:cubicBezTo>
                <a:cubicBezTo>
                  <a:pt x="1" y="25117"/>
                  <a:pt x="679" y="25117"/>
                  <a:pt x="679" y="18960"/>
                </a:cubicBezTo>
                <a:cubicBezTo>
                  <a:pt x="679" y="12830"/>
                  <a:pt x="326" y="12830"/>
                  <a:pt x="326" y="6672"/>
                </a:cubicBezTo>
                <a:cubicBezTo>
                  <a:pt x="326" y="3255"/>
                  <a:pt x="3147" y="895"/>
                  <a:pt x="6565" y="895"/>
                </a:cubicBezTo>
                <a:cubicBezTo>
                  <a:pt x="12966" y="895"/>
                  <a:pt x="12966" y="0"/>
                  <a:pt x="19367" y="0"/>
                </a:cubicBezTo>
                <a:cubicBezTo>
                  <a:pt x="25741" y="0"/>
                  <a:pt x="25741" y="271"/>
                  <a:pt x="32142" y="271"/>
                </a:cubicBezTo>
                <a:cubicBezTo>
                  <a:pt x="38544" y="271"/>
                  <a:pt x="38544" y="949"/>
                  <a:pt x="44918" y="949"/>
                </a:cubicBezTo>
                <a:cubicBezTo>
                  <a:pt x="51319" y="949"/>
                  <a:pt x="51319" y="244"/>
                  <a:pt x="57720" y="244"/>
                </a:cubicBezTo>
                <a:cubicBezTo>
                  <a:pt x="64094" y="244"/>
                  <a:pt x="64094" y="787"/>
                  <a:pt x="70496" y="787"/>
                </a:cubicBezTo>
                <a:cubicBezTo>
                  <a:pt x="76897" y="787"/>
                  <a:pt x="76897" y="678"/>
                  <a:pt x="83298" y="678"/>
                </a:cubicBezTo>
                <a:cubicBezTo>
                  <a:pt x="89672" y="678"/>
                  <a:pt x="89672" y="570"/>
                  <a:pt x="96073" y="570"/>
                </a:cubicBezTo>
                <a:cubicBezTo>
                  <a:pt x="99491" y="570"/>
                  <a:pt x="102366" y="3255"/>
                  <a:pt x="102366" y="6672"/>
                </a:cubicBezTo>
                <a:cubicBezTo>
                  <a:pt x="102366" y="12802"/>
                  <a:pt x="102339" y="12802"/>
                  <a:pt x="102339" y="18960"/>
                </a:cubicBezTo>
                <a:cubicBezTo>
                  <a:pt x="102339" y="25117"/>
                  <a:pt x="102529" y="25117"/>
                  <a:pt x="102529" y="31274"/>
                </a:cubicBezTo>
                <a:cubicBezTo>
                  <a:pt x="102529" y="37404"/>
                  <a:pt x="102285" y="37404"/>
                  <a:pt x="102285" y="43561"/>
                </a:cubicBezTo>
                <a:cubicBezTo>
                  <a:pt x="102258" y="46978"/>
                  <a:pt x="99491" y="49691"/>
                  <a:pt x="96073" y="49691"/>
                </a:cubicBezTo>
                <a:close/>
              </a:path>
            </a:pathLst>
          </a:custGeom>
          <a:noFill/>
          <a:ln w="12875" cap="flat" cmpd="sng">
            <a:solidFill>
              <a:srgbClr val="000000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45"/>
          <p:cNvSpPr/>
          <p:nvPr/>
        </p:nvSpPr>
        <p:spPr>
          <a:xfrm>
            <a:off x="546512" y="1533720"/>
            <a:ext cx="1734099" cy="1187810"/>
          </a:xfrm>
          <a:custGeom>
            <a:avLst/>
            <a:gdLst/>
            <a:ahLst/>
            <a:cxnLst/>
            <a:rect l="l" t="t" r="r" b="b"/>
            <a:pathLst>
              <a:path w="92683" h="37215" extrusionOk="0">
                <a:moveTo>
                  <a:pt x="14620" y="1"/>
                </a:moveTo>
                <a:cubicBezTo>
                  <a:pt x="8219" y="1"/>
                  <a:pt x="8219" y="380"/>
                  <a:pt x="1845" y="380"/>
                </a:cubicBezTo>
                <a:cubicBezTo>
                  <a:pt x="1058" y="380"/>
                  <a:pt x="597" y="624"/>
                  <a:pt x="597" y="1411"/>
                </a:cubicBezTo>
                <a:cubicBezTo>
                  <a:pt x="597" y="7080"/>
                  <a:pt x="353" y="7080"/>
                  <a:pt x="353" y="12722"/>
                </a:cubicBezTo>
                <a:cubicBezTo>
                  <a:pt x="353" y="18390"/>
                  <a:pt x="217" y="18390"/>
                  <a:pt x="217" y="24059"/>
                </a:cubicBezTo>
                <a:cubicBezTo>
                  <a:pt x="217" y="29701"/>
                  <a:pt x="0" y="29701"/>
                  <a:pt x="0" y="35370"/>
                </a:cubicBezTo>
                <a:cubicBezTo>
                  <a:pt x="0" y="36157"/>
                  <a:pt x="1058" y="36645"/>
                  <a:pt x="1845" y="36645"/>
                </a:cubicBezTo>
                <a:cubicBezTo>
                  <a:pt x="8219" y="36645"/>
                  <a:pt x="8219" y="37214"/>
                  <a:pt x="14620" y="37214"/>
                </a:cubicBezTo>
                <a:cubicBezTo>
                  <a:pt x="20994" y="37214"/>
                  <a:pt x="20994" y="36618"/>
                  <a:pt x="27396" y="36618"/>
                </a:cubicBezTo>
                <a:cubicBezTo>
                  <a:pt x="33770" y="36618"/>
                  <a:pt x="33770" y="37106"/>
                  <a:pt x="40144" y="37106"/>
                </a:cubicBezTo>
                <a:cubicBezTo>
                  <a:pt x="46545" y="37106"/>
                  <a:pt x="46545" y="36536"/>
                  <a:pt x="52919" y="36536"/>
                </a:cubicBezTo>
                <a:cubicBezTo>
                  <a:pt x="59320" y="36536"/>
                  <a:pt x="59320" y="36563"/>
                  <a:pt x="65694" y="36563"/>
                </a:cubicBezTo>
                <a:cubicBezTo>
                  <a:pt x="72096" y="36563"/>
                  <a:pt x="72096" y="36997"/>
                  <a:pt x="78470" y="36997"/>
                </a:cubicBezTo>
                <a:cubicBezTo>
                  <a:pt x="84871" y="36997"/>
                  <a:pt x="84871" y="37214"/>
                  <a:pt x="91245" y="37214"/>
                </a:cubicBezTo>
                <a:cubicBezTo>
                  <a:pt x="92032" y="37214"/>
                  <a:pt x="92357" y="36157"/>
                  <a:pt x="92357" y="35370"/>
                </a:cubicBezTo>
                <a:cubicBezTo>
                  <a:pt x="92357" y="29701"/>
                  <a:pt x="92357" y="29701"/>
                  <a:pt x="92357" y="24059"/>
                </a:cubicBezTo>
                <a:cubicBezTo>
                  <a:pt x="92357" y="18390"/>
                  <a:pt x="92276" y="18390"/>
                  <a:pt x="92276" y="12722"/>
                </a:cubicBezTo>
                <a:cubicBezTo>
                  <a:pt x="92276" y="7080"/>
                  <a:pt x="92683" y="7080"/>
                  <a:pt x="92683" y="1411"/>
                </a:cubicBezTo>
                <a:cubicBezTo>
                  <a:pt x="92683" y="624"/>
                  <a:pt x="92032" y="218"/>
                  <a:pt x="91245" y="218"/>
                </a:cubicBezTo>
                <a:cubicBezTo>
                  <a:pt x="84871" y="218"/>
                  <a:pt x="84871" y="353"/>
                  <a:pt x="78470" y="353"/>
                </a:cubicBezTo>
                <a:cubicBezTo>
                  <a:pt x="72096" y="353"/>
                  <a:pt x="72096" y="28"/>
                  <a:pt x="65694" y="28"/>
                </a:cubicBezTo>
                <a:cubicBezTo>
                  <a:pt x="59320" y="28"/>
                  <a:pt x="59320" y="218"/>
                  <a:pt x="52919" y="218"/>
                </a:cubicBezTo>
                <a:cubicBezTo>
                  <a:pt x="46545" y="218"/>
                  <a:pt x="46545" y="299"/>
                  <a:pt x="40144" y="299"/>
                </a:cubicBezTo>
                <a:cubicBezTo>
                  <a:pt x="33770" y="299"/>
                  <a:pt x="33770" y="1"/>
                  <a:pt x="273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45"/>
          <p:cNvSpPr/>
          <p:nvPr/>
        </p:nvSpPr>
        <p:spPr>
          <a:xfrm>
            <a:off x="1662749" y="3176752"/>
            <a:ext cx="34291" cy="15565"/>
          </a:xfrm>
          <a:custGeom>
            <a:avLst/>
            <a:gdLst/>
            <a:ahLst/>
            <a:cxnLst/>
            <a:rect l="l" t="t" r="r" b="b"/>
            <a:pathLst>
              <a:path w="1520" h="571" extrusionOk="0">
                <a:moveTo>
                  <a:pt x="1113" y="1"/>
                </a:moveTo>
                <a:cubicBezTo>
                  <a:pt x="1140" y="55"/>
                  <a:pt x="1492" y="109"/>
                  <a:pt x="1520" y="164"/>
                </a:cubicBezTo>
                <a:cubicBezTo>
                  <a:pt x="1520" y="191"/>
                  <a:pt x="1194" y="326"/>
                  <a:pt x="1140" y="354"/>
                </a:cubicBezTo>
                <a:cubicBezTo>
                  <a:pt x="1086" y="381"/>
                  <a:pt x="842" y="571"/>
                  <a:pt x="787" y="571"/>
                </a:cubicBezTo>
                <a:cubicBezTo>
                  <a:pt x="679" y="571"/>
                  <a:pt x="489" y="408"/>
                  <a:pt x="408" y="408"/>
                </a:cubicBezTo>
                <a:cubicBezTo>
                  <a:pt x="353" y="408"/>
                  <a:pt x="28" y="272"/>
                  <a:pt x="28" y="245"/>
                </a:cubicBezTo>
                <a:cubicBezTo>
                  <a:pt x="1" y="218"/>
                  <a:pt x="326" y="55"/>
                  <a:pt x="380" y="28"/>
                </a:cubicBezTo>
                <a:cubicBezTo>
                  <a:pt x="408" y="28"/>
                  <a:pt x="706" y="191"/>
                  <a:pt x="760" y="191"/>
                </a:cubicBezTo>
                <a:cubicBezTo>
                  <a:pt x="896" y="191"/>
                  <a:pt x="1004" y="28"/>
                  <a:pt x="1113" y="1"/>
                </a:cubicBezTo>
                <a:close/>
              </a:path>
            </a:pathLst>
          </a:custGeom>
          <a:solidFill>
            <a:srgbClr val="B6E0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45"/>
          <p:cNvSpPr/>
          <p:nvPr/>
        </p:nvSpPr>
        <p:spPr>
          <a:xfrm>
            <a:off x="1406338" y="3110208"/>
            <a:ext cx="52046" cy="21481"/>
          </a:xfrm>
          <a:custGeom>
            <a:avLst/>
            <a:gdLst/>
            <a:ahLst/>
            <a:cxnLst/>
            <a:rect l="l" t="t" r="r" b="b"/>
            <a:pathLst>
              <a:path w="2307" h="788" extrusionOk="0">
                <a:moveTo>
                  <a:pt x="1927" y="218"/>
                </a:moveTo>
                <a:cubicBezTo>
                  <a:pt x="1954" y="272"/>
                  <a:pt x="2306" y="326"/>
                  <a:pt x="2306" y="408"/>
                </a:cubicBezTo>
                <a:cubicBezTo>
                  <a:pt x="2306" y="435"/>
                  <a:pt x="1981" y="543"/>
                  <a:pt x="1927" y="570"/>
                </a:cubicBezTo>
                <a:cubicBezTo>
                  <a:pt x="1845" y="625"/>
                  <a:pt x="1655" y="733"/>
                  <a:pt x="1547" y="760"/>
                </a:cubicBezTo>
                <a:cubicBezTo>
                  <a:pt x="1493" y="787"/>
                  <a:pt x="1221" y="570"/>
                  <a:pt x="1167" y="570"/>
                </a:cubicBezTo>
                <a:cubicBezTo>
                  <a:pt x="1086" y="570"/>
                  <a:pt x="842" y="760"/>
                  <a:pt x="787" y="760"/>
                </a:cubicBezTo>
                <a:cubicBezTo>
                  <a:pt x="652" y="733"/>
                  <a:pt x="489" y="598"/>
                  <a:pt x="380" y="570"/>
                </a:cubicBezTo>
                <a:lnTo>
                  <a:pt x="1" y="353"/>
                </a:lnTo>
                <a:lnTo>
                  <a:pt x="787" y="1"/>
                </a:lnTo>
                <a:lnTo>
                  <a:pt x="1167" y="191"/>
                </a:lnTo>
                <a:cubicBezTo>
                  <a:pt x="1194" y="218"/>
                  <a:pt x="1493" y="381"/>
                  <a:pt x="1547" y="381"/>
                </a:cubicBezTo>
                <a:cubicBezTo>
                  <a:pt x="1682" y="381"/>
                  <a:pt x="1791" y="245"/>
                  <a:pt x="1927" y="2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45"/>
          <p:cNvSpPr/>
          <p:nvPr/>
        </p:nvSpPr>
        <p:spPr>
          <a:xfrm>
            <a:off x="1214182" y="3154589"/>
            <a:ext cx="34900" cy="15538"/>
          </a:xfrm>
          <a:custGeom>
            <a:avLst/>
            <a:gdLst/>
            <a:ahLst/>
            <a:cxnLst/>
            <a:rect l="l" t="t" r="r" b="b"/>
            <a:pathLst>
              <a:path w="1547" h="570" extrusionOk="0">
                <a:moveTo>
                  <a:pt x="1167" y="27"/>
                </a:moveTo>
                <a:cubicBezTo>
                  <a:pt x="1167" y="109"/>
                  <a:pt x="1547" y="163"/>
                  <a:pt x="1547" y="217"/>
                </a:cubicBezTo>
                <a:cubicBezTo>
                  <a:pt x="1547" y="271"/>
                  <a:pt x="1194" y="380"/>
                  <a:pt x="1167" y="407"/>
                </a:cubicBezTo>
                <a:cubicBezTo>
                  <a:pt x="1113" y="434"/>
                  <a:pt x="842" y="570"/>
                  <a:pt x="787" y="570"/>
                </a:cubicBezTo>
                <a:cubicBezTo>
                  <a:pt x="679" y="570"/>
                  <a:pt x="489" y="407"/>
                  <a:pt x="408" y="380"/>
                </a:cubicBezTo>
                <a:cubicBezTo>
                  <a:pt x="353" y="380"/>
                  <a:pt x="1" y="217"/>
                  <a:pt x="1" y="190"/>
                </a:cubicBezTo>
                <a:cubicBezTo>
                  <a:pt x="1" y="163"/>
                  <a:pt x="353" y="27"/>
                  <a:pt x="408" y="27"/>
                </a:cubicBezTo>
                <a:cubicBezTo>
                  <a:pt x="435" y="0"/>
                  <a:pt x="733" y="217"/>
                  <a:pt x="787" y="217"/>
                </a:cubicBezTo>
                <a:cubicBezTo>
                  <a:pt x="896" y="217"/>
                  <a:pt x="1032" y="54"/>
                  <a:pt x="1167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45"/>
          <p:cNvSpPr/>
          <p:nvPr/>
        </p:nvSpPr>
        <p:spPr>
          <a:xfrm>
            <a:off x="502362" y="1442808"/>
            <a:ext cx="1822915" cy="1354036"/>
          </a:xfrm>
          <a:custGeom>
            <a:avLst/>
            <a:gdLst/>
            <a:ahLst/>
            <a:cxnLst/>
            <a:rect l="l" t="t" r="r" b="b"/>
            <a:pathLst>
              <a:path w="97430" h="42423" extrusionOk="0">
                <a:moveTo>
                  <a:pt x="3201" y="33607"/>
                </a:moveTo>
                <a:lnTo>
                  <a:pt x="2794" y="34366"/>
                </a:lnTo>
                <a:lnTo>
                  <a:pt x="2984" y="34746"/>
                </a:lnTo>
                <a:cubicBezTo>
                  <a:pt x="3011" y="34855"/>
                  <a:pt x="3147" y="35017"/>
                  <a:pt x="3147" y="35126"/>
                </a:cubicBezTo>
                <a:cubicBezTo>
                  <a:pt x="3174" y="35207"/>
                  <a:pt x="2957" y="35424"/>
                  <a:pt x="2957" y="35506"/>
                </a:cubicBezTo>
                <a:cubicBezTo>
                  <a:pt x="2957" y="35641"/>
                  <a:pt x="3120" y="35777"/>
                  <a:pt x="3147" y="35912"/>
                </a:cubicBezTo>
                <a:cubicBezTo>
                  <a:pt x="3147" y="35994"/>
                  <a:pt x="2957" y="36184"/>
                  <a:pt x="2957" y="36292"/>
                </a:cubicBezTo>
                <a:cubicBezTo>
                  <a:pt x="2957" y="36428"/>
                  <a:pt x="3120" y="36536"/>
                  <a:pt x="3147" y="36672"/>
                </a:cubicBezTo>
                <a:cubicBezTo>
                  <a:pt x="3147" y="36808"/>
                  <a:pt x="3310" y="36916"/>
                  <a:pt x="3310" y="37052"/>
                </a:cubicBezTo>
                <a:cubicBezTo>
                  <a:pt x="3310" y="37187"/>
                  <a:pt x="3147" y="37323"/>
                  <a:pt x="3147" y="37458"/>
                </a:cubicBezTo>
                <a:lnTo>
                  <a:pt x="2767" y="38218"/>
                </a:lnTo>
                <a:cubicBezTo>
                  <a:pt x="2713" y="38109"/>
                  <a:pt x="2659" y="37974"/>
                  <a:pt x="2577" y="37838"/>
                </a:cubicBezTo>
                <a:cubicBezTo>
                  <a:pt x="2550" y="37784"/>
                  <a:pt x="2442" y="37458"/>
                  <a:pt x="2415" y="37458"/>
                </a:cubicBezTo>
                <a:cubicBezTo>
                  <a:pt x="2388" y="37458"/>
                  <a:pt x="2225" y="37865"/>
                  <a:pt x="2225" y="37838"/>
                </a:cubicBezTo>
                <a:cubicBezTo>
                  <a:pt x="2143" y="37730"/>
                  <a:pt x="2089" y="37594"/>
                  <a:pt x="2035" y="37458"/>
                </a:cubicBezTo>
                <a:lnTo>
                  <a:pt x="1845" y="37079"/>
                </a:lnTo>
                <a:cubicBezTo>
                  <a:pt x="1791" y="36970"/>
                  <a:pt x="1709" y="36808"/>
                  <a:pt x="1655" y="36699"/>
                </a:cubicBezTo>
                <a:cubicBezTo>
                  <a:pt x="1655" y="36591"/>
                  <a:pt x="1492" y="36401"/>
                  <a:pt x="1492" y="36292"/>
                </a:cubicBezTo>
                <a:cubicBezTo>
                  <a:pt x="1492" y="36238"/>
                  <a:pt x="1682" y="35940"/>
                  <a:pt x="1682" y="35912"/>
                </a:cubicBezTo>
                <a:cubicBezTo>
                  <a:pt x="1628" y="35777"/>
                  <a:pt x="1547" y="35641"/>
                  <a:pt x="1492" y="35533"/>
                </a:cubicBezTo>
                <a:lnTo>
                  <a:pt x="1330" y="35126"/>
                </a:lnTo>
                <a:lnTo>
                  <a:pt x="1140" y="34746"/>
                </a:lnTo>
                <a:cubicBezTo>
                  <a:pt x="1086" y="34638"/>
                  <a:pt x="1004" y="34475"/>
                  <a:pt x="977" y="34339"/>
                </a:cubicBezTo>
                <a:cubicBezTo>
                  <a:pt x="950" y="34285"/>
                  <a:pt x="1167" y="34014"/>
                  <a:pt x="1167" y="33960"/>
                </a:cubicBezTo>
                <a:cubicBezTo>
                  <a:pt x="1167" y="33824"/>
                  <a:pt x="1004" y="33688"/>
                  <a:pt x="977" y="33553"/>
                </a:cubicBezTo>
                <a:cubicBezTo>
                  <a:pt x="977" y="33417"/>
                  <a:pt x="814" y="33281"/>
                  <a:pt x="814" y="33173"/>
                </a:cubicBezTo>
                <a:cubicBezTo>
                  <a:pt x="814" y="33064"/>
                  <a:pt x="1031" y="32875"/>
                  <a:pt x="1004" y="32766"/>
                </a:cubicBezTo>
                <a:cubicBezTo>
                  <a:pt x="1004" y="32658"/>
                  <a:pt x="869" y="32468"/>
                  <a:pt x="841" y="32386"/>
                </a:cubicBezTo>
                <a:cubicBezTo>
                  <a:pt x="814" y="32332"/>
                  <a:pt x="652" y="32034"/>
                  <a:pt x="679" y="32007"/>
                </a:cubicBezTo>
                <a:cubicBezTo>
                  <a:pt x="679" y="31952"/>
                  <a:pt x="869" y="31654"/>
                  <a:pt x="869" y="31627"/>
                </a:cubicBezTo>
                <a:cubicBezTo>
                  <a:pt x="841" y="31573"/>
                  <a:pt x="733" y="31220"/>
                  <a:pt x="706" y="31220"/>
                </a:cubicBezTo>
                <a:cubicBezTo>
                  <a:pt x="679" y="31220"/>
                  <a:pt x="489" y="31573"/>
                  <a:pt x="489" y="31600"/>
                </a:cubicBezTo>
                <a:cubicBezTo>
                  <a:pt x="489" y="31464"/>
                  <a:pt x="326" y="31356"/>
                  <a:pt x="326" y="31220"/>
                </a:cubicBezTo>
                <a:cubicBezTo>
                  <a:pt x="326" y="31166"/>
                  <a:pt x="489" y="30895"/>
                  <a:pt x="516" y="30840"/>
                </a:cubicBezTo>
                <a:cubicBezTo>
                  <a:pt x="570" y="30705"/>
                  <a:pt x="652" y="30596"/>
                  <a:pt x="706" y="30461"/>
                </a:cubicBezTo>
                <a:cubicBezTo>
                  <a:pt x="787" y="30352"/>
                  <a:pt x="841" y="30216"/>
                  <a:pt x="896" y="30081"/>
                </a:cubicBezTo>
                <a:lnTo>
                  <a:pt x="1086" y="29701"/>
                </a:lnTo>
                <a:cubicBezTo>
                  <a:pt x="1031" y="29674"/>
                  <a:pt x="977" y="29321"/>
                  <a:pt x="923" y="29321"/>
                </a:cubicBezTo>
                <a:cubicBezTo>
                  <a:pt x="869" y="29321"/>
                  <a:pt x="760" y="29647"/>
                  <a:pt x="733" y="29701"/>
                </a:cubicBezTo>
                <a:cubicBezTo>
                  <a:pt x="706" y="29728"/>
                  <a:pt x="543" y="30108"/>
                  <a:pt x="543" y="30081"/>
                </a:cubicBezTo>
                <a:cubicBezTo>
                  <a:pt x="489" y="30027"/>
                  <a:pt x="408" y="29810"/>
                  <a:pt x="353" y="29701"/>
                </a:cubicBezTo>
                <a:cubicBezTo>
                  <a:pt x="326" y="29674"/>
                  <a:pt x="163" y="29376"/>
                  <a:pt x="163" y="29321"/>
                </a:cubicBezTo>
                <a:cubicBezTo>
                  <a:pt x="191" y="29213"/>
                  <a:pt x="353" y="29077"/>
                  <a:pt x="353" y="28942"/>
                </a:cubicBezTo>
                <a:cubicBezTo>
                  <a:pt x="353" y="28833"/>
                  <a:pt x="191" y="28697"/>
                  <a:pt x="191" y="28562"/>
                </a:cubicBezTo>
                <a:cubicBezTo>
                  <a:pt x="191" y="28453"/>
                  <a:pt x="380" y="28291"/>
                  <a:pt x="380" y="28182"/>
                </a:cubicBezTo>
                <a:cubicBezTo>
                  <a:pt x="353" y="28047"/>
                  <a:pt x="191" y="27938"/>
                  <a:pt x="191" y="27802"/>
                </a:cubicBezTo>
                <a:cubicBezTo>
                  <a:pt x="191" y="27694"/>
                  <a:pt x="380" y="27531"/>
                  <a:pt x="380" y="27423"/>
                </a:cubicBezTo>
                <a:cubicBezTo>
                  <a:pt x="353" y="27287"/>
                  <a:pt x="191" y="27179"/>
                  <a:pt x="191" y="27043"/>
                </a:cubicBezTo>
                <a:cubicBezTo>
                  <a:pt x="163" y="26907"/>
                  <a:pt x="1" y="26772"/>
                  <a:pt x="1" y="26663"/>
                </a:cubicBezTo>
                <a:cubicBezTo>
                  <a:pt x="1" y="26528"/>
                  <a:pt x="163" y="26392"/>
                  <a:pt x="191" y="26283"/>
                </a:cubicBezTo>
                <a:cubicBezTo>
                  <a:pt x="136" y="26256"/>
                  <a:pt x="28" y="25850"/>
                  <a:pt x="1" y="25877"/>
                </a:cubicBezTo>
                <a:cubicBezTo>
                  <a:pt x="28" y="25850"/>
                  <a:pt x="136" y="25497"/>
                  <a:pt x="163" y="25497"/>
                </a:cubicBezTo>
                <a:cubicBezTo>
                  <a:pt x="245" y="25497"/>
                  <a:pt x="299" y="25850"/>
                  <a:pt x="353" y="25877"/>
                </a:cubicBezTo>
                <a:cubicBezTo>
                  <a:pt x="408" y="25904"/>
                  <a:pt x="489" y="26256"/>
                  <a:pt x="543" y="26256"/>
                </a:cubicBezTo>
                <a:cubicBezTo>
                  <a:pt x="597" y="26256"/>
                  <a:pt x="679" y="25931"/>
                  <a:pt x="733" y="25877"/>
                </a:cubicBezTo>
                <a:cubicBezTo>
                  <a:pt x="814" y="25795"/>
                  <a:pt x="841" y="25551"/>
                  <a:pt x="923" y="25470"/>
                </a:cubicBezTo>
                <a:lnTo>
                  <a:pt x="543" y="24710"/>
                </a:lnTo>
                <a:cubicBezTo>
                  <a:pt x="516" y="24602"/>
                  <a:pt x="380" y="24412"/>
                  <a:pt x="353" y="24303"/>
                </a:cubicBezTo>
                <a:cubicBezTo>
                  <a:pt x="353" y="24276"/>
                  <a:pt x="543" y="23951"/>
                  <a:pt x="543" y="23924"/>
                </a:cubicBezTo>
                <a:cubicBezTo>
                  <a:pt x="570" y="23869"/>
                  <a:pt x="733" y="23598"/>
                  <a:pt x="733" y="23517"/>
                </a:cubicBezTo>
                <a:cubicBezTo>
                  <a:pt x="733" y="23463"/>
                  <a:pt x="570" y="23191"/>
                  <a:pt x="570" y="23137"/>
                </a:cubicBezTo>
                <a:cubicBezTo>
                  <a:pt x="543" y="23083"/>
                  <a:pt x="380" y="22812"/>
                  <a:pt x="380" y="22730"/>
                </a:cubicBezTo>
                <a:cubicBezTo>
                  <a:pt x="380" y="22595"/>
                  <a:pt x="570" y="22486"/>
                  <a:pt x="570" y="22351"/>
                </a:cubicBezTo>
                <a:cubicBezTo>
                  <a:pt x="570" y="22242"/>
                  <a:pt x="380" y="22052"/>
                  <a:pt x="380" y="21971"/>
                </a:cubicBezTo>
                <a:cubicBezTo>
                  <a:pt x="408" y="21808"/>
                  <a:pt x="570" y="21727"/>
                  <a:pt x="597" y="21564"/>
                </a:cubicBezTo>
                <a:cubicBezTo>
                  <a:pt x="597" y="21455"/>
                  <a:pt x="787" y="21320"/>
                  <a:pt x="787" y="21184"/>
                </a:cubicBezTo>
                <a:cubicBezTo>
                  <a:pt x="787" y="21076"/>
                  <a:pt x="597" y="20913"/>
                  <a:pt x="597" y="20804"/>
                </a:cubicBezTo>
                <a:cubicBezTo>
                  <a:pt x="625" y="20696"/>
                  <a:pt x="787" y="20533"/>
                  <a:pt x="787" y="20425"/>
                </a:cubicBezTo>
                <a:cubicBezTo>
                  <a:pt x="787" y="20343"/>
                  <a:pt x="652" y="20099"/>
                  <a:pt x="625" y="20018"/>
                </a:cubicBezTo>
                <a:cubicBezTo>
                  <a:pt x="597" y="19991"/>
                  <a:pt x="435" y="19692"/>
                  <a:pt x="435" y="19638"/>
                </a:cubicBezTo>
                <a:cubicBezTo>
                  <a:pt x="435" y="19584"/>
                  <a:pt x="652" y="19313"/>
                  <a:pt x="625" y="19258"/>
                </a:cubicBezTo>
                <a:cubicBezTo>
                  <a:pt x="597" y="19123"/>
                  <a:pt x="489" y="18987"/>
                  <a:pt x="462" y="18879"/>
                </a:cubicBezTo>
                <a:cubicBezTo>
                  <a:pt x="435" y="18824"/>
                  <a:pt x="272" y="18553"/>
                  <a:pt x="272" y="18499"/>
                </a:cubicBezTo>
                <a:cubicBezTo>
                  <a:pt x="272" y="18472"/>
                  <a:pt x="435" y="18119"/>
                  <a:pt x="462" y="18119"/>
                </a:cubicBezTo>
                <a:cubicBezTo>
                  <a:pt x="489" y="18119"/>
                  <a:pt x="625" y="18499"/>
                  <a:pt x="652" y="18499"/>
                </a:cubicBezTo>
                <a:cubicBezTo>
                  <a:pt x="679" y="18445"/>
                  <a:pt x="814" y="18173"/>
                  <a:pt x="814" y="18119"/>
                </a:cubicBezTo>
                <a:cubicBezTo>
                  <a:pt x="814" y="18038"/>
                  <a:pt x="679" y="17794"/>
                  <a:pt x="652" y="17739"/>
                </a:cubicBezTo>
                <a:cubicBezTo>
                  <a:pt x="625" y="17685"/>
                  <a:pt x="462" y="17387"/>
                  <a:pt x="462" y="17360"/>
                </a:cubicBezTo>
                <a:cubicBezTo>
                  <a:pt x="462" y="17251"/>
                  <a:pt x="625" y="17034"/>
                  <a:pt x="652" y="16953"/>
                </a:cubicBezTo>
                <a:cubicBezTo>
                  <a:pt x="679" y="16899"/>
                  <a:pt x="814" y="16655"/>
                  <a:pt x="814" y="16573"/>
                </a:cubicBezTo>
                <a:cubicBezTo>
                  <a:pt x="814" y="16438"/>
                  <a:pt x="1004" y="16329"/>
                  <a:pt x="1004" y="16193"/>
                </a:cubicBezTo>
                <a:cubicBezTo>
                  <a:pt x="1004" y="16085"/>
                  <a:pt x="841" y="15895"/>
                  <a:pt x="814" y="15814"/>
                </a:cubicBezTo>
                <a:cubicBezTo>
                  <a:pt x="787" y="15678"/>
                  <a:pt x="679" y="15515"/>
                  <a:pt x="625" y="15407"/>
                </a:cubicBezTo>
                <a:cubicBezTo>
                  <a:pt x="625" y="15353"/>
                  <a:pt x="462" y="15108"/>
                  <a:pt x="462" y="15027"/>
                </a:cubicBezTo>
                <a:cubicBezTo>
                  <a:pt x="462" y="14946"/>
                  <a:pt x="597" y="14702"/>
                  <a:pt x="625" y="14647"/>
                </a:cubicBezTo>
                <a:cubicBezTo>
                  <a:pt x="652" y="14593"/>
                  <a:pt x="814" y="14268"/>
                  <a:pt x="814" y="14241"/>
                </a:cubicBezTo>
                <a:cubicBezTo>
                  <a:pt x="814" y="14132"/>
                  <a:pt x="679" y="13942"/>
                  <a:pt x="625" y="13861"/>
                </a:cubicBezTo>
                <a:lnTo>
                  <a:pt x="462" y="13454"/>
                </a:lnTo>
                <a:cubicBezTo>
                  <a:pt x="435" y="13400"/>
                  <a:pt x="272" y="13101"/>
                  <a:pt x="272" y="13074"/>
                </a:cubicBezTo>
                <a:cubicBezTo>
                  <a:pt x="272" y="12966"/>
                  <a:pt x="435" y="12749"/>
                  <a:pt x="462" y="12667"/>
                </a:cubicBezTo>
                <a:cubicBezTo>
                  <a:pt x="489" y="12613"/>
                  <a:pt x="652" y="12342"/>
                  <a:pt x="652" y="12260"/>
                </a:cubicBezTo>
                <a:cubicBezTo>
                  <a:pt x="652" y="12233"/>
                  <a:pt x="462" y="11908"/>
                  <a:pt x="489" y="11881"/>
                </a:cubicBezTo>
                <a:cubicBezTo>
                  <a:pt x="543" y="11718"/>
                  <a:pt x="625" y="11610"/>
                  <a:pt x="679" y="11474"/>
                </a:cubicBezTo>
                <a:cubicBezTo>
                  <a:pt x="733" y="11393"/>
                  <a:pt x="814" y="11148"/>
                  <a:pt x="869" y="11094"/>
                </a:cubicBezTo>
                <a:cubicBezTo>
                  <a:pt x="896" y="11067"/>
                  <a:pt x="1004" y="11501"/>
                  <a:pt x="1058" y="11501"/>
                </a:cubicBezTo>
                <a:cubicBezTo>
                  <a:pt x="1058" y="11501"/>
                  <a:pt x="1248" y="11121"/>
                  <a:pt x="1248" y="11094"/>
                </a:cubicBezTo>
                <a:cubicBezTo>
                  <a:pt x="1248" y="11067"/>
                  <a:pt x="1086" y="10714"/>
                  <a:pt x="1086" y="10714"/>
                </a:cubicBezTo>
                <a:cubicBezTo>
                  <a:pt x="1031" y="10714"/>
                  <a:pt x="923" y="11121"/>
                  <a:pt x="869" y="11094"/>
                </a:cubicBezTo>
                <a:cubicBezTo>
                  <a:pt x="814" y="11067"/>
                  <a:pt x="760" y="10769"/>
                  <a:pt x="706" y="10687"/>
                </a:cubicBezTo>
                <a:cubicBezTo>
                  <a:pt x="652" y="10606"/>
                  <a:pt x="597" y="10416"/>
                  <a:pt x="543" y="10308"/>
                </a:cubicBezTo>
                <a:cubicBezTo>
                  <a:pt x="516" y="10253"/>
                  <a:pt x="353" y="9955"/>
                  <a:pt x="380" y="9901"/>
                </a:cubicBezTo>
                <a:cubicBezTo>
                  <a:pt x="380" y="9819"/>
                  <a:pt x="543" y="9575"/>
                  <a:pt x="570" y="9521"/>
                </a:cubicBezTo>
                <a:lnTo>
                  <a:pt x="760" y="9141"/>
                </a:lnTo>
                <a:lnTo>
                  <a:pt x="1167" y="8382"/>
                </a:lnTo>
                <a:cubicBezTo>
                  <a:pt x="1113" y="8355"/>
                  <a:pt x="1058" y="8002"/>
                  <a:pt x="977" y="8002"/>
                </a:cubicBezTo>
                <a:cubicBezTo>
                  <a:pt x="950" y="8002"/>
                  <a:pt x="841" y="8409"/>
                  <a:pt x="787" y="8382"/>
                </a:cubicBezTo>
                <a:cubicBezTo>
                  <a:pt x="733" y="8355"/>
                  <a:pt x="679" y="8002"/>
                  <a:pt x="625" y="8002"/>
                </a:cubicBezTo>
                <a:cubicBezTo>
                  <a:pt x="570" y="8002"/>
                  <a:pt x="489" y="8382"/>
                  <a:pt x="435" y="8382"/>
                </a:cubicBezTo>
                <a:cubicBezTo>
                  <a:pt x="353" y="8382"/>
                  <a:pt x="299" y="8029"/>
                  <a:pt x="245" y="8002"/>
                </a:cubicBezTo>
                <a:cubicBezTo>
                  <a:pt x="218" y="7975"/>
                  <a:pt x="82" y="7595"/>
                  <a:pt x="82" y="7622"/>
                </a:cubicBezTo>
                <a:cubicBezTo>
                  <a:pt x="109" y="7568"/>
                  <a:pt x="218" y="7243"/>
                  <a:pt x="272" y="7243"/>
                </a:cubicBezTo>
                <a:cubicBezTo>
                  <a:pt x="326" y="7243"/>
                  <a:pt x="408" y="7649"/>
                  <a:pt x="435" y="7622"/>
                </a:cubicBezTo>
                <a:cubicBezTo>
                  <a:pt x="516" y="7595"/>
                  <a:pt x="570" y="7324"/>
                  <a:pt x="625" y="7243"/>
                </a:cubicBezTo>
                <a:cubicBezTo>
                  <a:pt x="706" y="7161"/>
                  <a:pt x="760" y="6971"/>
                  <a:pt x="814" y="6863"/>
                </a:cubicBezTo>
                <a:lnTo>
                  <a:pt x="1004" y="6483"/>
                </a:lnTo>
                <a:cubicBezTo>
                  <a:pt x="1086" y="6375"/>
                  <a:pt x="1140" y="6239"/>
                  <a:pt x="1194" y="6103"/>
                </a:cubicBezTo>
                <a:cubicBezTo>
                  <a:pt x="1275" y="5968"/>
                  <a:pt x="1330" y="5859"/>
                  <a:pt x="1384" y="5724"/>
                </a:cubicBezTo>
                <a:cubicBezTo>
                  <a:pt x="1330" y="5697"/>
                  <a:pt x="1275" y="5344"/>
                  <a:pt x="1221" y="5344"/>
                </a:cubicBezTo>
                <a:cubicBezTo>
                  <a:pt x="1167" y="5344"/>
                  <a:pt x="1058" y="5751"/>
                  <a:pt x="1031" y="5724"/>
                </a:cubicBezTo>
                <a:cubicBezTo>
                  <a:pt x="977" y="5669"/>
                  <a:pt x="896" y="5425"/>
                  <a:pt x="841" y="5344"/>
                </a:cubicBezTo>
                <a:cubicBezTo>
                  <a:pt x="787" y="5235"/>
                  <a:pt x="679" y="5100"/>
                  <a:pt x="652" y="4964"/>
                </a:cubicBezTo>
                <a:cubicBezTo>
                  <a:pt x="652" y="4910"/>
                  <a:pt x="841" y="4639"/>
                  <a:pt x="841" y="4584"/>
                </a:cubicBezTo>
                <a:cubicBezTo>
                  <a:pt x="841" y="4530"/>
                  <a:pt x="787" y="4449"/>
                  <a:pt x="733" y="4395"/>
                </a:cubicBezTo>
                <a:cubicBezTo>
                  <a:pt x="733" y="4340"/>
                  <a:pt x="706" y="4313"/>
                  <a:pt x="679" y="4286"/>
                </a:cubicBez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178"/>
                </a:lnTo>
                <a:lnTo>
                  <a:pt x="679" y="4178"/>
                </a:lnTo>
                <a:lnTo>
                  <a:pt x="679" y="4178"/>
                </a:lnTo>
                <a:lnTo>
                  <a:pt x="652" y="4150"/>
                </a:lnTo>
                <a:cubicBezTo>
                  <a:pt x="652" y="4123"/>
                  <a:pt x="652" y="4123"/>
                  <a:pt x="652" y="4096"/>
                </a:cubicBezTo>
                <a:cubicBezTo>
                  <a:pt x="652" y="4096"/>
                  <a:pt x="652" y="4096"/>
                  <a:pt x="679" y="4069"/>
                </a:cubicBezTo>
                <a:cubicBezTo>
                  <a:pt x="679" y="4042"/>
                  <a:pt x="679" y="4042"/>
                  <a:pt x="706" y="3988"/>
                </a:cubicBezTo>
                <a:cubicBezTo>
                  <a:pt x="706" y="3852"/>
                  <a:pt x="760" y="3744"/>
                  <a:pt x="787" y="3608"/>
                </a:cubicBezTo>
                <a:cubicBezTo>
                  <a:pt x="841" y="3499"/>
                  <a:pt x="869" y="3418"/>
                  <a:pt x="923" y="3310"/>
                </a:cubicBezTo>
                <a:cubicBezTo>
                  <a:pt x="950" y="3228"/>
                  <a:pt x="1004" y="3147"/>
                  <a:pt x="1031" y="3093"/>
                </a:cubicBezTo>
                <a:cubicBezTo>
                  <a:pt x="1031" y="3093"/>
                  <a:pt x="1031" y="3147"/>
                  <a:pt x="1004" y="3283"/>
                </a:cubicBezTo>
                <a:cubicBezTo>
                  <a:pt x="977" y="3391"/>
                  <a:pt x="977" y="3499"/>
                  <a:pt x="977" y="3662"/>
                </a:cubicBezTo>
                <a:cubicBezTo>
                  <a:pt x="977" y="3798"/>
                  <a:pt x="977" y="3961"/>
                  <a:pt x="1004" y="4042"/>
                </a:cubicBezTo>
                <a:cubicBezTo>
                  <a:pt x="1004" y="4096"/>
                  <a:pt x="1031" y="4123"/>
                  <a:pt x="1031" y="4123"/>
                </a:cubicBezTo>
                <a:cubicBezTo>
                  <a:pt x="1031" y="4123"/>
                  <a:pt x="1058" y="4096"/>
                  <a:pt x="1058" y="4069"/>
                </a:cubicBezTo>
                <a:lnTo>
                  <a:pt x="1086" y="4042"/>
                </a:lnTo>
                <a:lnTo>
                  <a:pt x="1086" y="4015"/>
                </a:lnTo>
                <a:lnTo>
                  <a:pt x="1113" y="3933"/>
                </a:lnTo>
                <a:cubicBezTo>
                  <a:pt x="1113" y="3879"/>
                  <a:pt x="1140" y="3825"/>
                  <a:pt x="1167" y="3744"/>
                </a:cubicBezTo>
                <a:cubicBezTo>
                  <a:pt x="1194" y="3635"/>
                  <a:pt x="1248" y="3527"/>
                  <a:pt x="1275" y="3418"/>
                </a:cubicBezTo>
                <a:cubicBezTo>
                  <a:pt x="1330" y="3337"/>
                  <a:pt x="1357" y="3255"/>
                  <a:pt x="1384" y="3201"/>
                </a:cubicBezTo>
                <a:cubicBezTo>
                  <a:pt x="1547" y="2903"/>
                  <a:pt x="1872" y="2496"/>
                  <a:pt x="2225" y="2306"/>
                </a:cubicBezTo>
                <a:cubicBezTo>
                  <a:pt x="2496" y="1981"/>
                  <a:pt x="2822" y="1791"/>
                  <a:pt x="3093" y="1655"/>
                </a:cubicBezTo>
                <a:cubicBezTo>
                  <a:pt x="3120" y="1628"/>
                  <a:pt x="3174" y="1601"/>
                  <a:pt x="3256" y="1547"/>
                </a:cubicBezTo>
                <a:cubicBezTo>
                  <a:pt x="3337" y="1519"/>
                  <a:pt x="3418" y="1492"/>
                  <a:pt x="3527" y="1465"/>
                </a:cubicBezTo>
                <a:cubicBezTo>
                  <a:pt x="3690" y="1384"/>
                  <a:pt x="3825" y="1330"/>
                  <a:pt x="3825" y="1330"/>
                </a:cubicBezTo>
                <a:cubicBezTo>
                  <a:pt x="3825" y="1302"/>
                  <a:pt x="3635" y="1275"/>
                  <a:pt x="3418" y="1275"/>
                </a:cubicBezTo>
                <a:cubicBezTo>
                  <a:pt x="3201" y="1275"/>
                  <a:pt x="2930" y="1330"/>
                  <a:pt x="2957" y="1302"/>
                </a:cubicBezTo>
                <a:cubicBezTo>
                  <a:pt x="3039" y="1248"/>
                  <a:pt x="3201" y="1167"/>
                  <a:pt x="3364" y="1085"/>
                </a:cubicBezTo>
                <a:cubicBezTo>
                  <a:pt x="3527" y="1031"/>
                  <a:pt x="3690" y="977"/>
                  <a:pt x="3771" y="950"/>
                </a:cubicBezTo>
                <a:cubicBezTo>
                  <a:pt x="3852" y="923"/>
                  <a:pt x="3988" y="896"/>
                  <a:pt x="4096" y="841"/>
                </a:cubicBezTo>
                <a:lnTo>
                  <a:pt x="4178" y="814"/>
                </a:lnTo>
                <a:cubicBezTo>
                  <a:pt x="4178" y="814"/>
                  <a:pt x="4205" y="787"/>
                  <a:pt x="4232" y="787"/>
                </a:cubicBezTo>
                <a:cubicBezTo>
                  <a:pt x="4259" y="787"/>
                  <a:pt x="4286" y="760"/>
                  <a:pt x="4313" y="760"/>
                </a:cubicBezTo>
                <a:cubicBezTo>
                  <a:pt x="4340" y="760"/>
                  <a:pt x="4693" y="923"/>
                  <a:pt x="4720" y="950"/>
                </a:cubicBezTo>
                <a:cubicBezTo>
                  <a:pt x="4774" y="950"/>
                  <a:pt x="5046" y="1113"/>
                  <a:pt x="5100" y="1113"/>
                </a:cubicBezTo>
                <a:cubicBezTo>
                  <a:pt x="5181" y="1113"/>
                  <a:pt x="5425" y="950"/>
                  <a:pt x="5480" y="923"/>
                </a:cubicBezTo>
                <a:lnTo>
                  <a:pt x="5859" y="733"/>
                </a:lnTo>
                <a:lnTo>
                  <a:pt x="6619" y="1085"/>
                </a:lnTo>
                <a:cubicBezTo>
                  <a:pt x="6727" y="1140"/>
                  <a:pt x="6917" y="1194"/>
                  <a:pt x="6999" y="1275"/>
                </a:cubicBezTo>
                <a:cubicBezTo>
                  <a:pt x="7053" y="1302"/>
                  <a:pt x="7378" y="1384"/>
                  <a:pt x="7378" y="1438"/>
                </a:cubicBezTo>
                <a:cubicBezTo>
                  <a:pt x="7378" y="1492"/>
                  <a:pt x="6999" y="1601"/>
                  <a:pt x="7026" y="1628"/>
                </a:cubicBezTo>
                <a:cubicBezTo>
                  <a:pt x="7053" y="1709"/>
                  <a:pt x="7351" y="1736"/>
                  <a:pt x="7405" y="1818"/>
                </a:cubicBezTo>
                <a:cubicBezTo>
                  <a:pt x="7460" y="1872"/>
                  <a:pt x="7731" y="1899"/>
                  <a:pt x="7785" y="1981"/>
                </a:cubicBezTo>
                <a:cubicBezTo>
                  <a:pt x="7812" y="1926"/>
                  <a:pt x="8165" y="1845"/>
                  <a:pt x="8165" y="1791"/>
                </a:cubicBezTo>
                <a:cubicBezTo>
                  <a:pt x="8165" y="1736"/>
                  <a:pt x="7758" y="1655"/>
                  <a:pt x="7785" y="1601"/>
                </a:cubicBezTo>
                <a:cubicBezTo>
                  <a:pt x="7785" y="1547"/>
                  <a:pt x="8084" y="1465"/>
                  <a:pt x="8138" y="1411"/>
                </a:cubicBezTo>
                <a:cubicBezTo>
                  <a:pt x="8219" y="1330"/>
                  <a:pt x="8409" y="1275"/>
                  <a:pt x="8518" y="1221"/>
                </a:cubicBezTo>
                <a:cubicBezTo>
                  <a:pt x="8626" y="1167"/>
                  <a:pt x="8735" y="1058"/>
                  <a:pt x="8870" y="1004"/>
                </a:cubicBezTo>
                <a:cubicBezTo>
                  <a:pt x="8897" y="1004"/>
                  <a:pt x="9223" y="1167"/>
                  <a:pt x="9277" y="1167"/>
                </a:cubicBezTo>
                <a:cubicBezTo>
                  <a:pt x="9304" y="1194"/>
                  <a:pt x="9603" y="1330"/>
                  <a:pt x="9657" y="1330"/>
                </a:cubicBezTo>
                <a:cubicBezTo>
                  <a:pt x="9738" y="1330"/>
                  <a:pt x="9982" y="1167"/>
                  <a:pt x="10036" y="1113"/>
                </a:cubicBezTo>
                <a:cubicBezTo>
                  <a:pt x="10145" y="1058"/>
                  <a:pt x="10253" y="977"/>
                  <a:pt x="10389" y="923"/>
                </a:cubicBezTo>
                <a:cubicBezTo>
                  <a:pt x="10470" y="896"/>
                  <a:pt x="10687" y="706"/>
                  <a:pt x="10769" y="706"/>
                </a:cubicBezTo>
                <a:cubicBezTo>
                  <a:pt x="10823" y="706"/>
                  <a:pt x="11121" y="868"/>
                  <a:pt x="11176" y="868"/>
                </a:cubicBezTo>
                <a:cubicBezTo>
                  <a:pt x="11311" y="814"/>
                  <a:pt x="11447" y="733"/>
                  <a:pt x="11555" y="651"/>
                </a:cubicBezTo>
                <a:cubicBezTo>
                  <a:pt x="11691" y="597"/>
                  <a:pt x="11800" y="516"/>
                  <a:pt x="11935" y="462"/>
                </a:cubicBezTo>
                <a:cubicBezTo>
                  <a:pt x="12071" y="380"/>
                  <a:pt x="12206" y="326"/>
                  <a:pt x="12315" y="245"/>
                </a:cubicBezTo>
                <a:lnTo>
                  <a:pt x="13156" y="570"/>
                </a:lnTo>
                <a:cubicBezTo>
                  <a:pt x="13020" y="597"/>
                  <a:pt x="12884" y="787"/>
                  <a:pt x="12749" y="787"/>
                </a:cubicBezTo>
                <a:cubicBezTo>
                  <a:pt x="12668" y="787"/>
                  <a:pt x="12423" y="597"/>
                  <a:pt x="12342" y="597"/>
                </a:cubicBezTo>
                <a:cubicBezTo>
                  <a:pt x="12234" y="651"/>
                  <a:pt x="12044" y="760"/>
                  <a:pt x="11962" y="814"/>
                </a:cubicBezTo>
                <a:lnTo>
                  <a:pt x="11583" y="1031"/>
                </a:lnTo>
                <a:lnTo>
                  <a:pt x="12396" y="1357"/>
                </a:lnTo>
                <a:lnTo>
                  <a:pt x="12776" y="1140"/>
                </a:lnTo>
                <a:cubicBezTo>
                  <a:pt x="12830" y="1113"/>
                  <a:pt x="13101" y="950"/>
                  <a:pt x="13156" y="950"/>
                </a:cubicBezTo>
                <a:cubicBezTo>
                  <a:pt x="13210" y="950"/>
                  <a:pt x="13535" y="1140"/>
                  <a:pt x="13563" y="1113"/>
                </a:cubicBezTo>
                <a:cubicBezTo>
                  <a:pt x="13698" y="1085"/>
                  <a:pt x="13834" y="977"/>
                  <a:pt x="13942" y="923"/>
                </a:cubicBezTo>
                <a:lnTo>
                  <a:pt x="14349" y="733"/>
                </a:lnTo>
                <a:cubicBezTo>
                  <a:pt x="14403" y="706"/>
                  <a:pt x="14675" y="543"/>
                  <a:pt x="14729" y="543"/>
                </a:cubicBezTo>
                <a:cubicBezTo>
                  <a:pt x="14810" y="543"/>
                  <a:pt x="15082" y="679"/>
                  <a:pt x="15136" y="706"/>
                </a:cubicBezTo>
                <a:cubicBezTo>
                  <a:pt x="15190" y="733"/>
                  <a:pt x="15543" y="868"/>
                  <a:pt x="15543" y="896"/>
                </a:cubicBezTo>
                <a:cubicBezTo>
                  <a:pt x="15543" y="896"/>
                  <a:pt x="15136" y="1058"/>
                  <a:pt x="15136" y="1085"/>
                </a:cubicBezTo>
                <a:cubicBezTo>
                  <a:pt x="15217" y="1085"/>
                  <a:pt x="15461" y="1248"/>
                  <a:pt x="15543" y="1248"/>
                </a:cubicBezTo>
                <a:cubicBezTo>
                  <a:pt x="15651" y="1248"/>
                  <a:pt x="15841" y="1058"/>
                  <a:pt x="15922" y="1058"/>
                </a:cubicBezTo>
                <a:cubicBezTo>
                  <a:pt x="15977" y="1058"/>
                  <a:pt x="16302" y="1248"/>
                  <a:pt x="16329" y="1248"/>
                </a:cubicBezTo>
                <a:cubicBezTo>
                  <a:pt x="16383" y="1221"/>
                  <a:pt x="16709" y="1085"/>
                  <a:pt x="16709" y="1058"/>
                </a:cubicBezTo>
                <a:cubicBezTo>
                  <a:pt x="16709" y="1031"/>
                  <a:pt x="16329" y="868"/>
                  <a:pt x="16329" y="868"/>
                </a:cubicBezTo>
                <a:cubicBezTo>
                  <a:pt x="16411" y="841"/>
                  <a:pt x="16628" y="679"/>
                  <a:pt x="16709" y="679"/>
                </a:cubicBezTo>
                <a:cubicBezTo>
                  <a:pt x="16817" y="679"/>
                  <a:pt x="17007" y="868"/>
                  <a:pt x="17116" y="868"/>
                </a:cubicBezTo>
                <a:cubicBezTo>
                  <a:pt x="17224" y="868"/>
                  <a:pt x="17387" y="706"/>
                  <a:pt x="17496" y="679"/>
                </a:cubicBezTo>
                <a:cubicBezTo>
                  <a:pt x="17631" y="624"/>
                  <a:pt x="17767" y="543"/>
                  <a:pt x="17875" y="489"/>
                </a:cubicBezTo>
                <a:cubicBezTo>
                  <a:pt x="17930" y="462"/>
                  <a:pt x="18201" y="299"/>
                  <a:pt x="18255" y="299"/>
                </a:cubicBezTo>
                <a:cubicBezTo>
                  <a:pt x="18282" y="299"/>
                  <a:pt x="18635" y="489"/>
                  <a:pt x="18635" y="489"/>
                </a:cubicBezTo>
                <a:cubicBezTo>
                  <a:pt x="18635" y="543"/>
                  <a:pt x="18282" y="624"/>
                  <a:pt x="18255" y="679"/>
                </a:cubicBezTo>
                <a:cubicBezTo>
                  <a:pt x="18228" y="733"/>
                  <a:pt x="17875" y="814"/>
                  <a:pt x="17875" y="868"/>
                </a:cubicBezTo>
                <a:cubicBezTo>
                  <a:pt x="17875" y="896"/>
                  <a:pt x="18228" y="1031"/>
                  <a:pt x="18282" y="1058"/>
                </a:cubicBezTo>
                <a:cubicBezTo>
                  <a:pt x="18336" y="1085"/>
                  <a:pt x="18581" y="1248"/>
                  <a:pt x="18662" y="1248"/>
                </a:cubicBezTo>
                <a:cubicBezTo>
                  <a:pt x="18743" y="1248"/>
                  <a:pt x="18960" y="1085"/>
                  <a:pt x="19042" y="1058"/>
                </a:cubicBezTo>
                <a:cubicBezTo>
                  <a:pt x="19177" y="1004"/>
                  <a:pt x="19313" y="923"/>
                  <a:pt x="19421" y="868"/>
                </a:cubicBezTo>
                <a:cubicBezTo>
                  <a:pt x="19503" y="841"/>
                  <a:pt x="19720" y="679"/>
                  <a:pt x="19801" y="679"/>
                </a:cubicBezTo>
                <a:cubicBezTo>
                  <a:pt x="19828" y="679"/>
                  <a:pt x="20208" y="841"/>
                  <a:pt x="20208" y="868"/>
                </a:cubicBezTo>
                <a:cubicBezTo>
                  <a:pt x="20208" y="868"/>
                  <a:pt x="19828" y="1058"/>
                  <a:pt x="19828" y="1058"/>
                </a:cubicBezTo>
                <a:cubicBezTo>
                  <a:pt x="19964" y="1058"/>
                  <a:pt x="20072" y="1221"/>
                  <a:pt x="20208" y="1221"/>
                </a:cubicBezTo>
                <a:cubicBezTo>
                  <a:pt x="20316" y="1248"/>
                  <a:pt x="20479" y="1031"/>
                  <a:pt x="20588" y="1031"/>
                </a:cubicBezTo>
                <a:cubicBezTo>
                  <a:pt x="20696" y="1031"/>
                  <a:pt x="20886" y="1248"/>
                  <a:pt x="20995" y="1221"/>
                </a:cubicBezTo>
                <a:cubicBezTo>
                  <a:pt x="21103" y="1221"/>
                  <a:pt x="21293" y="1085"/>
                  <a:pt x="21374" y="1031"/>
                </a:cubicBezTo>
                <a:lnTo>
                  <a:pt x="21754" y="841"/>
                </a:lnTo>
                <a:cubicBezTo>
                  <a:pt x="21835" y="814"/>
                  <a:pt x="21998" y="679"/>
                  <a:pt x="22134" y="679"/>
                </a:cubicBezTo>
                <a:cubicBezTo>
                  <a:pt x="22215" y="651"/>
                  <a:pt x="22432" y="841"/>
                  <a:pt x="22513" y="841"/>
                </a:cubicBezTo>
                <a:cubicBezTo>
                  <a:pt x="22649" y="841"/>
                  <a:pt x="22785" y="651"/>
                  <a:pt x="22920" y="651"/>
                </a:cubicBezTo>
                <a:cubicBezTo>
                  <a:pt x="23029" y="679"/>
                  <a:pt x="23164" y="841"/>
                  <a:pt x="23300" y="841"/>
                </a:cubicBezTo>
                <a:cubicBezTo>
                  <a:pt x="23436" y="841"/>
                  <a:pt x="23544" y="651"/>
                  <a:pt x="23680" y="651"/>
                </a:cubicBezTo>
                <a:cubicBezTo>
                  <a:pt x="23815" y="651"/>
                  <a:pt x="23951" y="841"/>
                  <a:pt x="24060" y="841"/>
                </a:cubicBezTo>
                <a:cubicBezTo>
                  <a:pt x="24195" y="841"/>
                  <a:pt x="24331" y="651"/>
                  <a:pt x="24466" y="651"/>
                </a:cubicBezTo>
                <a:cubicBezTo>
                  <a:pt x="24494" y="651"/>
                  <a:pt x="24846" y="841"/>
                  <a:pt x="24846" y="841"/>
                </a:cubicBezTo>
                <a:cubicBezTo>
                  <a:pt x="24846" y="841"/>
                  <a:pt x="24494" y="1031"/>
                  <a:pt x="24466" y="1031"/>
                </a:cubicBezTo>
                <a:cubicBezTo>
                  <a:pt x="24602" y="1031"/>
                  <a:pt x="24738" y="1221"/>
                  <a:pt x="24846" y="1221"/>
                </a:cubicBezTo>
                <a:cubicBezTo>
                  <a:pt x="24955" y="1221"/>
                  <a:pt x="25144" y="1004"/>
                  <a:pt x="25226" y="1031"/>
                </a:cubicBezTo>
                <a:cubicBezTo>
                  <a:pt x="25389" y="1031"/>
                  <a:pt x="25497" y="1194"/>
                  <a:pt x="25633" y="1194"/>
                </a:cubicBezTo>
                <a:cubicBezTo>
                  <a:pt x="25741" y="1221"/>
                  <a:pt x="25877" y="1031"/>
                  <a:pt x="26012" y="1031"/>
                </a:cubicBezTo>
                <a:cubicBezTo>
                  <a:pt x="26094" y="1031"/>
                  <a:pt x="26338" y="1221"/>
                  <a:pt x="26392" y="1194"/>
                </a:cubicBezTo>
                <a:cubicBezTo>
                  <a:pt x="26528" y="1167"/>
                  <a:pt x="26691" y="1058"/>
                  <a:pt x="26772" y="1004"/>
                </a:cubicBezTo>
                <a:lnTo>
                  <a:pt x="27179" y="841"/>
                </a:lnTo>
                <a:cubicBezTo>
                  <a:pt x="27206" y="814"/>
                  <a:pt x="27504" y="651"/>
                  <a:pt x="27559" y="651"/>
                </a:cubicBezTo>
                <a:cubicBezTo>
                  <a:pt x="27640" y="651"/>
                  <a:pt x="27857" y="787"/>
                  <a:pt x="27938" y="814"/>
                </a:cubicBezTo>
                <a:cubicBezTo>
                  <a:pt x="28074" y="896"/>
                  <a:pt x="28209" y="950"/>
                  <a:pt x="28318" y="1004"/>
                </a:cubicBezTo>
                <a:cubicBezTo>
                  <a:pt x="28426" y="1058"/>
                  <a:pt x="28671" y="1140"/>
                  <a:pt x="28725" y="1194"/>
                </a:cubicBezTo>
                <a:cubicBezTo>
                  <a:pt x="28752" y="1221"/>
                  <a:pt x="28345" y="1330"/>
                  <a:pt x="28345" y="1384"/>
                </a:cubicBezTo>
                <a:cubicBezTo>
                  <a:pt x="28345" y="1438"/>
                  <a:pt x="28698" y="1492"/>
                  <a:pt x="28725" y="1574"/>
                </a:cubicBezTo>
                <a:lnTo>
                  <a:pt x="29105" y="1384"/>
                </a:lnTo>
                <a:cubicBezTo>
                  <a:pt x="29159" y="1357"/>
                  <a:pt x="29511" y="1221"/>
                  <a:pt x="29484" y="1194"/>
                </a:cubicBezTo>
                <a:cubicBezTo>
                  <a:pt x="29484" y="1194"/>
                  <a:pt x="29403" y="1140"/>
                  <a:pt x="29294" y="1085"/>
                </a:cubicBezTo>
                <a:cubicBezTo>
                  <a:pt x="29240" y="1085"/>
                  <a:pt x="29186" y="1058"/>
                  <a:pt x="29159" y="1031"/>
                </a:cubicBezTo>
                <a:cubicBezTo>
                  <a:pt x="29132" y="1031"/>
                  <a:pt x="29105" y="1004"/>
                  <a:pt x="29105" y="1004"/>
                </a:cubicBezTo>
                <a:cubicBezTo>
                  <a:pt x="29159" y="977"/>
                  <a:pt x="29403" y="814"/>
                  <a:pt x="29484" y="814"/>
                </a:cubicBezTo>
                <a:cubicBezTo>
                  <a:pt x="29593" y="814"/>
                  <a:pt x="29783" y="1004"/>
                  <a:pt x="29891" y="1004"/>
                </a:cubicBezTo>
                <a:cubicBezTo>
                  <a:pt x="30027" y="1004"/>
                  <a:pt x="30108" y="841"/>
                  <a:pt x="30271" y="814"/>
                </a:cubicBezTo>
                <a:cubicBezTo>
                  <a:pt x="30379" y="814"/>
                  <a:pt x="30542" y="1004"/>
                  <a:pt x="30651" y="1004"/>
                </a:cubicBezTo>
                <a:cubicBezTo>
                  <a:pt x="30732" y="1004"/>
                  <a:pt x="30976" y="841"/>
                  <a:pt x="31057" y="814"/>
                </a:cubicBezTo>
                <a:cubicBezTo>
                  <a:pt x="31112" y="787"/>
                  <a:pt x="31356" y="651"/>
                  <a:pt x="31437" y="651"/>
                </a:cubicBezTo>
                <a:cubicBezTo>
                  <a:pt x="31491" y="624"/>
                  <a:pt x="31790" y="814"/>
                  <a:pt x="31844" y="814"/>
                </a:cubicBezTo>
                <a:cubicBezTo>
                  <a:pt x="31898" y="841"/>
                  <a:pt x="32170" y="1004"/>
                  <a:pt x="32224" y="1004"/>
                </a:cubicBezTo>
                <a:cubicBezTo>
                  <a:pt x="32305" y="1004"/>
                  <a:pt x="32576" y="868"/>
                  <a:pt x="32631" y="841"/>
                </a:cubicBezTo>
                <a:cubicBezTo>
                  <a:pt x="32685" y="814"/>
                  <a:pt x="32956" y="651"/>
                  <a:pt x="33010" y="651"/>
                </a:cubicBezTo>
                <a:cubicBezTo>
                  <a:pt x="33119" y="679"/>
                  <a:pt x="33363" y="814"/>
                  <a:pt x="33417" y="841"/>
                </a:cubicBezTo>
                <a:cubicBezTo>
                  <a:pt x="33472" y="896"/>
                  <a:pt x="33716" y="1031"/>
                  <a:pt x="33797" y="1058"/>
                </a:cubicBezTo>
                <a:cubicBezTo>
                  <a:pt x="33933" y="1058"/>
                  <a:pt x="34068" y="1248"/>
                  <a:pt x="34204" y="1248"/>
                </a:cubicBezTo>
                <a:cubicBezTo>
                  <a:pt x="34285" y="1248"/>
                  <a:pt x="34502" y="1085"/>
                  <a:pt x="34584" y="1085"/>
                </a:cubicBezTo>
                <a:cubicBezTo>
                  <a:pt x="34746" y="1031"/>
                  <a:pt x="34882" y="950"/>
                  <a:pt x="34990" y="896"/>
                </a:cubicBezTo>
                <a:cubicBezTo>
                  <a:pt x="35045" y="896"/>
                  <a:pt x="35343" y="733"/>
                  <a:pt x="35397" y="733"/>
                </a:cubicBezTo>
                <a:cubicBezTo>
                  <a:pt x="35533" y="733"/>
                  <a:pt x="35641" y="923"/>
                  <a:pt x="35777" y="923"/>
                </a:cubicBezTo>
                <a:cubicBezTo>
                  <a:pt x="35886" y="950"/>
                  <a:pt x="36075" y="760"/>
                  <a:pt x="36157" y="760"/>
                </a:cubicBezTo>
                <a:cubicBezTo>
                  <a:pt x="36292" y="787"/>
                  <a:pt x="36455" y="923"/>
                  <a:pt x="36537" y="977"/>
                </a:cubicBezTo>
                <a:cubicBezTo>
                  <a:pt x="36699" y="1031"/>
                  <a:pt x="36808" y="1113"/>
                  <a:pt x="36916" y="1167"/>
                </a:cubicBezTo>
                <a:cubicBezTo>
                  <a:pt x="36970" y="1194"/>
                  <a:pt x="37242" y="1357"/>
                  <a:pt x="37296" y="1357"/>
                </a:cubicBezTo>
                <a:cubicBezTo>
                  <a:pt x="37377" y="1357"/>
                  <a:pt x="37621" y="1221"/>
                  <a:pt x="37703" y="1194"/>
                </a:cubicBezTo>
                <a:lnTo>
                  <a:pt x="38083" y="1031"/>
                </a:lnTo>
                <a:lnTo>
                  <a:pt x="38462" y="841"/>
                </a:lnTo>
                <a:cubicBezTo>
                  <a:pt x="38408" y="841"/>
                  <a:pt x="38110" y="651"/>
                  <a:pt x="38083" y="651"/>
                </a:cubicBezTo>
                <a:cubicBezTo>
                  <a:pt x="38164" y="624"/>
                  <a:pt x="38381" y="489"/>
                  <a:pt x="38462" y="489"/>
                </a:cubicBezTo>
                <a:cubicBezTo>
                  <a:pt x="38544" y="489"/>
                  <a:pt x="38788" y="651"/>
                  <a:pt x="38842" y="679"/>
                </a:cubicBezTo>
                <a:cubicBezTo>
                  <a:pt x="38951" y="733"/>
                  <a:pt x="39113" y="814"/>
                  <a:pt x="39222" y="868"/>
                </a:cubicBezTo>
                <a:cubicBezTo>
                  <a:pt x="39249" y="896"/>
                  <a:pt x="38842" y="1031"/>
                  <a:pt x="38842" y="1058"/>
                </a:cubicBezTo>
                <a:cubicBezTo>
                  <a:pt x="38842" y="1085"/>
                  <a:pt x="39168" y="1221"/>
                  <a:pt x="39222" y="1248"/>
                </a:cubicBezTo>
                <a:cubicBezTo>
                  <a:pt x="39303" y="1302"/>
                  <a:pt x="39520" y="1357"/>
                  <a:pt x="39602" y="1438"/>
                </a:cubicBezTo>
                <a:cubicBezTo>
                  <a:pt x="39656" y="1519"/>
                  <a:pt x="39900" y="1547"/>
                  <a:pt x="39981" y="1628"/>
                </a:cubicBezTo>
                <a:cubicBezTo>
                  <a:pt x="40117" y="1601"/>
                  <a:pt x="40225" y="1438"/>
                  <a:pt x="40361" y="1438"/>
                </a:cubicBezTo>
                <a:cubicBezTo>
                  <a:pt x="40469" y="1438"/>
                  <a:pt x="40632" y="1628"/>
                  <a:pt x="40741" y="1628"/>
                </a:cubicBezTo>
                <a:cubicBezTo>
                  <a:pt x="40849" y="1628"/>
                  <a:pt x="41012" y="1492"/>
                  <a:pt x="41120" y="1438"/>
                </a:cubicBezTo>
                <a:cubicBezTo>
                  <a:pt x="41256" y="1411"/>
                  <a:pt x="41392" y="1330"/>
                  <a:pt x="41500" y="1275"/>
                </a:cubicBezTo>
                <a:cubicBezTo>
                  <a:pt x="41582" y="1221"/>
                  <a:pt x="41771" y="1085"/>
                  <a:pt x="41880" y="1085"/>
                </a:cubicBezTo>
                <a:cubicBezTo>
                  <a:pt x="41961" y="1058"/>
                  <a:pt x="42178" y="1275"/>
                  <a:pt x="42260" y="1275"/>
                </a:cubicBezTo>
                <a:cubicBezTo>
                  <a:pt x="42368" y="1275"/>
                  <a:pt x="42558" y="1058"/>
                  <a:pt x="42639" y="1085"/>
                </a:cubicBezTo>
                <a:cubicBezTo>
                  <a:pt x="42721" y="1085"/>
                  <a:pt x="42992" y="1275"/>
                  <a:pt x="43046" y="1248"/>
                </a:cubicBezTo>
                <a:cubicBezTo>
                  <a:pt x="43155" y="1248"/>
                  <a:pt x="43345" y="1113"/>
                  <a:pt x="43426" y="1085"/>
                </a:cubicBezTo>
                <a:cubicBezTo>
                  <a:pt x="43480" y="1058"/>
                  <a:pt x="43751" y="896"/>
                  <a:pt x="43806" y="896"/>
                </a:cubicBezTo>
                <a:cubicBezTo>
                  <a:pt x="43887" y="896"/>
                  <a:pt x="44131" y="1031"/>
                  <a:pt x="44185" y="1058"/>
                </a:cubicBezTo>
                <a:cubicBezTo>
                  <a:pt x="44321" y="1140"/>
                  <a:pt x="44457" y="1221"/>
                  <a:pt x="44592" y="1248"/>
                </a:cubicBezTo>
                <a:cubicBezTo>
                  <a:pt x="44674" y="1275"/>
                  <a:pt x="44891" y="1438"/>
                  <a:pt x="44972" y="1438"/>
                </a:cubicBezTo>
                <a:cubicBezTo>
                  <a:pt x="45053" y="1438"/>
                  <a:pt x="45298" y="1248"/>
                  <a:pt x="45352" y="1248"/>
                </a:cubicBezTo>
                <a:cubicBezTo>
                  <a:pt x="45487" y="1275"/>
                  <a:pt x="45650" y="1384"/>
                  <a:pt x="45759" y="1438"/>
                </a:cubicBezTo>
                <a:lnTo>
                  <a:pt x="46138" y="1601"/>
                </a:lnTo>
                <a:lnTo>
                  <a:pt x="46518" y="1411"/>
                </a:lnTo>
                <a:cubicBezTo>
                  <a:pt x="46572" y="1384"/>
                  <a:pt x="46898" y="1248"/>
                  <a:pt x="46898" y="1221"/>
                </a:cubicBezTo>
                <a:cubicBezTo>
                  <a:pt x="46898" y="1167"/>
                  <a:pt x="46491" y="1113"/>
                  <a:pt x="46518" y="1058"/>
                </a:cubicBezTo>
                <a:cubicBezTo>
                  <a:pt x="46518" y="1004"/>
                  <a:pt x="46138" y="923"/>
                  <a:pt x="46111" y="868"/>
                </a:cubicBezTo>
                <a:cubicBezTo>
                  <a:pt x="46111" y="841"/>
                  <a:pt x="46464" y="706"/>
                  <a:pt x="46491" y="679"/>
                </a:cubicBezTo>
                <a:cubicBezTo>
                  <a:pt x="46627" y="624"/>
                  <a:pt x="46762" y="570"/>
                  <a:pt x="46871" y="489"/>
                </a:cubicBezTo>
                <a:lnTo>
                  <a:pt x="47657" y="841"/>
                </a:lnTo>
                <a:cubicBezTo>
                  <a:pt x="47793" y="868"/>
                  <a:pt x="47929" y="1031"/>
                  <a:pt x="48064" y="1031"/>
                </a:cubicBezTo>
                <a:cubicBezTo>
                  <a:pt x="48173" y="1031"/>
                  <a:pt x="48308" y="841"/>
                  <a:pt x="48444" y="841"/>
                </a:cubicBezTo>
                <a:cubicBezTo>
                  <a:pt x="48552" y="841"/>
                  <a:pt x="48688" y="1031"/>
                  <a:pt x="48824" y="1031"/>
                </a:cubicBezTo>
                <a:cubicBezTo>
                  <a:pt x="48878" y="1031"/>
                  <a:pt x="49203" y="814"/>
                  <a:pt x="49203" y="841"/>
                </a:cubicBezTo>
                <a:cubicBezTo>
                  <a:pt x="49258" y="868"/>
                  <a:pt x="49610" y="977"/>
                  <a:pt x="49610" y="1004"/>
                </a:cubicBezTo>
                <a:cubicBezTo>
                  <a:pt x="49610" y="1058"/>
                  <a:pt x="49258" y="1140"/>
                  <a:pt x="49230" y="1194"/>
                </a:cubicBezTo>
                <a:cubicBezTo>
                  <a:pt x="49203" y="1275"/>
                  <a:pt x="48851" y="1330"/>
                  <a:pt x="48851" y="1384"/>
                </a:cubicBezTo>
                <a:cubicBezTo>
                  <a:pt x="48851" y="1438"/>
                  <a:pt x="49230" y="1519"/>
                  <a:pt x="49230" y="1574"/>
                </a:cubicBezTo>
                <a:cubicBezTo>
                  <a:pt x="49230" y="1628"/>
                  <a:pt x="49610" y="1682"/>
                  <a:pt x="49637" y="1736"/>
                </a:cubicBezTo>
                <a:lnTo>
                  <a:pt x="50397" y="1357"/>
                </a:lnTo>
                <a:cubicBezTo>
                  <a:pt x="50478" y="1330"/>
                  <a:pt x="50641" y="1194"/>
                  <a:pt x="50777" y="1167"/>
                </a:cubicBezTo>
                <a:cubicBezTo>
                  <a:pt x="50858" y="1167"/>
                  <a:pt x="51075" y="1357"/>
                  <a:pt x="51156" y="1357"/>
                </a:cubicBezTo>
                <a:cubicBezTo>
                  <a:pt x="51211" y="1357"/>
                  <a:pt x="51536" y="1194"/>
                  <a:pt x="51563" y="1167"/>
                </a:cubicBezTo>
                <a:cubicBezTo>
                  <a:pt x="51590" y="1113"/>
                  <a:pt x="51943" y="1031"/>
                  <a:pt x="51943" y="977"/>
                </a:cubicBezTo>
                <a:cubicBezTo>
                  <a:pt x="51943" y="950"/>
                  <a:pt x="51590" y="841"/>
                  <a:pt x="51536" y="814"/>
                </a:cubicBezTo>
                <a:cubicBezTo>
                  <a:pt x="51428" y="733"/>
                  <a:pt x="51265" y="679"/>
                  <a:pt x="51156" y="624"/>
                </a:cubicBezTo>
                <a:cubicBezTo>
                  <a:pt x="51265" y="624"/>
                  <a:pt x="51400" y="435"/>
                  <a:pt x="51536" y="435"/>
                </a:cubicBezTo>
                <a:cubicBezTo>
                  <a:pt x="51645" y="435"/>
                  <a:pt x="51834" y="624"/>
                  <a:pt x="51916" y="624"/>
                </a:cubicBezTo>
                <a:cubicBezTo>
                  <a:pt x="51970" y="624"/>
                  <a:pt x="52295" y="435"/>
                  <a:pt x="52323" y="435"/>
                </a:cubicBezTo>
                <a:cubicBezTo>
                  <a:pt x="52377" y="462"/>
                  <a:pt x="52702" y="597"/>
                  <a:pt x="52702" y="624"/>
                </a:cubicBezTo>
                <a:cubicBezTo>
                  <a:pt x="52702" y="651"/>
                  <a:pt x="52377" y="760"/>
                  <a:pt x="52323" y="787"/>
                </a:cubicBezTo>
                <a:cubicBezTo>
                  <a:pt x="52187" y="868"/>
                  <a:pt x="52051" y="923"/>
                  <a:pt x="51943" y="977"/>
                </a:cubicBezTo>
                <a:cubicBezTo>
                  <a:pt x="52078" y="1004"/>
                  <a:pt x="52187" y="1167"/>
                  <a:pt x="52323" y="1167"/>
                </a:cubicBezTo>
                <a:cubicBezTo>
                  <a:pt x="52458" y="1167"/>
                  <a:pt x="52594" y="1357"/>
                  <a:pt x="52729" y="1357"/>
                </a:cubicBezTo>
                <a:cubicBezTo>
                  <a:pt x="52811" y="1357"/>
                  <a:pt x="53028" y="1194"/>
                  <a:pt x="53109" y="1167"/>
                </a:cubicBezTo>
                <a:cubicBezTo>
                  <a:pt x="53245" y="1113"/>
                  <a:pt x="53380" y="1031"/>
                  <a:pt x="53489" y="977"/>
                </a:cubicBezTo>
                <a:cubicBezTo>
                  <a:pt x="53543" y="950"/>
                  <a:pt x="53814" y="787"/>
                  <a:pt x="53869" y="787"/>
                </a:cubicBezTo>
                <a:cubicBezTo>
                  <a:pt x="53896" y="787"/>
                  <a:pt x="54276" y="950"/>
                  <a:pt x="54276" y="977"/>
                </a:cubicBezTo>
                <a:cubicBezTo>
                  <a:pt x="54276" y="977"/>
                  <a:pt x="53923" y="1167"/>
                  <a:pt x="53869" y="1167"/>
                </a:cubicBezTo>
                <a:cubicBezTo>
                  <a:pt x="53977" y="1140"/>
                  <a:pt x="54167" y="1330"/>
                  <a:pt x="54276" y="1330"/>
                </a:cubicBezTo>
                <a:cubicBezTo>
                  <a:pt x="54357" y="1330"/>
                  <a:pt x="54601" y="1194"/>
                  <a:pt x="54655" y="1167"/>
                </a:cubicBezTo>
                <a:cubicBezTo>
                  <a:pt x="54764" y="1113"/>
                  <a:pt x="54899" y="1004"/>
                  <a:pt x="55035" y="977"/>
                </a:cubicBezTo>
                <a:cubicBezTo>
                  <a:pt x="55143" y="950"/>
                  <a:pt x="55306" y="787"/>
                  <a:pt x="55415" y="787"/>
                </a:cubicBezTo>
                <a:cubicBezTo>
                  <a:pt x="55469" y="787"/>
                  <a:pt x="55794" y="977"/>
                  <a:pt x="55822" y="977"/>
                </a:cubicBezTo>
                <a:cubicBezTo>
                  <a:pt x="55876" y="950"/>
                  <a:pt x="56201" y="814"/>
                  <a:pt x="56201" y="787"/>
                </a:cubicBezTo>
                <a:cubicBezTo>
                  <a:pt x="56201" y="760"/>
                  <a:pt x="55822" y="597"/>
                  <a:pt x="55794" y="597"/>
                </a:cubicBezTo>
                <a:cubicBezTo>
                  <a:pt x="55930" y="597"/>
                  <a:pt x="56066" y="407"/>
                  <a:pt x="56174" y="407"/>
                </a:cubicBezTo>
                <a:cubicBezTo>
                  <a:pt x="56201" y="407"/>
                  <a:pt x="56581" y="570"/>
                  <a:pt x="56581" y="597"/>
                </a:cubicBezTo>
                <a:cubicBezTo>
                  <a:pt x="56581" y="597"/>
                  <a:pt x="56201" y="787"/>
                  <a:pt x="56201" y="787"/>
                </a:cubicBezTo>
                <a:cubicBezTo>
                  <a:pt x="56310" y="787"/>
                  <a:pt x="56445" y="950"/>
                  <a:pt x="56581" y="950"/>
                </a:cubicBezTo>
                <a:cubicBezTo>
                  <a:pt x="56662" y="950"/>
                  <a:pt x="56907" y="787"/>
                  <a:pt x="56961" y="760"/>
                </a:cubicBezTo>
                <a:cubicBezTo>
                  <a:pt x="57015" y="733"/>
                  <a:pt x="57259" y="570"/>
                  <a:pt x="57341" y="570"/>
                </a:cubicBezTo>
                <a:cubicBezTo>
                  <a:pt x="57422" y="597"/>
                  <a:pt x="57666" y="733"/>
                  <a:pt x="57720" y="760"/>
                </a:cubicBezTo>
                <a:cubicBezTo>
                  <a:pt x="57775" y="787"/>
                  <a:pt x="58046" y="950"/>
                  <a:pt x="58100" y="950"/>
                </a:cubicBezTo>
                <a:cubicBezTo>
                  <a:pt x="58208" y="923"/>
                  <a:pt x="58398" y="733"/>
                  <a:pt x="58480" y="760"/>
                </a:cubicBezTo>
                <a:cubicBezTo>
                  <a:pt x="58615" y="760"/>
                  <a:pt x="58751" y="923"/>
                  <a:pt x="58859" y="923"/>
                </a:cubicBezTo>
                <a:cubicBezTo>
                  <a:pt x="58968" y="923"/>
                  <a:pt x="59158" y="733"/>
                  <a:pt x="59239" y="733"/>
                </a:cubicBezTo>
                <a:cubicBezTo>
                  <a:pt x="59375" y="733"/>
                  <a:pt x="59510" y="923"/>
                  <a:pt x="59646" y="923"/>
                </a:cubicBezTo>
                <a:cubicBezTo>
                  <a:pt x="59755" y="896"/>
                  <a:pt x="59917" y="1085"/>
                  <a:pt x="60026" y="1085"/>
                </a:cubicBezTo>
                <a:cubicBezTo>
                  <a:pt x="60107" y="1085"/>
                  <a:pt x="60351" y="923"/>
                  <a:pt x="60406" y="896"/>
                </a:cubicBezTo>
                <a:cubicBezTo>
                  <a:pt x="60460" y="868"/>
                  <a:pt x="60731" y="679"/>
                  <a:pt x="60785" y="679"/>
                </a:cubicBezTo>
                <a:cubicBezTo>
                  <a:pt x="60812" y="706"/>
                  <a:pt x="61165" y="841"/>
                  <a:pt x="61165" y="868"/>
                </a:cubicBezTo>
                <a:cubicBezTo>
                  <a:pt x="61165" y="868"/>
                  <a:pt x="60812" y="1058"/>
                  <a:pt x="60785" y="1058"/>
                </a:cubicBezTo>
                <a:cubicBezTo>
                  <a:pt x="60921" y="1058"/>
                  <a:pt x="61056" y="1248"/>
                  <a:pt x="61192" y="1221"/>
                </a:cubicBezTo>
                <a:cubicBezTo>
                  <a:pt x="61273" y="1221"/>
                  <a:pt x="61490" y="1058"/>
                  <a:pt x="61572" y="1031"/>
                </a:cubicBezTo>
                <a:cubicBezTo>
                  <a:pt x="61707" y="1004"/>
                  <a:pt x="61843" y="896"/>
                  <a:pt x="61952" y="841"/>
                </a:cubicBezTo>
                <a:cubicBezTo>
                  <a:pt x="62006" y="814"/>
                  <a:pt x="62250" y="651"/>
                  <a:pt x="62331" y="651"/>
                </a:cubicBezTo>
                <a:cubicBezTo>
                  <a:pt x="62386" y="651"/>
                  <a:pt x="62684" y="787"/>
                  <a:pt x="62738" y="814"/>
                </a:cubicBezTo>
                <a:cubicBezTo>
                  <a:pt x="62765" y="841"/>
                  <a:pt x="63064" y="1004"/>
                  <a:pt x="63118" y="977"/>
                </a:cubicBezTo>
                <a:cubicBezTo>
                  <a:pt x="63199" y="977"/>
                  <a:pt x="63471" y="787"/>
                  <a:pt x="63525" y="787"/>
                </a:cubicBezTo>
                <a:cubicBezTo>
                  <a:pt x="63660" y="814"/>
                  <a:pt x="63796" y="923"/>
                  <a:pt x="63905" y="977"/>
                </a:cubicBezTo>
                <a:lnTo>
                  <a:pt x="64311" y="1140"/>
                </a:lnTo>
                <a:cubicBezTo>
                  <a:pt x="64338" y="1167"/>
                  <a:pt x="64664" y="1330"/>
                  <a:pt x="64691" y="1330"/>
                </a:cubicBezTo>
                <a:cubicBezTo>
                  <a:pt x="64745" y="1330"/>
                  <a:pt x="65098" y="1140"/>
                  <a:pt x="65098" y="1140"/>
                </a:cubicBezTo>
                <a:cubicBezTo>
                  <a:pt x="65098" y="1085"/>
                  <a:pt x="64664" y="1004"/>
                  <a:pt x="64691" y="950"/>
                </a:cubicBezTo>
                <a:cubicBezTo>
                  <a:pt x="64718" y="896"/>
                  <a:pt x="65017" y="814"/>
                  <a:pt x="65071" y="760"/>
                </a:cubicBezTo>
                <a:cubicBezTo>
                  <a:pt x="65179" y="706"/>
                  <a:pt x="65342" y="624"/>
                  <a:pt x="65478" y="570"/>
                </a:cubicBezTo>
                <a:cubicBezTo>
                  <a:pt x="65505" y="543"/>
                  <a:pt x="65803" y="380"/>
                  <a:pt x="65857" y="380"/>
                </a:cubicBezTo>
                <a:cubicBezTo>
                  <a:pt x="65885" y="380"/>
                  <a:pt x="66237" y="543"/>
                  <a:pt x="66237" y="570"/>
                </a:cubicBezTo>
                <a:cubicBezTo>
                  <a:pt x="66237" y="624"/>
                  <a:pt x="65830" y="706"/>
                  <a:pt x="65857" y="760"/>
                </a:cubicBezTo>
                <a:cubicBezTo>
                  <a:pt x="65885" y="787"/>
                  <a:pt x="66183" y="896"/>
                  <a:pt x="66264" y="923"/>
                </a:cubicBezTo>
                <a:cubicBezTo>
                  <a:pt x="66319" y="950"/>
                  <a:pt x="66590" y="1113"/>
                  <a:pt x="66644" y="1113"/>
                </a:cubicBezTo>
                <a:cubicBezTo>
                  <a:pt x="66753" y="1113"/>
                  <a:pt x="66942" y="923"/>
                  <a:pt x="67051" y="923"/>
                </a:cubicBezTo>
                <a:cubicBezTo>
                  <a:pt x="67132" y="923"/>
                  <a:pt x="67349" y="1113"/>
                  <a:pt x="67431" y="1113"/>
                </a:cubicBezTo>
                <a:cubicBezTo>
                  <a:pt x="67593" y="1085"/>
                  <a:pt x="67675" y="950"/>
                  <a:pt x="67810" y="923"/>
                </a:cubicBezTo>
                <a:lnTo>
                  <a:pt x="67431" y="733"/>
                </a:lnTo>
                <a:cubicBezTo>
                  <a:pt x="67322" y="706"/>
                  <a:pt x="67078" y="624"/>
                  <a:pt x="67024" y="543"/>
                </a:cubicBezTo>
                <a:cubicBezTo>
                  <a:pt x="66997" y="516"/>
                  <a:pt x="67431" y="407"/>
                  <a:pt x="67431" y="380"/>
                </a:cubicBezTo>
                <a:cubicBezTo>
                  <a:pt x="67431" y="353"/>
                  <a:pt x="66997" y="190"/>
                  <a:pt x="67024" y="190"/>
                </a:cubicBezTo>
                <a:cubicBezTo>
                  <a:pt x="67051" y="163"/>
                  <a:pt x="67349" y="1"/>
                  <a:pt x="67403" y="1"/>
                </a:cubicBezTo>
                <a:cubicBezTo>
                  <a:pt x="67539" y="1"/>
                  <a:pt x="67675" y="163"/>
                  <a:pt x="67810" y="190"/>
                </a:cubicBezTo>
                <a:cubicBezTo>
                  <a:pt x="67810" y="218"/>
                  <a:pt x="67919" y="245"/>
                  <a:pt x="68000" y="272"/>
                </a:cubicBezTo>
                <a:cubicBezTo>
                  <a:pt x="68136" y="299"/>
                  <a:pt x="68190" y="326"/>
                  <a:pt x="68217" y="353"/>
                </a:cubicBezTo>
                <a:cubicBezTo>
                  <a:pt x="68190" y="380"/>
                  <a:pt x="68109" y="435"/>
                  <a:pt x="68000" y="462"/>
                </a:cubicBezTo>
                <a:cubicBezTo>
                  <a:pt x="67892" y="489"/>
                  <a:pt x="67810" y="516"/>
                  <a:pt x="67810" y="543"/>
                </a:cubicBezTo>
                <a:cubicBezTo>
                  <a:pt x="67810" y="570"/>
                  <a:pt x="67892" y="624"/>
                  <a:pt x="68000" y="651"/>
                </a:cubicBezTo>
                <a:cubicBezTo>
                  <a:pt x="68082" y="679"/>
                  <a:pt x="68163" y="706"/>
                  <a:pt x="68217" y="733"/>
                </a:cubicBezTo>
                <a:cubicBezTo>
                  <a:pt x="68271" y="760"/>
                  <a:pt x="68516" y="923"/>
                  <a:pt x="68597" y="923"/>
                </a:cubicBezTo>
                <a:cubicBezTo>
                  <a:pt x="68705" y="923"/>
                  <a:pt x="68868" y="733"/>
                  <a:pt x="68977" y="733"/>
                </a:cubicBezTo>
                <a:cubicBezTo>
                  <a:pt x="69058" y="733"/>
                  <a:pt x="69302" y="896"/>
                  <a:pt x="69384" y="923"/>
                </a:cubicBezTo>
                <a:cubicBezTo>
                  <a:pt x="69519" y="977"/>
                  <a:pt x="69628" y="1058"/>
                  <a:pt x="69763" y="1113"/>
                </a:cubicBezTo>
                <a:cubicBezTo>
                  <a:pt x="69899" y="1085"/>
                  <a:pt x="70035" y="923"/>
                  <a:pt x="70170" y="923"/>
                </a:cubicBezTo>
                <a:cubicBezTo>
                  <a:pt x="70251" y="923"/>
                  <a:pt x="70496" y="1140"/>
                  <a:pt x="70550" y="1113"/>
                </a:cubicBezTo>
                <a:cubicBezTo>
                  <a:pt x="70685" y="1085"/>
                  <a:pt x="70848" y="977"/>
                  <a:pt x="70957" y="923"/>
                </a:cubicBezTo>
                <a:cubicBezTo>
                  <a:pt x="71092" y="868"/>
                  <a:pt x="71228" y="814"/>
                  <a:pt x="71364" y="760"/>
                </a:cubicBezTo>
                <a:lnTo>
                  <a:pt x="71743" y="570"/>
                </a:lnTo>
                <a:lnTo>
                  <a:pt x="72557" y="245"/>
                </a:lnTo>
                <a:cubicBezTo>
                  <a:pt x="72584" y="299"/>
                  <a:pt x="72937" y="380"/>
                  <a:pt x="72937" y="435"/>
                </a:cubicBezTo>
                <a:cubicBezTo>
                  <a:pt x="72937" y="462"/>
                  <a:pt x="72584" y="570"/>
                  <a:pt x="72530" y="597"/>
                </a:cubicBezTo>
                <a:cubicBezTo>
                  <a:pt x="72449" y="651"/>
                  <a:pt x="72177" y="733"/>
                  <a:pt x="72150" y="787"/>
                </a:cubicBezTo>
                <a:cubicBezTo>
                  <a:pt x="72123" y="814"/>
                  <a:pt x="72530" y="923"/>
                  <a:pt x="72530" y="977"/>
                </a:cubicBezTo>
                <a:cubicBezTo>
                  <a:pt x="72530" y="1004"/>
                  <a:pt x="72096" y="1113"/>
                  <a:pt x="72150" y="1140"/>
                </a:cubicBezTo>
                <a:cubicBezTo>
                  <a:pt x="72177" y="1167"/>
                  <a:pt x="72476" y="1330"/>
                  <a:pt x="72530" y="1357"/>
                </a:cubicBezTo>
                <a:cubicBezTo>
                  <a:pt x="72638" y="1357"/>
                  <a:pt x="72801" y="1167"/>
                  <a:pt x="72937" y="1167"/>
                </a:cubicBezTo>
                <a:cubicBezTo>
                  <a:pt x="72991" y="1167"/>
                  <a:pt x="73262" y="1357"/>
                  <a:pt x="73316" y="1384"/>
                </a:cubicBezTo>
                <a:cubicBezTo>
                  <a:pt x="73452" y="1438"/>
                  <a:pt x="73561" y="1519"/>
                  <a:pt x="73696" y="1574"/>
                </a:cubicBezTo>
                <a:cubicBezTo>
                  <a:pt x="73723" y="1519"/>
                  <a:pt x="74103" y="1465"/>
                  <a:pt x="74103" y="1411"/>
                </a:cubicBezTo>
                <a:cubicBezTo>
                  <a:pt x="74103" y="1384"/>
                  <a:pt x="73696" y="1248"/>
                  <a:pt x="73723" y="1194"/>
                </a:cubicBezTo>
                <a:cubicBezTo>
                  <a:pt x="73778" y="1140"/>
                  <a:pt x="74022" y="1085"/>
                  <a:pt x="74103" y="1031"/>
                </a:cubicBezTo>
                <a:cubicBezTo>
                  <a:pt x="74239" y="1004"/>
                  <a:pt x="74374" y="896"/>
                  <a:pt x="74510" y="868"/>
                </a:cubicBezTo>
                <a:cubicBezTo>
                  <a:pt x="74537" y="868"/>
                  <a:pt x="74863" y="1058"/>
                  <a:pt x="74890" y="1085"/>
                </a:cubicBezTo>
                <a:cubicBezTo>
                  <a:pt x="74944" y="1113"/>
                  <a:pt x="75188" y="1275"/>
                  <a:pt x="75269" y="1275"/>
                </a:cubicBezTo>
                <a:cubicBezTo>
                  <a:pt x="75324" y="1275"/>
                  <a:pt x="75595" y="1140"/>
                  <a:pt x="75649" y="1113"/>
                </a:cubicBezTo>
                <a:lnTo>
                  <a:pt x="76029" y="950"/>
                </a:lnTo>
                <a:cubicBezTo>
                  <a:pt x="76110" y="923"/>
                  <a:pt x="76327" y="760"/>
                  <a:pt x="76409" y="760"/>
                </a:cubicBezTo>
                <a:cubicBezTo>
                  <a:pt x="76436" y="760"/>
                  <a:pt x="76788" y="950"/>
                  <a:pt x="76788" y="977"/>
                </a:cubicBezTo>
                <a:cubicBezTo>
                  <a:pt x="76788" y="977"/>
                  <a:pt x="76436" y="1140"/>
                  <a:pt x="76409" y="1140"/>
                </a:cubicBezTo>
                <a:cubicBezTo>
                  <a:pt x="76544" y="1140"/>
                  <a:pt x="76653" y="1330"/>
                  <a:pt x="76788" y="1330"/>
                </a:cubicBezTo>
                <a:cubicBezTo>
                  <a:pt x="76897" y="1330"/>
                  <a:pt x="77032" y="1167"/>
                  <a:pt x="77168" y="1167"/>
                </a:cubicBezTo>
                <a:cubicBezTo>
                  <a:pt x="77304" y="1167"/>
                  <a:pt x="77412" y="1357"/>
                  <a:pt x="77548" y="1357"/>
                </a:cubicBezTo>
                <a:cubicBezTo>
                  <a:pt x="77656" y="1357"/>
                  <a:pt x="77792" y="1194"/>
                  <a:pt x="77928" y="1167"/>
                </a:cubicBezTo>
                <a:cubicBezTo>
                  <a:pt x="78036" y="1167"/>
                  <a:pt x="78172" y="1004"/>
                  <a:pt x="78307" y="1004"/>
                </a:cubicBezTo>
                <a:cubicBezTo>
                  <a:pt x="78416" y="1004"/>
                  <a:pt x="78579" y="1194"/>
                  <a:pt x="78687" y="1194"/>
                </a:cubicBezTo>
                <a:cubicBezTo>
                  <a:pt x="78823" y="1167"/>
                  <a:pt x="78931" y="1004"/>
                  <a:pt x="79067" y="1004"/>
                </a:cubicBezTo>
                <a:cubicBezTo>
                  <a:pt x="79121" y="1004"/>
                  <a:pt x="79392" y="1167"/>
                  <a:pt x="79446" y="1194"/>
                </a:cubicBezTo>
                <a:cubicBezTo>
                  <a:pt x="79501" y="1221"/>
                  <a:pt x="79745" y="1384"/>
                  <a:pt x="79826" y="1384"/>
                </a:cubicBezTo>
                <a:cubicBezTo>
                  <a:pt x="79908" y="1384"/>
                  <a:pt x="80152" y="1221"/>
                  <a:pt x="80206" y="1194"/>
                </a:cubicBezTo>
                <a:cubicBezTo>
                  <a:pt x="80260" y="1167"/>
                  <a:pt x="80531" y="1004"/>
                  <a:pt x="80586" y="1004"/>
                </a:cubicBezTo>
                <a:cubicBezTo>
                  <a:pt x="80721" y="1004"/>
                  <a:pt x="80830" y="1194"/>
                  <a:pt x="80965" y="1194"/>
                </a:cubicBezTo>
                <a:cubicBezTo>
                  <a:pt x="81047" y="1194"/>
                  <a:pt x="81291" y="1004"/>
                  <a:pt x="81345" y="1004"/>
                </a:cubicBezTo>
                <a:cubicBezTo>
                  <a:pt x="81481" y="1031"/>
                  <a:pt x="81644" y="1140"/>
                  <a:pt x="81752" y="1194"/>
                </a:cubicBezTo>
                <a:cubicBezTo>
                  <a:pt x="81779" y="1221"/>
                  <a:pt x="82078" y="1384"/>
                  <a:pt x="82132" y="1384"/>
                </a:cubicBezTo>
                <a:cubicBezTo>
                  <a:pt x="82213" y="1357"/>
                  <a:pt x="82457" y="1221"/>
                  <a:pt x="82511" y="1194"/>
                </a:cubicBezTo>
                <a:lnTo>
                  <a:pt x="82891" y="1004"/>
                </a:lnTo>
                <a:lnTo>
                  <a:pt x="83271" y="814"/>
                </a:lnTo>
                <a:lnTo>
                  <a:pt x="84030" y="435"/>
                </a:lnTo>
                <a:lnTo>
                  <a:pt x="84817" y="787"/>
                </a:lnTo>
                <a:lnTo>
                  <a:pt x="84437" y="977"/>
                </a:lnTo>
                <a:cubicBezTo>
                  <a:pt x="84329" y="1031"/>
                  <a:pt x="84085" y="1113"/>
                  <a:pt x="84058" y="1167"/>
                </a:cubicBezTo>
                <a:cubicBezTo>
                  <a:pt x="84030" y="1194"/>
                  <a:pt x="84437" y="1302"/>
                  <a:pt x="84437" y="1357"/>
                </a:cubicBezTo>
                <a:cubicBezTo>
                  <a:pt x="84437" y="1357"/>
                  <a:pt x="84030" y="1519"/>
                  <a:pt x="84058" y="1547"/>
                </a:cubicBezTo>
                <a:cubicBezTo>
                  <a:pt x="84085" y="1547"/>
                  <a:pt x="84410" y="1709"/>
                  <a:pt x="84464" y="1709"/>
                </a:cubicBezTo>
                <a:cubicBezTo>
                  <a:pt x="84573" y="1709"/>
                  <a:pt x="84709" y="1547"/>
                  <a:pt x="84844" y="1519"/>
                </a:cubicBezTo>
                <a:cubicBezTo>
                  <a:pt x="84953" y="1519"/>
                  <a:pt x="85088" y="1330"/>
                  <a:pt x="85224" y="1330"/>
                </a:cubicBezTo>
                <a:cubicBezTo>
                  <a:pt x="85278" y="1330"/>
                  <a:pt x="85576" y="1519"/>
                  <a:pt x="85604" y="1519"/>
                </a:cubicBezTo>
                <a:cubicBezTo>
                  <a:pt x="85658" y="1492"/>
                  <a:pt x="85983" y="1357"/>
                  <a:pt x="85983" y="1330"/>
                </a:cubicBezTo>
                <a:cubicBezTo>
                  <a:pt x="85983" y="1302"/>
                  <a:pt x="85604" y="1140"/>
                  <a:pt x="85576" y="1140"/>
                </a:cubicBezTo>
                <a:cubicBezTo>
                  <a:pt x="85712" y="1113"/>
                  <a:pt x="85848" y="950"/>
                  <a:pt x="85956" y="950"/>
                </a:cubicBezTo>
                <a:cubicBezTo>
                  <a:pt x="86038" y="950"/>
                  <a:pt x="86309" y="1085"/>
                  <a:pt x="86363" y="1113"/>
                </a:cubicBezTo>
                <a:cubicBezTo>
                  <a:pt x="86390" y="1140"/>
                  <a:pt x="86743" y="1302"/>
                  <a:pt x="86743" y="1302"/>
                </a:cubicBezTo>
                <a:cubicBezTo>
                  <a:pt x="86797" y="1275"/>
                  <a:pt x="87123" y="1140"/>
                  <a:pt x="87123" y="1113"/>
                </a:cubicBezTo>
                <a:cubicBezTo>
                  <a:pt x="87123" y="1031"/>
                  <a:pt x="86743" y="1004"/>
                  <a:pt x="86743" y="923"/>
                </a:cubicBezTo>
                <a:cubicBezTo>
                  <a:pt x="86743" y="868"/>
                  <a:pt x="87123" y="787"/>
                  <a:pt x="87123" y="733"/>
                </a:cubicBezTo>
                <a:cubicBezTo>
                  <a:pt x="87123" y="706"/>
                  <a:pt x="86689" y="597"/>
                  <a:pt x="86716" y="570"/>
                </a:cubicBezTo>
                <a:cubicBezTo>
                  <a:pt x="86743" y="543"/>
                  <a:pt x="87068" y="380"/>
                  <a:pt x="87095" y="380"/>
                </a:cubicBezTo>
                <a:cubicBezTo>
                  <a:pt x="87231" y="380"/>
                  <a:pt x="87367" y="543"/>
                  <a:pt x="87502" y="543"/>
                </a:cubicBezTo>
                <a:cubicBezTo>
                  <a:pt x="87529" y="597"/>
                  <a:pt x="87882" y="651"/>
                  <a:pt x="87882" y="706"/>
                </a:cubicBezTo>
                <a:cubicBezTo>
                  <a:pt x="87909" y="760"/>
                  <a:pt x="87502" y="868"/>
                  <a:pt x="87502" y="923"/>
                </a:cubicBezTo>
                <a:cubicBezTo>
                  <a:pt x="87529" y="950"/>
                  <a:pt x="87855" y="1085"/>
                  <a:pt x="87909" y="1085"/>
                </a:cubicBezTo>
                <a:cubicBezTo>
                  <a:pt x="88018" y="1113"/>
                  <a:pt x="88180" y="1248"/>
                  <a:pt x="88316" y="1248"/>
                </a:cubicBezTo>
                <a:cubicBezTo>
                  <a:pt x="88424" y="1248"/>
                  <a:pt x="88587" y="1058"/>
                  <a:pt x="88696" y="1058"/>
                </a:cubicBezTo>
                <a:cubicBezTo>
                  <a:pt x="88750" y="1058"/>
                  <a:pt x="89021" y="1248"/>
                  <a:pt x="89075" y="1248"/>
                </a:cubicBezTo>
                <a:cubicBezTo>
                  <a:pt x="89211" y="1221"/>
                  <a:pt x="89374" y="1085"/>
                  <a:pt x="89482" y="1058"/>
                </a:cubicBezTo>
                <a:cubicBezTo>
                  <a:pt x="89509" y="1031"/>
                  <a:pt x="89781" y="868"/>
                  <a:pt x="89862" y="868"/>
                </a:cubicBezTo>
                <a:cubicBezTo>
                  <a:pt x="89916" y="868"/>
                  <a:pt x="90188" y="1004"/>
                  <a:pt x="90242" y="1031"/>
                </a:cubicBezTo>
                <a:cubicBezTo>
                  <a:pt x="90296" y="1058"/>
                  <a:pt x="90594" y="1221"/>
                  <a:pt x="90649" y="1221"/>
                </a:cubicBezTo>
                <a:cubicBezTo>
                  <a:pt x="90757" y="1221"/>
                  <a:pt x="90947" y="1031"/>
                  <a:pt x="91028" y="1031"/>
                </a:cubicBezTo>
                <a:cubicBezTo>
                  <a:pt x="91164" y="1031"/>
                  <a:pt x="91300" y="1194"/>
                  <a:pt x="91435" y="1194"/>
                </a:cubicBezTo>
                <a:cubicBezTo>
                  <a:pt x="91544" y="1194"/>
                  <a:pt x="91706" y="1004"/>
                  <a:pt x="91815" y="1031"/>
                </a:cubicBezTo>
                <a:cubicBezTo>
                  <a:pt x="91923" y="1031"/>
                  <a:pt x="92086" y="1194"/>
                  <a:pt x="92222" y="1194"/>
                </a:cubicBezTo>
                <a:cubicBezTo>
                  <a:pt x="92303" y="1194"/>
                  <a:pt x="92547" y="1031"/>
                  <a:pt x="92602" y="1004"/>
                </a:cubicBezTo>
                <a:cubicBezTo>
                  <a:pt x="92629" y="977"/>
                  <a:pt x="92927" y="814"/>
                  <a:pt x="92981" y="814"/>
                </a:cubicBezTo>
                <a:cubicBezTo>
                  <a:pt x="93090" y="841"/>
                  <a:pt x="93280" y="1031"/>
                  <a:pt x="93388" y="1004"/>
                </a:cubicBezTo>
                <a:cubicBezTo>
                  <a:pt x="93415" y="1004"/>
                  <a:pt x="93442" y="1004"/>
                  <a:pt x="93470" y="977"/>
                </a:cubicBezTo>
                <a:lnTo>
                  <a:pt x="93524" y="950"/>
                </a:lnTo>
                <a:lnTo>
                  <a:pt x="93551" y="923"/>
                </a:lnTo>
                <a:lnTo>
                  <a:pt x="93551" y="923"/>
                </a:lnTo>
                <a:lnTo>
                  <a:pt x="93551" y="923"/>
                </a:lnTo>
                <a:lnTo>
                  <a:pt x="93551" y="923"/>
                </a:lnTo>
                <a:lnTo>
                  <a:pt x="93551" y="923"/>
                </a:lnTo>
                <a:lnTo>
                  <a:pt x="93551" y="923"/>
                </a:lnTo>
                <a:lnTo>
                  <a:pt x="93632" y="923"/>
                </a:lnTo>
                <a:lnTo>
                  <a:pt x="93632" y="923"/>
                </a:lnTo>
                <a:lnTo>
                  <a:pt x="93632" y="923"/>
                </a:lnTo>
                <a:lnTo>
                  <a:pt x="93632" y="923"/>
                </a:lnTo>
                <a:cubicBezTo>
                  <a:pt x="93659" y="896"/>
                  <a:pt x="93714" y="868"/>
                  <a:pt x="93741" y="868"/>
                </a:cubicBezTo>
                <a:cubicBezTo>
                  <a:pt x="93768" y="841"/>
                  <a:pt x="93768" y="841"/>
                  <a:pt x="93795" y="841"/>
                </a:cubicBezTo>
                <a:cubicBezTo>
                  <a:pt x="93822" y="841"/>
                  <a:pt x="93876" y="841"/>
                  <a:pt x="93931" y="841"/>
                </a:cubicBezTo>
                <a:cubicBezTo>
                  <a:pt x="93985" y="841"/>
                  <a:pt x="94066" y="868"/>
                  <a:pt x="94148" y="896"/>
                </a:cubicBezTo>
                <a:cubicBezTo>
                  <a:pt x="94229" y="923"/>
                  <a:pt x="94283" y="950"/>
                  <a:pt x="94365" y="1004"/>
                </a:cubicBezTo>
                <a:cubicBezTo>
                  <a:pt x="94500" y="1058"/>
                  <a:pt x="94636" y="1167"/>
                  <a:pt x="94771" y="1194"/>
                </a:cubicBezTo>
                <a:cubicBezTo>
                  <a:pt x="94853" y="1221"/>
                  <a:pt x="95043" y="1221"/>
                  <a:pt x="95233" y="1248"/>
                </a:cubicBezTo>
                <a:cubicBezTo>
                  <a:pt x="95422" y="1302"/>
                  <a:pt x="95639" y="1357"/>
                  <a:pt x="95721" y="1438"/>
                </a:cubicBezTo>
                <a:cubicBezTo>
                  <a:pt x="95856" y="1519"/>
                  <a:pt x="95992" y="1682"/>
                  <a:pt x="96155" y="1845"/>
                </a:cubicBezTo>
                <a:cubicBezTo>
                  <a:pt x="96290" y="2035"/>
                  <a:pt x="96399" y="2225"/>
                  <a:pt x="96453" y="2333"/>
                </a:cubicBezTo>
                <a:cubicBezTo>
                  <a:pt x="96507" y="2469"/>
                  <a:pt x="96643" y="2686"/>
                  <a:pt x="96697" y="2930"/>
                </a:cubicBezTo>
                <a:cubicBezTo>
                  <a:pt x="96779" y="3147"/>
                  <a:pt x="96806" y="3364"/>
                  <a:pt x="96779" y="3418"/>
                </a:cubicBezTo>
                <a:cubicBezTo>
                  <a:pt x="96779" y="3472"/>
                  <a:pt x="96697" y="3228"/>
                  <a:pt x="96535" y="2984"/>
                </a:cubicBezTo>
                <a:cubicBezTo>
                  <a:pt x="96372" y="2767"/>
                  <a:pt x="96182" y="2550"/>
                  <a:pt x="96155" y="2577"/>
                </a:cubicBezTo>
                <a:cubicBezTo>
                  <a:pt x="96155" y="2577"/>
                  <a:pt x="96182" y="2632"/>
                  <a:pt x="96209" y="2713"/>
                </a:cubicBezTo>
                <a:cubicBezTo>
                  <a:pt x="96263" y="2794"/>
                  <a:pt x="96290" y="2930"/>
                  <a:pt x="96345" y="3038"/>
                </a:cubicBezTo>
                <a:cubicBezTo>
                  <a:pt x="96399" y="3283"/>
                  <a:pt x="96426" y="3527"/>
                  <a:pt x="96426" y="3554"/>
                </a:cubicBezTo>
                <a:cubicBezTo>
                  <a:pt x="96453" y="3581"/>
                  <a:pt x="96535" y="3771"/>
                  <a:pt x="96616" y="3988"/>
                </a:cubicBezTo>
                <a:cubicBezTo>
                  <a:pt x="96643" y="4096"/>
                  <a:pt x="96670" y="4205"/>
                  <a:pt x="96697" y="4259"/>
                </a:cubicBezTo>
                <a:cubicBezTo>
                  <a:pt x="96697" y="4286"/>
                  <a:pt x="96697" y="4286"/>
                  <a:pt x="96697" y="4313"/>
                </a:cubicBezTo>
                <a:lnTo>
                  <a:pt x="96697" y="4313"/>
                </a:lnTo>
                <a:cubicBezTo>
                  <a:pt x="96697" y="4313"/>
                  <a:pt x="96724" y="4313"/>
                  <a:pt x="96724" y="4340"/>
                </a:cubicBezTo>
                <a:cubicBezTo>
                  <a:pt x="96724" y="4340"/>
                  <a:pt x="96724" y="4340"/>
                  <a:pt x="96724" y="4340"/>
                </a:cubicBezTo>
                <a:cubicBezTo>
                  <a:pt x="96724" y="4340"/>
                  <a:pt x="96724" y="4340"/>
                  <a:pt x="96752" y="4340"/>
                </a:cubicBezTo>
                <a:lnTo>
                  <a:pt x="96752" y="4313"/>
                </a:lnTo>
                <a:lnTo>
                  <a:pt x="96752" y="4313"/>
                </a:lnTo>
                <a:cubicBezTo>
                  <a:pt x="96752" y="4286"/>
                  <a:pt x="96752" y="4286"/>
                  <a:pt x="96752" y="4286"/>
                </a:cubicBezTo>
                <a:lnTo>
                  <a:pt x="96779" y="4259"/>
                </a:lnTo>
                <a:cubicBezTo>
                  <a:pt x="96779" y="4150"/>
                  <a:pt x="96806" y="4042"/>
                  <a:pt x="96806" y="3906"/>
                </a:cubicBezTo>
                <a:cubicBezTo>
                  <a:pt x="96806" y="3662"/>
                  <a:pt x="96752" y="3391"/>
                  <a:pt x="96779" y="3418"/>
                </a:cubicBezTo>
                <a:cubicBezTo>
                  <a:pt x="96833" y="3472"/>
                  <a:pt x="96914" y="3662"/>
                  <a:pt x="96969" y="3852"/>
                </a:cubicBezTo>
                <a:cubicBezTo>
                  <a:pt x="97023" y="3961"/>
                  <a:pt x="97023" y="4069"/>
                  <a:pt x="97050" y="4150"/>
                </a:cubicBezTo>
                <a:cubicBezTo>
                  <a:pt x="97050" y="4205"/>
                  <a:pt x="97077" y="4232"/>
                  <a:pt x="97077" y="4286"/>
                </a:cubicBezTo>
                <a:cubicBezTo>
                  <a:pt x="97077" y="4340"/>
                  <a:pt x="97104" y="4313"/>
                  <a:pt x="97104" y="4340"/>
                </a:cubicBezTo>
                <a:cubicBezTo>
                  <a:pt x="97131" y="4422"/>
                  <a:pt x="97267" y="4612"/>
                  <a:pt x="97267" y="4720"/>
                </a:cubicBezTo>
                <a:cubicBezTo>
                  <a:pt x="97294" y="4747"/>
                  <a:pt x="97104" y="5073"/>
                  <a:pt x="97104" y="5127"/>
                </a:cubicBezTo>
                <a:cubicBezTo>
                  <a:pt x="97050" y="5208"/>
                  <a:pt x="96941" y="5371"/>
                  <a:pt x="96914" y="5507"/>
                </a:cubicBezTo>
                <a:cubicBezTo>
                  <a:pt x="96887" y="5615"/>
                  <a:pt x="96724" y="5805"/>
                  <a:pt x="96724" y="5914"/>
                </a:cubicBezTo>
                <a:cubicBezTo>
                  <a:pt x="96724" y="5995"/>
                  <a:pt x="96887" y="6239"/>
                  <a:pt x="96887" y="6320"/>
                </a:cubicBezTo>
                <a:cubicBezTo>
                  <a:pt x="96941" y="6402"/>
                  <a:pt x="97050" y="6592"/>
                  <a:pt x="97077" y="6700"/>
                </a:cubicBezTo>
                <a:cubicBezTo>
                  <a:pt x="97077" y="6781"/>
                  <a:pt x="96887" y="7026"/>
                  <a:pt x="96887" y="7107"/>
                </a:cubicBezTo>
                <a:cubicBezTo>
                  <a:pt x="96887" y="7188"/>
                  <a:pt x="97023" y="7460"/>
                  <a:pt x="97050" y="7514"/>
                </a:cubicBezTo>
                <a:cubicBezTo>
                  <a:pt x="97077" y="7568"/>
                  <a:pt x="97240" y="7866"/>
                  <a:pt x="97213" y="7921"/>
                </a:cubicBezTo>
                <a:cubicBezTo>
                  <a:pt x="97213" y="8029"/>
                  <a:pt x="97050" y="8246"/>
                  <a:pt x="97023" y="8328"/>
                </a:cubicBezTo>
                <a:cubicBezTo>
                  <a:pt x="96996" y="8382"/>
                  <a:pt x="96833" y="8626"/>
                  <a:pt x="96806" y="8707"/>
                </a:cubicBezTo>
                <a:cubicBezTo>
                  <a:pt x="96806" y="8762"/>
                  <a:pt x="96996" y="9087"/>
                  <a:pt x="96969" y="9114"/>
                </a:cubicBezTo>
                <a:cubicBezTo>
                  <a:pt x="96969" y="9168"/>
                  <a:pt x="96806" y="9494"/>
                  <a:pt x="96779" y="9494"/>
                </a:cubicBezTo>
                <a:cubicBezTo>
                  <a:pt x="96724" y="9494"/>
                  <a:pt x="96670" y="9087"/>
                  <a:pt x="96616" y="9087"/>
                </a:cubicBezTo>
                <a:cubicBezTo>
                  <a:pt x="96589" y="9114"/>
                  <a:pt x="96399" y="9467"/>
                  <a:pt x="96399" y="9494"/>
                </a:cubicBezTo>
                <a:cubicBezTo>
                  <a:pt x="96399" y="9602"/>
                  <a:pt x="96209" y="9738"/>
                  <a:pt x="96182" y="9874"/>
                </a:cubicBezTo>
                <a:cubicBezTo>
                  <a:pt x="96182" y="9982"/>
                  <a:pt x="96345" y="10145"/>
                  <a:pt x="96345" y="10253"/>
                </a:cubicBezTo>
                <a:cubicBezTo>
                  <a:pt x="96345" y="10389"/>
                  <a:pt x="96507" y="10525"/>
                  <a:pt x="96507" y="10660"/>
                </a:cubicBezTo>
                <a:cubicBezTo>
                  <a:pt x="96507" y="10714"/>
                  <a:pt x="96290" y="10986"/>
                  <a:pt x="96318" y="11013"/>
                </a:cubicBezTo>
                <a:cubicBezTo>
                  <a:pt x="96318" y="11148"/>
                  <a:pt x="96426" y="11311"/>
                  <a:pt x="96480" y="11420"/>
                </a:cubicBezTo>
                <a:lnTo>
                  <a:pt x="96643" y="11799"/>
                </a:lnTo>
                <a:lnTo>
                  <a:pt x="96806" y="12179"/>
                </a:lnTo>
                <a:cubicBezTo>
                  <a:pt x="96860" y="12288"/>
                  <a:pt x="96914" y="12423"/>
                  <a:pt x="96969" y="12559"/>
                </a:cubicBezTo>
                <a:cubicBezTo>
                  <a:pt x="96996" y="12613"/>
                  <a:pt x="97131" y="12857"/>
                  <a:pt x="97158" y="12939"/>
                </a:cubicBezTo>
                <a:cubicBezTo>
                  <a:pt x="97158" y="12939"/>
                  <a:pt x="96969" y="13291"/>
                  <a:pt x="96941" y="13291"/>
                </a:cubicBezTo>
                <a:cubicBezTo>
                  <a:pt x="96914" y="13291"/>
                  <a:pt x="96806" y="12884"/>
                  <a:pt x="96779" y="12911"/>
                </a:cubicBezTo>
                <a:cubicBezTo>
                  <a:pt x="96724" y="12966"/>
                  <a:pt x="96643" y="13210"/>
                  <a:pt x="96589" y="13291"/>
                </a:cubicBezTo>
                <a:cubicBezTo>
                  <a:pt x="96562" y="13345"/>
                  <a:pt x="96399" y="13590"/>
                  <a:pt x="96399" y="13671"/>
                </a:cubicBezTo>
                <a:cubicBezTo>
                  <a:pt x="96399" y="13725"/>
                  <a:pt x="96562" y="13996"/>
                  <a:pt x="96562" y="14051"/>
                </a:cubicBezTo>
                <a:cubicBezTo>
                  <a:pt x="96589" y="14105"/>
                  <a:pt x="96724" y="14430"/>
                  <a:pt x="96752" y="14430"/>
                </a:cubicBezTo>
                <a:cubicBezTo>
                  <a:pt x="96752" y="14430"/>
                  <a:pt x="96941" y="14051"/>
                  <a:pt x="96941" y="14051"/>
                </a:cubicBezTo>
                <a:cubicBezTo>
                  <a:pt x="96969" y="14159"/>
                  <a:pt x="97131" y="14322"/>
                  <a:pt x="97131" y="14430"/>
                </a:cubicBezTo>
                <a:cubicBezTo>
                  <a:pt x="97131" y="14566"/>
                  <a:pt x="96941" y="14674"/>
                  <a:pt x="96941" y="14810"/>
                </a:cubicBezTo>
                <a:cubicBezTo>
                  <a:pt x="96914" y="14946"/>
                  <a:pt x="96752" y="15054"/>
                  <a:pt x="96752" y="15190"/>
                </a:cubicBezTo>
                <a:cubicBezTo>
                  <a:pt x="96752" y="15298"/>
                  <a:pt x="96941" y="15461"/>
                  <a:pt x="96941" y="15570"/>
                </a:cubicBezTo>
                <a:cubicBezTo>
                  <a:pt x="96914" y="15678"/>
                  <a:pt x="96752" y="15814"/>
                  <a:pt x="96752" y="15949"/>
                </a:cubicBezTo>
                <a:cubicBezTo>
                  <a:pt x="96752" y="16058"/>
                  <a:pt x="96941" y="16221"/>
                  <a:pt x="96941" y="16329"/>
                </a:cubicBezTo>
                <a:cubicBezTo>
                  <a:pt x="96914" y="16438"/>
                  <a:pt x="96752" y="16627"/>
                  <a:pt x="96752" y="16736"/>
                </a:cubicBezTo>
                <a:cubicBezTo>
                  <a:pt x="96752" y="16817"/>
                  <a:pt x="96914" y="17034"/>
                  <a:pt x="96941" y="17116"/>
                </a:cubicBezTo>
                <a:cubicBezTo>
                  <a:pt x="96969" y="17143"/>
                  <a:pt x="97131" y="17441"/>
                  <a:pt x="97131" y="17495"/>
                </a:cubicBezTo>
                <a:cubicBezTo>
                  <a:pt x="97131" y="17631"/>
                  <a:pt x="96969" y="17739"/>
                  <a:pt x="96941" y="17875"/>
                </a:cubicBezTo>
                <a:cubicBezTo>
                  <a:pt x="96941" y="17984"/>
                  <a:pt x="97131" y="18173"/>
                  <a:pt x="97131" y="18255"/>
                </a:cubicBezTo>
                <a:cubicBezTo>
                  <a:pt x="97131" y="18282"/>
                  <a:pt x="96969" y="18635"/>
                  <a:pt x="96941" y="18635"/>
                </a:cubicBezTo>
                <a:cubicBezTo>
                  <a:pt x="96914" y="18635"/>
                  <a:pt x="96806" y="18309"/>
                  <a:pt x="96779" y="18255"/>
                </a:cubicBezTo>
                <a:cubicBezTo>
                  <a:pt x="96697" y="18173"/>
                  <a:pt x="96643" y="17984"/>
                  <a:pt x="96589" y="17875"/>
                </a:cubicBezTo>
                <a:cubicBezTo>
                  <a:pt x="96507" y="17767"/>
                  <a:pt x="96453" y="17631"/>
                  <a:pt x="96399" y="17495"/>
                </a:cubicBezTo>
                <a:cubicBezTo>
                  <a:pt x="96372" y="17631"/>
                  <a:pt x="96209" y="17767"/>
                  <a:pt x="96209" y="17875"/>
                </a:cubicBezTo>
                <a:cubicBezTo>
                  <a:pt x="96209" y="17984"/>
                  <a:pt x="96399" y="18173"/>
                  <a:pt x="96399" y="18282"/>
                </a:cubicBezTo>
                <a:cubicBezTo>
                  <a:pt x="96399" y="18336"/>
                  <a:pt x="96209" y="18607"/>
                  <a:pt x="96209" y="18662"/>
                </a:cubicBezTo>
                <a:cubicBezTo>
                  <a:pt x="96236" y="18770"/>
                  <a:pt x="96372" y="18960"/>
                  <a:pt x="96399" y="19041"/>
                </a:cubicBezTo>
                <a:cubicBezTo>
                  <a:pt x="96480" y="19177"/>
                  <a:pt x="96535" y="19286"/>
                  <a:pt x="96589" y="19421"/>
                </a:cubicBezTo>
                <a:cubicBezTo>
                  <a:pt x="96643" y="19503"/>
                  <a:pt x="96779" y="19692"/>
                  <a:pt x="96779" y="19801"/>
                </a:cubicBezTo>
                <a:cubicBezTo>
                  <a:pt x="96806" y="19909"/>
                  <a:pt x="96616" y="20099"/>
                  <a:pt x="96616" y="20181"/>
                </a:cubicBezTo>
                <a:cubicBezTo>
                  <a:pt x="96616" y="20316"/>
                  <a:pt x="96806" y="20452"/>
                  <a:pt x="96806" y="20560"/>
                </a:cubicBezTo>
                <a:cubicBezTo>
                  <a:pt x="96806" y="20696"/>
                  <a:pt x="96616" y="20832"/>
                  <a:pt x="96616" y="20967"/>
                </a:cubicBezTo>
                <a:cubicBezTo>
                  <a:pt x="96616" y="21103"/>
                  <a:pt x="96806" y="21211"/>
                  <a:pt x="96806" y="21347"/>
                </a:cubicBezTo>
                <a:cubicBezTo>
                  <a:pt x="96806" y="21483"/>
                  <a:pt x="96616" y="21618"/>
                  <a:pt x="96616" y="21754"/>
                </a:cubicBezTo>
                <a:cubicBezTo>
                  <a:pt x="96616" y="21862"/>
                  <a:pt x="96833" y="22025"/>
                  <a:pt x="96806" y="22134"/>
                </a:cubicBezTo>
                <a:cubicBezTo>
                  <a:pt x="96806" y="22188"/>
                  <a:pt x="96616" y="22459"/>
                  <a:pt x="96643" y="22513"/>
                </a:cubicBezTo>
                <a:cubicBezTo>
                  <a:pt x="96670" y="22649"/>
                  <a:pt x="96779" y="22812"/>
                  <a:pt x="96833" y="22893"/>
                </a:cubicBezTo>
                <a:cubicBezTo>
                  <a:pt x="96887" y="23029"/>
                  <a:pt x="96941" y="23164"/>
                  <a:pt x="97023" y="23300"/>
                </a:cubicBezTo>
                <a:cubicBezTo>
                  <a:pt x="97050" y="23327"/>
                  <a:pt x="97213" y="23625"/>
                  <a:pt x="97213" y="23680"/>
                </a:cubicBezTo>
                <a:cubicBezTo>
                  <a:pt x="97213" y="23788"/>
                  <a:pt x="97050" y="24005"/>
                  <a:pt x="97023" y="24059"/>
                </a:cubicBezTo>
                <a:cubicBezTo>
                  <a:pt x="96996" y="24168"/>
                  <a:pt x="96914" y="24412"/>
                  <a:pt x="96860" y="24466"/>
                </a:cubicBezTo>
                <a:cubicBezTo>
                  <a:pt x="96806" y="24493"/>
                  <a:pt x="96697" y="24086"/>
                  <a:pt x="96670" y="24086"/>
                </a:cubicBezTo>
                <a:cubicBezTo>
                  <a:pt x="96616" y="24086"/>
                  <a:pt x="96535" y="24412"/>
                  <a:pt x="96480" y="24466"/>
                </a:cubicBezTo>
                <a:cubicBezTo>
                  <a:pt x="96399" y="24548"/>
                  <a:pt x="96372" y="24765"/>
                  <a:pt x="96290" y="24873"/>
                </a:cubicBezTo>
                <a:cubicBezTo>
                  <a:pt x="96426" y="25117"/>
                  <a:pt x="96535" y="25388"/>
                  <a:pt x="96670" y="25633"/>
                </a:cubicBezTo>
                <a:cubicBezTo>
                  <a:pt x="96724" y="25768"/>
                  <a:pt x="96806" y="25904"/>
                  <a:pt x="96860" y="26012"/>
                </a:cubicBezTo>
                <a:cubicBezTo>
                  <a:pt x="96887" y="26094"/>
                  <a:pt x="97023" y="26311"/>
                  <a:pt x="97050" y="26419"/>
                </a:cubicBezTo>
                <a:cubicBezTo>
                  <a:pt x="97050" y="26419"/>
                  <a:pt x="96860" y="26799"/>
                  <a:pt x="96860" y="26799"/>
                </a:cubicBezTo>
                <a:cubicBezTo>
                  <a:pt x="96833" y="26799"/>
                  <a:pt x="96697" y="26392"/>
                  <a:pt x="96670" y="26419"/>
                </a:cubicBezTo>
                <a:cubicBezTo>
                  <a:pt x="96643" y="26446"/>
                  <a:pt x="96480" y="26745"/>
                  <a:pt x="96480" y="26799"/>
                </a:cubicBezTo>
                <a:cubicBezTo>
                  <a:pt x="96480" y="26907"/>
                  <a:pt x="96697" y="27070"/>
                  <a:pt x="96670" y="27179"/>
                </a:cubicBezTo>
                <a:cubicBezTo>
                  <a:pt x="96670" y="27260"/>
                  <a:pt x="96480" y="27504"/>
                  <a:pt x="96507" y="27585"/>
                </a:cubicBezTo>
                <a:cubicBezTo>
                  <a:pt x="96507" y="27694"/>
                  <a:pt x="96643" y="27857"/>
                  <a:pt x="96670" y="27965"/>
                </a:cubicBezTo>
                <a:lnTo>
                  <a:pt x="96860" y="28345"/>
                </a:lnTo>
                <a:lnTo>
                  <a:pt x="97050" y="28725"/>
                </a:lnTo>
                <a:cubicBezTo>
                  <a:pt x="96996" y="28752"/>
                  <a:pt x="96941" y="29104"/>
                  <a:pt x="96860" y="29104"/>
                </a:cubicBezTo>
                <a:cubicBezTo>
                  <a:pt x="96833" y="29104"/>
                  <a:pt x="96724" y="28725"/>
                  <a:pt x="96697" y="28725"/>
                </a:cubicBezTo>
                <a:cubicBezTo>
                  <a:pt x="96643" y="28752"/>
                  <a:pt x="96535" y="29159"/>
                  <a:pt x="96507" y="29131"/>
                </a:cubicBezTo>
                <a:cubicBezTo>
                  <a:pt x="96453" y="29077"/>
                  <a:pt x="96372" y="28833"/>
                  <a:pt x="96318" y="28752"/>
                </a:cubicBezTo>
                <a:cubicBezTo>
                  <a:pt x="96263" y="28643"/>
                  <a:pt x="96182" y="28399"/>
                  <a:pt x="96128" y="28345"/>
                </a:cubicBezTo>
                <a:cubicBezTo>
                  <a:pt x="96101" y="28318"/>
                  <a:pt x="95992" y="28752"/>
                  <a:pt x="95938" y="28752"/>
                </a:cubicBezTo>
                <a:lnTo>
                  <a:pt x="96128" y="29131"/>
                </a:lnTo>
                <a:cubicBezTo>
                  <a:pt x="96182" y="29240"/>
                  <a:pt x="96263" y="29430"/>
                  <a:pt x="96318" y="29511"/>
                </a:cubicBezTo>
                <a:cubicBezTo>
                  <a:pt x="96372" y="29565"/>
                  <a:pt x="96453" y="29891"/>
                  <a:pt x="96507" y="29891"/>
                </a:cubicBezTo>
                <a:cubicBezTo>
                  <a:pt x="96535" y="29891"/>
                  <a:pt x="96643" y="29484"/>
                  <a:pt x="96697" y="29511"/>
                </a:cubicBezTo>
                <a:cubicBezTo>
                  <a:pt x="96752" y="29538"/>
                  <a:pt x="96833" y="29782"/>
                  <a:pt x="96887" y="29891"/>
                </a:cubicBezTo>
                <a:cubicBezTo>
                  <a:pt x="96887" y="29945"/>
                  <a:pt x="97023" y="30271"/>
                  <a:pt x="97050" y="30271"/>
                </a:cubicBezTo>
                <a:cubicBezTo>
                  <a:pt x="97104" y="30271"/>
                  <a:pt x="97213" y="29864"/>
                  <a:pt x="97240" y="29891"/>
                </a:cubicBezTo>
                <a:cubicBezTo>
                  <a:pt x="97267" y="29891"/>
                  <a:pt x="97430" y="30216"/>
                  <a:pt x="97430" y="30271"/>
                </a:cubicBezTo>
                <a:cubicBezTo>
                  <a:pt x="97430" y="30379"/>
                  <a:pt x="97267" y="30515"/>
                  <a:pt x="97240" y="30650"/>
                </a:cubicBezTo>
                <a:cubicBezTo>
                  <a:pt x="97185" y="30678"/>
                  <a:pt x="97131" y="31030"/>
                  <a:pt x="97077" y="31030"/>
                </a:cubicBezTo>
                <a:cubicBezTo>
                  <a:pt x="97050" y="31030"/>
                  <a:pt x="96887" y="30650"/>
                  <a:pt x="96887" y="30650"/>
                </a:cubicBezTo>
                <a:cubicBezTo>
                  <a:pt x="96860" y="30732"/>
                  <a:pt x="96697" y="30976"/>
                  <a:pt x="96697" y="31057"/>
                </a:cubicBezTo>
                <a:cubicBezTo>
                  <a:pt x="96697" y="31112"/>
                  <a:pt x="96860" y="31383"/>
                  <a:pt x="96887" y="31437"/>
                </a:cubicBezTo>
                <a:cubicBezTo>
                  <a:pt x="96887" y="31464"/>
                  <a:pt x="97077" y="31790"/>
                  <a:pt x="97077" y="31817"/>
                </a:cubicBezTo>
                <a:cubicBezTo>
                  <a:pt x="97050" y="31952"/>
                  <a:pt x="96941" y="32115"/>
                  <a:pt x="96887" y="32196"/>
                </a:cubicBezTo>
                <a:lnTo>
                  <a:pt x="96697" y="32603"/>
                </a:lnTo>
                <a:lnTo>
                  <a:pt x="96507" y="32983"/>
                </a:lnTo>
                <a:cubicBezTo>
                  <a:pt x="96453" y="33092"/>
                  <a:pt x="96372" y="33227"/>
                  <a:pt x="96345" y="33390"/>
                </a:cubicBezTo>
                <a:cubicBezTo>
                  <a:pt x="96290" y="33498"/>
                  <a:pt x="96155" y="33634"/>
                  <a:pt x="96155" y="33770"/>
                </a:cubicBezTo>
                <a:cubicBezTo>
                  <a:pt x="96155" y="33878"/>
                  <a:pt x="96345" y="34041"/>
                  <a:pt x="96345" y="34149"/>
                </a:cubicBezTo>
                <a:cubicBezTo>
                  <a:pt x="96345" y="34231"/>
                  <a:pt x="96155" y="34475"/>
                  <a:pt x="96155" y="34556"/>
                </a:cubicBezTo>
                <a:cubicBezTo>
                  <a:pt x="96182" y="34665"/>
                  <a:pt x="96290" y="34827"/>
                  <a:pt x="96345" y="34936"/>
                </a:cubicBezTo>
                <a:cubicBezTo>
                  <a:pt x="96372" y="34963"/>
                  <a:pt x="96507" y="35316"/>
                  <a:pt x="96535" y="35316"/>
                </a:cubicBezTo>
                <a:cubicBezTo>
                  <a:pt x="96535" y="35316"/>
                  <a:pt x="96724" y="34963"/>
                  <a:pt x="96724" y="34909"/>
                </a:cubicBezTo>
                <a:cubicBezTo>
                  <a:pt x="96697" y="35044"/>
                  <a:pt x="96887" y="35180"/>
                  <a:pt x="96887" y="35316"/>
                </a:cubicBezTo>
                <a:cubicBezTo>
                  <a:pt x="96887" y="35424"/>
                  <a:pt x="96724" y="35560"/>
                  <a:pt x="96724" y="35695"/>
                </a:cubicBezTo>
                <a:cubicBezTo>
                  <a:pt x="96697" y="35831"/>
                  <a:pt x="96535" y="35967"/>
                  <a:pt x="96535" y="36075"/>
                </a:cubicBezTo>
                <a:cubicBezTo>
                  <a:pt x="96535" y="36184"/>
                  <a:pt x="96724" y="36374"/>
                  <a:pt x="96724" y="36482"/>
                </a:cubicBezTo>
                <a:cubicBezTo>
                  <a:pt x="96697" y="36591"/>
                  <a:pt x="96589" y="36780"/>
                  <a:pt x="96535" y="36862"/>
                </a:cubicBezTo>
                <a:cubicBezTo>
                  <a:pt x="96480" y="36943"/>
                  <a:pt x="96372" y="37133"/>
                  <a:pt x="96345" y="37241"/>
                </a:cubicBezTo>
                <a:cubicBezTo>
                  <a:pt x="96345" y="37323"/>
                  <a:pt x="96535" y="37540"/>
                  <a:pt x="96535" y="37621"/>
                </a:cubicBezTo>
                <a:cubicBezTo>
                  <a:pt x="96535" y="37757"/>
                  <a:pt x="96345" y="37920"/>
                  <a:pt x="96345" y="38028"/>
                </a:cubicBezTo>
                <a:cubicBezTo>
                  <a:pt x="96372" y="38055"/>
                  <a:pt x="96399" y="38137"/>
                  <a:pt x="96453" y="38218"/>
                </a:cubicBezTo>
                <a:lnTo>
                  <a:pt x="96453" y="38245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99"/>
                </a:lnTo>
                <a:lnTo>
                  <a:pt x="96453" y="38299"/>
                </a:lnTo>
                <a:lnTo>
                  <a:pt x="96453" y="38299"/>
                </a:lnTo>
                <a:lnTo>
                  <a:pt x="96480" y="38326"/>
                </a:lnTo>
                <a:cubicBezTo>
                  <a:pt x="96480" y="38354"/>
                  <a:pt x="96480" y="38354"/>
                  <a:pt x="96507" y="38381"/>
                </a:cubicBezTo>
                <a:cubicBezTo>
                  <a:pt x="96507" y="38408"/>
                  <a:pt x="96535" y="38435"/>
                  <a:pt x="96535" y="38462"/>
                </a:cubicBezTo>
                <a:cubicBezTo>
                  <a:pt x="96535" y="38489"/>
                  <a:pt x="96589" y="38652"/>
                  <a:pt x="96616" y="38815"/>
                </a:cubicBezTo>
                <a:cubicBezTo>
                  <a:pt x="96643" y="38950"/>
                  <a:pt x="96670" y="39113"/>
                  <a:pt x="96643" y="39140"/>
                </a:cubicBezTo>
                <a:cubicBezTo>
                  <a:pt x="96643" y="39249"/>
                  <a:pt x="96318" y="39683"/>
                  <a:pt x="96318" y="39737"/>
                </a:cubicBezTo>
                <a:cubicBezTo>
                  <a:pt x="96263" y="39981"/>
                  <a:pt x="96263" y="40252"/>
                  <a:pt x="96182" y="40496"/>
                </a:cubicBezTo>
                <a:cubicBezTo>
                  <a:pt x="96101" y="40768"/>
                  <a:pt x="95965" y="41093"/>
                  <a:pt x="95748" y="41419"/>
                </a:cubicBezTo>
                <a:cubicBezTo>
                  <a:pt x="95694" y="41473"/>
                  <a:pt x="95558" y="41690"/>
                  <a:pt x="95314" y="41880"/>
                </a:cubicBezTo>
                <a:cubicBezTo>
                  <a:pt x="95097" y="42097"/>
                  <a:pt x="94771" y="42259"/>
                  <a:pt x="94663" y="42314"/>
                </a:cubicBezTo>
                <a:cubicBezTo>
                  <a:pt x="94527" y="42368"/>
                  <a:pt x="94175" y="42422"/>
                  <a:pt x="93876" y="42395"/>
                </a:cubicBezTo>
                <a:cubicBezTo>
                  <a:pt x="93795" y="42395"/>
                  <a:pt x="93714" y="42395"/>
                  <a:pt x="93659" y="42395"/>
                </a:cubicBezTo>
                <a:cubicBezTo>
                  <a:pt x="93632" y="42395"/>
                  <a:pt x="93578" y="42368"/>
                  <a:pt x="93551" y="42368"/>
                </a:cubicBezTo>
                <a:lnTo>
                  <a:pt x="93524" y="42368"/>
                </a:lnTo>
                <a:cubicBezTo>
                  <a:pt x="93497" y="42341"/>
                  <a:pt x="93470" y="42314"/>
                  <a:pt x="93442" y="42314"/>
                </a:cubicBezTo>
                <a:cubicBezTo>
                  <a:pt x="93334" y="42259"/>
                  <a:pt x="93198" y="42178"/>
                  <a:pt x="93063" y="42124"/>
                </a:cubicBezTo>
                <a:cubicBezTo>
                  <a:pt x="92954" y="42124"/>
                  <a:pt x="92764" y="41961"/>
                  <a:pt x="92683" y="41961"/>
                </a:cubicBezTo>
                <a:cubicBezTo>
                  <a:pt x="92602" y="41961"/>
                  <a:pt x="92357" y="42124"/>
                  <a:pt x="92276" y="42124"/>
                </a:cubicBezTo>
                <a:cubicBezTo>
                  <a:pt x="92195" y="42178"/>
                  <a:pt x="92005" y="42314"/>
                  <a:pt x="91896" y="42314"/>
                </a:cubicBezTo>
                <a:cubicBezTo>
                  <a:pt x="91815" y="42341"/>
                  <a:pt x="91598" y="42124"/>
                  <a:pt x="91489" y="42124"/>
                </a:cubicBezTo>
                <a:cubicBezTo>
                  <a:pt x="91435" y="42124"/>
                  <a:pt x="91164" y="42314"/>
                  <a:pt x="91110" y="42314"/>
                </a:cubicBezTo>
                <a:cubicBezTo>
                  <a:pt x="90974" y="42287"/>
                  <a:pt x="90839" y="42178"/>
                  <a:pt x="90730" y="42124"/>
                </a:cubicBezTo>
                <a:cubicBezTo>
                  <a:pt x="90594" y="42070"/>
                  <a:pt x="90459" y="42015"/>
                  <a:pt x="90323" y="41934"/>
                </a:cubicBezTo>
                <a:cubicBezTo>
                  <a:pt x="90242" y="41880"/>
                  <a:pt x="89971" y="41798"/>
                  <a:pt x="89943" y="41744"/>
                </a:cubicBezTo>
                <a:cubicBezTo>
                  <a:pt x="89916" y="41717"/>
                  <a:pt x="90323" y="41608"/>
                  <a:pt x="90323" y="41581"/>
                </a:cubicBezTo>
                <a:cubicBezTo>
                  <a:pt x="90323" y="41500"/>
                  <a:pt x="89971" y="41446"/>
                  <a:pt x="89943" y="41391"/>
                </a:cubicBezTo>
                <a:cubicBezTo>
                  <a:pt x="89808" y="41446"/>
                  <a:pt x="89672" y="41500"/>
                  <a:pt x="89537" y="41554"/>
                </a:cubicBezTo>
                <a:cubicBezTo>
                  <a:pt x="89428" y="41608"/>
                  <a:pt x="89238" y="41663"/>
                  <a:pt x="89157" y="41744"/>
                </a:cubicBezTo>
                <a:cubicBezTo>
                  <a:pt x="89103" y="41771"/>
                  <a:pt x="88750" y="41880"/>
                  <a:pt x="88750" y="41907"/>
                </a:cubicBezTo>
                <a:cubicBezTo>
                  <a:pt x="88750" y="41934"/>
                  <a:pt x="89130" y="42097"/>
                  <a:pt x="89157" y="42097"/>
                </a:cubicBezTo>
                <a:cubicBezTo>
                  <a:pt x="89021" y="42124"/>
                  <a:pt x="88886" y="42287"/>
                  <a:pt x="88750" y="42287"/>
                </a:cubicBezTo>
                <a:cubicBezTo>
                  <a:pt x="88723" y="42287"/>
                  <a:pt x="88370" y="42097"/>
                  <a:pt x="88370" y="42097"/>
                </a:cubicBezTo>
                <a:cubicBezTo>
                  <a:pt x="88370" y="42070"/>
                  <a:pt x="88452" y="42042"/>
                  <a:pt x="88560" y="41988"/>
                </a:cubicBezTo>
                <a:cubicBezTo>
                  <a:pt x="88669" y="41961"/>
                  <a:pt x="88750" y="41907"/>
                  <a:pt x="88750" y="41907"/>
                </a:cubicBezTo>
                <a:cubicBezTo>
                  <a:pt x="88696" y="41880"/>
                  <a:pt x="88452" y="41717"/>
                  <a:pt x="88370" y="41717"/>
                </a:cubicBezTo>
                <a:cubicBezTo>
                  <a:pt x="88262" y="41717"/>
                  <a:pt x="88072" y="41907"/>
                  <a:pt x="87963" y="41880"/>
                </a:cubicBezTo>
                <a:cubicBezTo>
                  <a:pt x="87828" y="41880"/>
                  <a:pt x="87746" y="41717"/>
                  <a:pt x="87584" y="41690"/>
                </a:cubicBezTo>
                <a:cubicBezTo>
                  <a:pt x="87475" y="41690"/>
                  <a:pt x="87312" y="41500"/>
                  <a:pt x="87204" y="41500"/>
                </a:cubicBezTo>
                <a:cubicBezTo>
                  <a:pt x="87123" y="41500"/>
                  <a:pt x="86878" y="41663"/>
                  <a:pt x="86797" y="41663"/>
                </a:cubicBezTo>
                <a:cubicBezTo>
                  <a:pt x="86770" y="41690"/>
                  <a:pt x="86472" y="41853"/>
                  <a:pt x="86417" y="41853"/>
                </a:cubicBezTo>
                <a:cubicBezTo>
                  <a:pt x="86336" y="41825"/>
                  <a:pt x="86119" y="41690"/>
                  <a:pt x="86038" y="41663"/>
                </a:cubicBezTo>
                <a:cubicBezTo>
                  <a:pt x="86010" y="41636"/>
                  <a:pt x="85712" y="41446"/>
                  <a:pt x="85658" y="41473"/>
                </a:cubicBezTo>
                <a:cubicBezTo>
                  <a:pt x="85549" y="41473"/>
                  <a:pt x="85359" y="41608"/>
                  <a:pt x="85278" y="41636"/>
                </a:cubicBezTo>
                <a:lnTo>
                  <a:pt x="84898" y="41825"/>
                </a:lnTo>
                <a:cubicBezTo>
                  <a:pt x="84817" y="41853"/>
                  <a:pt x="84600" y="41988"/>
                  <a:pt x="84519" y="41988"/>
                </a:cubicBezTo>
                <a:cubicBezTo>
                  <a:pt x="84464" y="41988"/>
                  <a:pt x="84166" y="41825"/>
                  <a:pt x="84112" y="41798"/>
                </a:cubicBezTo>
                <a:cubicBezTo>
                  <a:pt x="84030" y="41744"/>
                  <a:pt x="83868" y="41636"/>
                  <a:pt x="83732" y="41608"/>
                </a:cubicBezTo>
                <a:cubicBezTo>
                  <a:pt x="83678" y="41608"/>
                  <a:pt x="83434" y="41798"/>
                  <a:pt x="83352" y="41798"/>
                </a:cubicBezTo>
                <a:cubicBezTo>
                  <a:pt x="83271" y="41798"/>
                  <a:pt x="83054" y="41581"/>
                  <a:pt x="82973" y="41608"/>
                </a:cubicBezTo>
                <a:cubicBezTo>
                  <a:pt x="82864" y="41636"/>
                  <a:pt x="82674" y="41744"/>
                  <a:pt x="82593" y="41798"/>
                </a:cubicBezTo>
                <a:cubicBezTo>
                  <a:pt x="82457" y="41853"/>
                  <a:pt x="82349" y="41907"/>
                  <a:pt x="82213" y="41961"/>
                </a:cubicBezTo>
                <a:cubicBezTo>
                  <a:pt x="81942" y="42097"/>
                  <a:pt x="81698" y="42232"/>
                  <a:pt x="81454" y="42341"/>
                </a:cubicBezTo>
                <a:lnTo>
                  <a:pt x="81047" y="42151"/>
                </a:lnTo>
                <a:cubicBezTo>
                  <a:pt x="81020" y="42151"/>
                  <a:pt x="80938" y="42097"/>
                  <a:pt x="80857" y="42070"/>
                </a:cubicBezTo>
                <a:cubicBezTo>
                  <a:pt x="80830" y="42070"/>
                  <a:pt x="80803" y="42042"/>
                  <a:pt x="80803" y="42042"/>
                </a:cubicBezTo>
                <a:cubicBezTo>
                  <a:pt x="80748" y="42042"/>
                  <a:pt x="80748" y="42042"/>
                  <a:pt x="80721" y="42015"/>
                </a:cubicBezTo>
                <a:cubicBezTo>
                  <a:pt x="80694" y="42015"/>
                  <a:pt x="80667" y="41988"/>
                  <a:pt x="80667" y="41988"/>
                </a:cubicBezTo>
                <a:cubicBezTo>
                  <a:pt x="80640" y="41961"/>
                  <a:pt x="80748" y="41934"/>
                  <a:pt x="80857" y="41880"/>
                </a:cubicBezTo>
                <a:cubicBezTo>
                  <a:pt x="80938" y="41853"/>
                  <a:pt x="81047" y="41798"/>
                  <a:pt x="81047" y="41798"/>
                </a:cubicBezTo>
                <a:cubicBezTo>
                  <a:pt x="81047" y="41771"/>
                  <a:pt x="80965" y="41744"/>
                  <a:pt x="80884" y="41690"/>
                </a:cubicBezTo>
                <a:lnTo>
                  <a:pt x="80803" y="41663"/>
                </a:lnTo>
                <a:lnTo>
                  <a:pt x="80803" y="41663"/>
                </a:lnTo>
                <a:cubicBezTo>
                  <a:pt x="80776" y="41663"/>
                  <a:pt x="80803" y="41663"/>
                  <a:pt x="80776" y="41663"/>
                </a:cubicBezTo>
                <a:lnTo>
                  <a:pt x="80776" y="41663"/>
                </a:lnTo>
                <a:lnTo>
                  <a:pt x="80748" y="41636"/>
                </a:lnTo>
                <a:cubicBezTo>
                  <a:pt x="80694" y="41608"/>
                  <a:pt x="80667" y="41608"/>
                  <a:pt x="80667" y="41608"/>
                </a:cubicBezTo>
                <a:cubicBezTo>
                  <a:pt x="80559" y="41581"/>
                  <a:pt x="80369" y="41419"/>
                  <a:pt x="80260" y="41419"/>
                </a:cubicBezTo>
                <a:cubicBezTo>
                  <a:pt x="80152" y="41419"/>
                  <a:pt x="79989" y="41608"/>
                  <a:pt x="79880" y="41608"/>
                </a:cubicBezTo>
                <a:cubicBezTo>
                  <a:pt x="79745" y="41608"/>
                  <a:pt x="79609" y="41419"/>
                  <a:pt x="79474" y="41419"/>
                </a:cubicBezTo>
                <a:lnTo>
                  <a:pt x="78687" y="41771"/>
                </a:lnTo>
                <a:cubicBezTo>
                  <a:pt x="78551" y="41825"/>
                  <a:pt x="78443" y="41907"/>
                  <a:pt x="78307" y="41961"/>
                </a:cubicBezTo>
                <a:cubicBezTo>
                  <a:pt x="78253" y="41961"/>
                  <a:pt x="77955" y="41771"/>
                  <a:pt x="77900" y="41771"/>
                </a:cubicBezTo>
                <a:cubicBezTo>
                  <a:pt x="77873" y="41771"/>
                  <a:pt x="77494" y="41934"/>
                  <a:pt x="77494" y="41934"/>
                </a:cubicBezTo>
                <a:cubicBezTo>
                  <a:pt x="77494" y="41961"/>
                  <a:pt x="77900" y="42124"/>
                  <a:pt x="77900" y="42124"/>
                </a:cubicBezTo>
                <a:cubicBezTo>
                  <a:pt x="77819" y="42151"/>
                  <a:pt x="77575" y="42314"/>
                  <a:pt x="77494" y="42314"/>
                </a:cubicBezTo>
                <a:cubicBezTo>
                  <a:pt x="77385" y="42287"/>
                  <a:pt x="77195" y="42097"/>
                  <a:pt x="77087" y="42097"/>
                </a:cubicBezTo>
                <a:cubicBezTo>
                  <a:pt x="76951" y="42124"/>
                  <a:pt x="76843" y="42259"/>
                  <a:pt x="76680" y="42287"/>
                </a:cubicBezTo>
                <a:cubicBezTo>
                  <a:pt x="76653" y="42205"/>
                  <a:pt x="76300" y="42124"/>
                  <a:pt x="76300" y="42070"/>
                </a:cubicBezTo>
                <a:cubicBezTo>
                  <a:pt x="76300" y="42015"/>
                  <a:pt x="76707" y="41961"/>
                  <a:pt x="76707" y="41907"/>
                </a:cubicBezTo>
                <a:cubicBezTo>
                  <a:pt x="76680" y="41853"/>
                  <a:pt x="76381" y="41744"/>
                  <a:pt x="76300" y="41690"/>
                </a:cubicBezTo>
                <a:cubicBezTo>
                  <a:pt x="76246" y="41663"/>
                  <a:pt x="76002" y="41500"/>
                  <a:pt x="75920" y="41500"/>
                </a:cubicBezTo>
                <a:cubicBezTo>
                  <a:pt x="75839" y="41500"/>
                  <a:pt x="75568" y="41636"/>
                  <a:pt x="75514" y="41663"/>
                </a:cubicBezTo>
                <a:cubicBezTo>
                  <a:pt x="75459" y="41663"/>
                  <a:pt x="75134" y="41825"/>
                  <a:pt x="75107" y="41825"/>
                </a:cubicBezTo>
                <a:cubicBezTo>
                  <a:pt x="75080" y="41798"/>
                  <a:pt x="74727" y="41636"/>
                  <a:pt x="74727" y="41608"/>
                </a:cubicBezTo>
                <a:cubicBezTo>
                  <a:pt x="74727" y="41608"/>
                  <a:pt x="75080" y="41446"/>
                  <a:pt x="75134" y="41446"/>
                </a:cubicBezTo>
                <a:cubicBezTo>
                  <a:pt x="75025" y="41446"/>
                  <a:pt x="74863" y="41256"/>
                  <a:pt x="74754" y="41229"/>
                </a:cubicBezTo>
                <a:cubicBezTo>
                  <a:pt x="74727" y="41229"/>
                  <a:pt x="74347" y="41391"/>
                  <a:pt x="74347" y="41391"/>
                </a:cubicBezTo>
                <a:cubicBezTo>
                  <a:pt x="74347" y="41419"/>
                  <a:pt x="74754" y="41581"/>
                  <a:pt x="74727" y="41608"/>
                </a:cubicBezTo>
                <a:cubicBezTo>
                  <a:pt x="74646" y="41663"/>
                  <a:pt x="74456" y="41717"/>
                  <a:pt x="74320" y="41771"/>
                </a:cubicBezTo>
                <a:lnTo>
                  <a:pt x="73940" y="41934"/>
                </a:lnTo>
                <a:cubicBezTo>
                  <a:pt x="73805" y="41853"/>
                  <a:pt x="73696" y="41798"/>
                  <a:pt x="73561" y="41717"/>
                </a:cubicBezTo>
                <a:cubicBezTo>
                  <a:pt x="73506" y="41690"/>
                  <a:pt x="73181" y="41527"/>
                  <a:pt x="73181" y="41500"/>
                </a:cubicBezTo>
                <a:cubicBezTo>
                  <a:pt x="73208" y="41446"/>
                  <a:pt x="73588" y="41419"/>
                  <a:pt x="73588" y="41364"/>
                </a:cubicBezTo>
                <a:cubicBezTo>
                  <a:pt x="73588" y="41283"/>
                  <a:pt x="73208" y="41202"/>
                  <a:pt x="73208" y="41147"/>
                </a:cubicBezTo>
                <a:cubicBezTo>
                  <a:pt x="73208" y="41120"/>
                  <a:pt x="73615" y="41012"/>
                  <a:pt x="73588" y="40985"/>
                </a:cubicBezTo>
                <a:cubicBezTo>
                  <a:pt x="73561" y="40957"/>
                  <a:pt x="73289" y="40795"/>
                  <a:pt x="73235" y="40768"/>
                </a:cubicBezTo>
                <a:cubicBezTo>
                  <a:pt x="73127" y="40768"/>
                  <a:pt x="72937" y="40957"/>
                  <a:pt x="72828" y="40930"/>
                </a:cubicBezTo>
                <a:cubicBezTo>
                  <a:pt x="72720" y="40930"/>
                  <a:pt x="72584" y="40768"/>
                  <a:pt x="72476" y="40740"/>
                </a:cubicBezTo>
                <a:lnTo>
                  <a:pt x="72069" y="40903"/>
                </a:lnTo>
                <a:cubicBezTo>
                  <a:pt x="72015" y="40930"/>
                  <a:pt x="71689" y="41039"/>
                  <a:pt x="71689" y="41066"/>
                </a:cubicBezTo>
                <a:cubicBezTo>
                  <a:pt x="71689" y="41093"/>
                  <a:pt x="72015" y="41256"/>
                  <a:pt x="72069" y="41283"/>
                </a:cubicBezTo>
                <a:lnTo>
                  <a:pt x="72449" y="41473"/>
                </a:lnTo>
                <a:lnTo>
                  <a:pt x="72069" y="41636"/>
                </a:lnTo>
                <a:cubicBezTo>
                  <a:pt x="71987" y="41663"/>
                  <a:pt x="71770" y="41798"/>
                  <a:pt x="71689" y="41798"/>
                </a:cubicBezTo>
                <a:cubicBezTo>
                  <a:pt x="71635" y="41825"/>
                  <a:pt x="71336" y="41636"/>
                  <a:pt x="71309" y="41608"/>
                </a:cubicBezTo>
                <a:lnTo>
                  <a:pt x="70930" y="41419"/>
                </a:lnTo>
                <a:lnTo>
                  <a:pt x="70550" y="41229"/>
                </a:lnTo>
                <a:cubicBezTo>
                  <a:pt x="70523" y="41202"/>
                  <a:pt x="70224" y="41039"/>
                  <a:pt x="70170" y="41039"/>
                </a:cubicBezTo>
                <a:cubicBezTo>
                  <a:pt x="70143" y="41039"/>
                  <a:pt x="69790" y="41202"/>
                  <a:pt x="69790" y="41202"/>
                </a:cubicBezTo>
                <a:cubicBezTo>
                  <a:pt x="69790" y="41256"/>
                  <a:pt x="70197" y="41364"/>
                  <a:pt x="70170" y="41391"/>
                </a:cubicBezTo>
                <a:cubicBezTo>
                  <a:pt x="70143" y="41446"/>
                  <a:pt x="69899" y="41527"/>
                  <a:pt x="69790" y="41581"/>
                </a:cubicBezTo>
                <a:cubicBezTo>
                  <a:pt x="69709" y="41636"/>
                  <a:pt x="69546" y="41744"/>
                  <a:pt x="69438" y="41771"/>
                </a:cubicBezTo>
                <a:cubicBezTo>
                  <a:pt x="69356" y="41771"/>
                  <a:pt x="69112" y="41581"/>
                  <a:pt x="69058" y="41581"/>
                </a:cubicBezTo>
                <a:cubicBezTo>
                  <a:pt x="68950" y="41581"/>
                  <a:pt x="68760" y="41771"/>
                  <a:pt x="68678" y="41744"/>
                </a:cubicBezTo>
                <a:cubicBezTo>
                  <a:pt x="68516" y="41744"/>
                  <a:pt x="68434" y="41581"/>
                  <a:pt x="68271" y="41581"/>
                </a:cubicBezTo>
                <a:cubicBezTo>
                  <a:pt x="68163" y="41554"/>
                  <a:pt x="68027" y="41391"/>
                  <a:pt x="67892" y="41391"/>
                </a:cubicBezTo>
                <a:cubicBezTo>
                  <a:pt x="67837" y="41391"/>
                  <a:pt x="67539" y="41581"/>
                  <a:pt x="67512" y="41581"/>
                </a:cubicBezTo>
                <a:cubicBezTo>
                  <a:pt x="67376" y="41527"/>
                  <a:pt x="67241" y="41446"/>
                  <a:pt x="67132" y="41391"/>
                </a:cubicBezTo>
                <a:cubicBezTo>
                  <a:pt x="67024" y="41337"/>
                  <a:pt x="66780" y="41256"/>
                  <a:pt x="66725" y="41202"/>
                </a:cubicBezTo>
                <a:cubicBezTo>
                  <a:pt x="66698" y="41174"/>
                  <a:pt x="67105" y="41066"/>
                  <a:pt x="67105" y="41012"/>
                </a:cubicBezTo>
                <a:cubicBezTo>
                  <a:pt x="67105" y="40957"/>
                  <a:pt x="66753" y="40903"/>
                  <a:pt x="66725" y="40849"/>
                </a:cubicBezTo>
                <a:lnTo>
                  <a:pt x="66346" y="41039"/>
                </a:lnTo>
                <a:cubicBezTo>
                  <a:pt x="66291" y="41039"/>
                  <a:pt x="65939" y="41174"/>
                  <a:pt x="65966" y="41202"/>
                </a:cubicBezTo>
                <a:cubicBezTo>
                  <a:pt x="65966" y="41229"/>
                  <a:pt x="66319" y="41391"/>
                  <a:pt x="66346" y="41391"/>
                </a:cubicBezTo>
                <a:cubicBezTo>
                  <a:pt x="66210" y="41419"/>
                  <a:pt x="66074" y="41581"/>
                  <a:pt x="65966" y="41581"/>
                </a:cubicBezTo>
                <a:cubicBezTo>
                  <a:pt x="65830" y="41581"/>
                  <a:pt x="65695" y="41391"/>
                  <a:pt x="65559" y="41391"/>
                </a:cubicBezTo>
                <a:cubicBezTo>
                  <a:pt x="65451" y="41391"/>
                  <a:pt x="65315" y="41581"/>
                  <a:pt x="65179" y="41581"/>
                </a:cubicBezTo>
                <a:cubicBezTo>
                  <a:pt x="65071" y="41581"/>
                  <a:pt x="64908" y="41419"/>
                  <a:pt x="64800" y="41391"/>
                </a:cubicBezTo>
                <a:cubicBezTo>
                  <a:pt x="64664" y="41391"/>
                  <a:pt x="64528" y="41229"/>
                  <a:pt x="64393" y="41229"/>
                </a:cubicBezTo>
                <a:cubicBezTo>
                  <a:pt x="64311" y="41229"/>
                  <a:pt x="64094" y="41419"/>
                  <a:pt x="64013" y="41391"/>
                </a:cubicBezTo>
                <a:cubicBezTo>
                  <a:pt x="63905" y="41391"/>
                  <a:pt x="63715" y="41256"/>
                  <a:pt x="63633" y="41229"/>
                </a:cubicBezTo>
                <a:cubicBezTo>
                  <a:pt x="63579" y="41202"/>
                  <a:pt x="63281" y="41039"/>
                  <a:pt x="63226" y="41039"/>
                </a:cubicBezTo>
                <a:cubicBezTo>
                  <a:pt x="63145" y="41039"/>
                  <a:pt x="62928" y="41174"/>
                  <a:pt x="62847" y="41229"/>
                </a:cubicBezTo>
                <a:lnTo>
                  <a:pt x="62467" y="41391"/>
                </a:lnTo>
                <a:lnTo>
                  <a:pt x="61680" y="41771"/>
                </a:lnTo>
                <a:lnTo>
                  <a:pt x="61301" y="41581"/>
                </a:lnTo>
                <a:cubicBezTo>
                  <a:pt x="61246" y="41554"/>
                  <a:pt x="60921" y="41419"/>
                  <a:pt x="60921" y="41391"/>
                </a:cubicBezTo>
                <a:cubicBezTo>
                  <a:pt x="60921" y="41364"/>
                  <a:pt x="61328" y="41229"/>
                  <a:pt x="61301" y="41202"/>
                </a:cubicBezTo>
                <a:cubicBezTo>
                  <a:pt x="61246" y="41147"/>
                  <a:pt x="61002" y="41066"/>
                  <a:pt x="60921" y="41039"/>
                </a:cubicBezTo>
                <a:cubicBezTo>
                  <a:pt x="60785" y="40957"/>
                  <a:pt x="60623" y="40903"/>
                  <a:pt x="60514" y="40849"/>
                </a:cubicBezTo>
                <a:cubicBezTo>
                  <a:pt x="60406" y="40768"/>
                  <a:pt x="60243" y="40713"/>
                  <a:pt x="60134" y="40659"/>
                </a:cubicBezTo>
                <a:cubicBezTo>
                  <a:pt x="59863" y="40768"/>
                  <a:pt x="59619" y="40903"/>
                  <a:pt x="59348" y="41039"/>
                </a:cubicBezTo>
                <a:cubicBezTo>
                  <a:pt x="59239" y="41066"/>
                  <a:pt x="59049" y="41147"/>
                  <a:pt x="58968" y="41202"/>
                </a:cubicBezTo>
                <a:cubicBezTo>
                  <a:pt x="58941" y="41256"/>
                  <a:pt x="58588" y="41337"/>
                  <a:pt x="58588" y="41391"/>
                </a:cubicBezTo>
                <a:cubicBezTo>
                  <a:pt x="58588" y="41419"/>
                  <a:pt x="58995" y="41581"/>
                  <a:pt x="58995" y="41581"/>
                </a:cubicBezTo>
                <a:cubicBezTo>
                  <a:pt x="58941" y="41608"/>
                  <a:pt x="58670" y="41771"/>
                  <a:pt x="58588" y="41771"/>
                </a:cubicBezTo>
                <a:cubicBezTo>
                  <a:pt x="58480" y="41771"/>
                  <a:pt x="58344" y="41581"/>
                  <a:pt x="58208" y="41581"/>
                </a:cubicBezTo>
                <a:cubicBezTo>
                  <a:pt x="58073" y="41581"/>
                  <a:pt x="57964" y="41771"/>
                  <a:pt x="57829" y="41771"/>
                </a:cubicBezTo>
                <a:cubicBezTo>
                  <a:pt x="57802" y="41771"/>
                  <a:pt x="57449" y="41581"/>
                  <a:pt x="57449" y="41581"/>
                </a:cubicBezTo>
                <a:cubicBezTo>
                  <a:pt x="57449" y="41527"/>
                  <a:pt x="57829" y="41473"/>
                  <a:pt x="57829" y="41391"/>
                </a:cubicBezTo>
                <a:cubicBezTo>
                  <a:pt x="57829" y="41337"/>
                  <a:pt x="57422" y="41283"/>
                  <a:pt x="57422" y="41202"/>
                </a:cubicBezTo>
                <a:cubicBezTo>
                  <a:pt x="57422" y="41202"/>
                  <a:pt x="57530" y="41174"/>
                  <a:pt x="57612" y="41120"/>
                </a:cubicBezTo>
                <a:cubicBezTo>
                  <a:pt x="57720" y="41066"/>
                  <a:pt x="57802" y="41039"/>
                  <a:pt x="57802" y="41039"/>
                </a:cubicBezTo>
                <a:cubicBezTo>
                  <a:pt x="57720" y="41012"/>
                  <a:pt x="57530" y="40849"/>
                  <a:pt x="57422" y="40849"/>
                </a:cubicBezTo>
                <a:cubicBezTo>
                  <a:pt x="57313" y="40849"/>
                  <a:pt x="57151" y="41039"/>
                  <a:pt x="57042" y="41039"/>
                </a:cubicBezTo>
                <a:cubicBezTo>
                  <a:pt x="56934" y="41012"/>
                  <a:pt x="56744" y="40849"/>
                  <a:pt x="56662" y="40849"/>
                </a:cubicBezTo>
                <a:cubicBezTo>
                  <a:pt x="56554" y="40849"/>
                  <a:pt x="56337" y="41012"/>
                  <a:pt x="56256" y="41039"/>
                </a:cubicBezTo>
                <a:cubicBezTo>
                  <a:pt x="56228" y="41066"/>
                  <a:pt x="55930" y="41229"/>
                  <a:pt x="55876" y="41229"/>
                </a:cubicBezTo>
                <a:cubicBezTo>
                  <a:pt x="55767" y="41202"/>
                  <a:pt x="55605" y="41039"/>
                  <a:pt x="55496" y="41039"/>
                </a:cubicBezTo>
                <a:cubicBezTo>
                  <a:pt x="55415" y="41039"/>
                  <a:pt x="55360" y="41093"/>
                  <a:pt x="55306" y="41120"/>
                </a:cubicBezTo>
                <a:lnTo>
                  <a:pt x="55252" y="41174"/>
                </a:lnTo>
                <a:lnTo>
                  <a:pt x="55252" y="41174"/>
                </a:lnTo>
                <a:cubicBezTo>
                  <a:pt x="55252" y="41174"/>
                  <a:pt x="55225" y="41174"/>
                  <a:pt x="55252" y="41174"/>
                </a:cubicBezTo>
                <a:lnTo>
                  <a:pt x="55225" y="41202"/>
                </a:lnTo>
                <a:cubicBezTo>
                  <a:pt x="55198" y="41202"/>
                  <a:pt x="55143" y="41229"/>
                  <a:pt x="55116" y="41229"/>
                </a:cubicBezTo>
                <a:cubicBezTo>
                  <a:pt x="55008" y="41229"/>
                  <a:pt x="54845" y="41039"/>
                  <a:pt x="54737" y="41039"/>
                </a:cubicBezTo>
                <a:cubicBezTo>
                  <a:pt x="54601" y="41066"/>
                  <a:pt x="54493" y="41229"/>
                  <a:pt x="54357" y="41229"/>
                </a:cubicBezTo>
                <a:cubicBezTo>
                  <a:pt x="54221" y="41229"/>
                  <a:pt x="54086" y="41039"/>
                  <a:pt x="53950" y="41039"/>
                </a:cubicBezTo>
                <a:cubicBezTo>
                  <a:pt x="53869" y="41039"/>
                  <a:pt x="53679" y="41256"/>
                  <a:pt x="53597" y="41229"/>
                </a:cubicBezTo>
                <a:cubicBezTo>
                  <a:pt x="53543" y="41229"/>
                  <a:pt x="53218" y="41093"/>
                  <a:pt x="53218" y="41066"/>
                </a:cubicBezTo>
                <a:cubicBezTo>
                  <a:pt x="53218" y="41039"/>
                  <a:pt x="53543" y="40876"/>
                  <a:pt x="53570" y="40876"/>
                </a:cubicBezTo>
                <a:cubicBezTo>
                  <a:pt x="53462" y="40876"/>
                  <a:pt x="53326" y="40686"/>
                  <a:pt x="53191" y="40686"/>
                </a:cubicBezTo>
                <a:cubicBezTo>
                  <a:pt x="53109" y="40686"/>
                  <a:pt x="52865" y="40876"/>
                  <a:pt x="52811" y="40903"/>
                </a:cubicBezTo>
                <a:cubicBezTo>
                  <a:pt x="52757" y="40930"/>
                  <a:pt x="52540" y="41066"/>
                  <a:pt x="52458" y="41093"/>
                </a:cubicBezTo>
                <a:cubicBezTo>
                  <a:pt x="52350" y="41093"/>
                  <a:pt x="52187" y="40903"/>
                  <a:pt x="52078" y="40930"/>
                </a:cubicBezTo>
                <a:cubicBezTo>
                  <a:pt x="51970" y="40930"/>
                  <a:pt x="51807" y="41120"/>
                  <a:pt x="51699" y="41120"/>
                </a:cubicBezTo>
                <a:cubicBezTo>
                  <a:pt x="51617" y="41120"/>
                  <a:pt x="51400" y="40957"/>
                  <a:pt x="51319" y="40957"/>
                </a:cubicBezTo>
                <a:cubicBezTo>
                  <a:pt x="51211" y="40985"/>
                  <a:pt x="51021" y="41120"/>
                  <a:pt x="50939" y="41174"/>
                </a:cubicBezTo>
                <a:cubicBezTo>
                  <a:pt x="50912" y="41202"/>
                  <a:pt x="50641" y="41391"/>
                  <a:pt x="50587" y="41391"/>
                </a:cubicBezTo>
                <a:cubicBezTo>
                  <a:pt x="50532" y="41391"/>
                  <a:pt x="50261" y="41202"/>
                  <a:pt x="50207" y="41229"/>
                </a:cubicBezTo>
                <a:cubicBezTo>
                  <a:pt x="50071" y="41256"/>
                  <a:pt x="49936" y="41391"/>
                  <a:pt x="49854" y="41446"/>
                </a:cubicBezTo>
                <a:cubicBezTo>
                  <a:pt x="49773" y="41473"/>
                  <a:pt x="49556" y="41636"/>
                  <a:pt x="49475" y="41663"/>
                </a:cubicBezTo>
                <a:cubicBezTo>
                  <a:pt x="49366" y="41663"/>
                  <a:pt x="49203" y="41500"/>
                  <a:pt x="49068" y="41500"/>
                </a:cubicBezTo>
                <a:cubicBezTo>
                  <a:pt x="49013" y="41527"/>
                  <a:pt x="48769" y="41744"/>
                  <a:pt x="48715" y="41717"/>
                </a:cubicBezTo>
                <a:cubicBezTo>
                  <a:pt x="48580" y="41717"/>
                  <a:pt x="48390" y="41608"/>
                  <a:pt x="48308" y="41581"/>
                </a:cubicBezTo>
                <a:cubicBezTo>
                  <a:pt x="48254" y="41554"/>
                  <a:pt x="47929" y="41419"/>
                  <a:pt x="47901" y="41419"/>
                </a:cubicBezTo>
                <a:cubicBezTo>
                  <a:pt x="47793" y="41446"/>
                  <a:pt x="47576" y="41608"/>
                  <a:pt x="47522" y="41636"/>
                </a:cubicBezTo>
                <a:cubicBezTo>
                  <a:pt x="47386" y="41717"/>
                  <a:pt x="47250" y="41798"/>
                  <a:pt x="47115" y="41853"/>
                </a:cubicBezTo>
                <a:cubicBezTo>
                  <a:pt x="47061" y="41880"/>
                  <a:pt x="46816" y="42070"/>
                  <a:pt x="46735" y="42070"/>
                </a:cubicBezTo>
                <a:cubicBezTo>
                  <a:pt x="46599" y="42070"/>
                  <a:pt x="46464" y="41907"/>
                  <a:pt x="46328" y="41907"/>
                </a:cubicBezTo>
                <a:cubicBezTo>
                  <a:pt x="46247" y="41907"/>
                  <a:pt x="46003" y="42124"/>
                  <a:pt x="45948" y="42124"/>
                </a:cubicBezTo>
                <a:cubicBezTo>
                  <a:pt x="45813" y="42097"/>
                  <a:pt x="45623" y="41988"/>
                  <a:pt x="45515" y="41961"/>
                </a:cubicBezTo>
                <a:cubicBezTo>
                  <a:pt x="45433" y="41907"/>
                  <a:pt x="45216" y="41798"/>
                  <a:pt x="45108" y="41771"/>
                </a:cubicBezTo>
                <a:cubicBezTo>
                  <a:pt x="44999" y="41771"/>
                  <a:pt x="44836" y="41608"/>
                  <a:pt x="44701" y="41608"/>
                </a:cubicBezTo>
                <a:cubicBezTo>
                  <a:pt x="44592" y="41608"/>
                  <a:pt x="44430" y="41798"/>
                  <a:pt x="44321" y="41798"/>
                </a:cubicBezTo>
                <a:cubicBezTo>
                  <a:pt x="44240" y="41798"/>
                  <a:pt x="43968" y="41608"/>
                  <a:pt x="43914" y="41636"/>
                </a:cubicBezTo>
                <a:cubicBezTo>
                  <a:pt x="43806" y="41663"/>
                  <a:pt x="43616" y="41771"/>
                  <a:pt x="43534" y="41825"/>
                </a:cubicBezTo>
                <a:cubicBezTo>
                  <a:pt x="43480" y="41825"/>
                  <a:pt x="43155" y="42015"/>
                  <a:pt x="43128" y="42015"/>
                </a:cubicBezTo>
                <a:cubicBezTo>
                  <a:pt x="43019" y="41988"/>
                  <a:pt x="42829" y="41880"/>
                  <a:pt x="42748" y="41825"/>
                </a:cubicBezTo>
                <a:cubicBezTo>
                  <a:pt x="42721" y="41825"/>
                  <a:pt x="42612" y="41771"/>
                  <a:pt x="42504" y="41744"/>
                </a:cubicBezTo>
                <a:cubicBezTo>
                  <a:pt x="42395" y="41690"/>
                  <a:pt x="42341" y="41663"/>
                  <a:pt x="42341" y="41636"/>
                </a:cubicBezTo>
                <a:cubicBezTo>
                  <a:pt x="42341" y="41636"/>
                  <a:pt x="42395" y="41581"/>
                  <a:pt x="42504" y="41554"/>
                </a:cubicBezTo>
                <a:cubicBezTo>
                  <a:pt x="42612" y="41500"/>
                  <a:pt x="42694" y="41473"/>
                  <a:pt x="42721" y="41446"/>
                </a:cubicBezTo>
                <a:cubicBezTo>
                  <a:pt x="42748" y="41446"/>
                  <a:pt x="43128" y="41283"/>
                  <a:pt x="43128" y="41283"/>
                </a:cubicBezTo>
                <a:cubicBezTo>
                  <a:pt x="43046" y="41202"/>
                  <a:pt x="42802" y="41147"/>
                  <a:pt x="42721" y="41093"/>
                </a:cubicBezTo>
                <a:lnTo>
                  <a:pt x="41934" y="41473"/>
                </a:lnTo>
                <a:lnTo>
                  <a:pt x="41554" y="41636"/>
                </a:lnTo>
                <a:lnTo>
                  <a:pt x="41175" y="41825"/>
                </a:lnTo>
                <a:cubicBezTo>
                  <a:pt x="41066" y="41880"/>
                  <a:pt x="40876" y="41988"/>
                  <a:pt x="40768" y="42015"/>
                </a:cubicBezTo>
                <a:cubicBezTo>
                  <a:pt x="40741" y="42015"/>
                  <a:pt x="40415" y="41825"/>
                  <a:pt x="40361" y="41825"/>
                </a:cubicBezTo>
                <a:cubicBezTo>
                  <a:pt x="40307" y="41798"/>
                  <a:pt x="40035" y="41636"/>
                  <a:pt x="39981" y="41636"/>
                </a:cubicBezTo>
                <a:cubicBezTo>
                  <a:pt x="39900" y="41608"/>
                  <a:pt x="39629" y="41771"/>
                  <a:pt x="39574" y="41798"/>
                </a:cubicBezTo>
                <a:cubicBezTo>
                  <a:pt x="39520" y="41825"/>
                  <a:pt x="39222" y="41988"/>
                  <a:pt x="39168" y="41961"/>
                </a:cubicBezTo>
                <a:cubicBezTo>
                  <a:pt x="39059" y="41961"/>
                  <a:pt x="38869" y="41771"/>
                  <a:pt x="38788" y="41771"/>
                </a:cubicBezTo>
                <a:cubicBezTo>
                  <a:pt x="38652" y="41798"/>
                  <a:pt x="38517" y="41961"/>
                  <a:pt x="38381" y="41934"/>
                </a:cubicBezTo>
                <a:cubicBezTo>
                  <a:pt x="38272" y="41934"/>
                  <a:pt x="38083" y="41744"/>
                  <a:pt x="37974" y="41744"/>
                </a:cubicBezTo>
                <a:cubicBezTo>
                  <a:pt x="37838" y="41744"/>
                  <a:pt x="37730" y="41907"/>
                  <a:pt x="37594" y="41907"/>
                </a:cubicBezTo>
                <a:cubicBezTo>
                  <a:pt x="37486" y="41907"/>
                  <a:pt x="37296" y="41717"/>
                  <a:pt x="37187" y="41690"/>
                </a:cubicBezTo>
                <a:cubicBezTo>
                  <a:pt x="37106" y="41690"/>
                  <a:pt x="36862" y="41825"/>
                  <a:pt x="36781" y="41853"/>
                </a:cubicBezTo>
                <a:cubicBezTo>
                  <a:pt x="36699" y="41880"/>
                  <a:pt x="36509" y="42015"/>
                  <a:pt x="36374" y="42015"/>
                </a:cubicBezTo>
                <a:cubicBezTo>
                  <a:pt x="36292" y="42015"/>
                  <a:pt x="36103" y="41825"/>
                  <a:pt x="35994" y="41798"/>
                </a:cubicBezTo>
                <a:cubicBezTo>
                  <a:pt x="35940" y="41798"/>
                  <a:pt x="35669" y="41988"/>
                  <a:pt x="35614" y="41961"/>
                </a:cubicBezTo>
                <a:cubicBezTo>
                  <a:pt x="35560" y="41961"/>
                  <a:pt x="35235" y="41771"/>
                  <a:pt x="35235" y="41744"/>
                </a:cubicBezTo>
                <a:cubicBezTo>
                  <a:pt x="35235" y="41690"/>
                  <a:pt x="35587" y="41663"/>
                  <a:pt x="35641" y="41608"/>
                </a:cubicBezTo>
                <a:cubicBezTo>
                  <a:pt x="35669" y="41527"/>
                  <a:pt x="36021" y="41500"/>
                  <a:pt x="36021" y="41446"/>
                </a:cubicBezTo>
                <a:cubicBezTo>
                  <a:pt x="36021" y="41391"/>
                  <a:pt x="35696" y="41283"/>
                  <a:pt x="35641" y="41229"/>
                </a:cubicBezTo>
                <a:cubicBezTo>
                  <a:pt x="35587" y="41147"/>
                  <a:pt x="35343" y="41093"/>
                  <a:pt x="35262" y="41012"/>
                </a:cubicBezTo>
                <a:cubicBezTo>
                  <a:pt x="35018" y="41120"/>
                  <a:pt x="34746" y="41229"/>
                  <a:pt x="34502" y="41337"/>
                </a:cubicBezTo>
                <a:cubicBezTo>
                  <a:pt x="34367" y="41391"/>
                  <a:pt x="34231" y="41446"/>
                  <a:pt x="34122" y="41500"/>
                </a:cubicBezTo>
                <a:cubicBezTo>
                  <a:pt x="33987" y="41554"/>
                  <a:pt x="33851" y="41608"/>
                  <a:pt x="33743" y="41663"/>
                </a:cubicBezTo>
                <a:cubicBezTo>
                  <a:pt x="33689" y="41690"/>
                  <a:pt x="33417" y="41853"/>
                  <a:pt x="33363" y="41825"/>
                </a:cubicBezTo>
                <a:cubicBezTo>
                  <a:pt x="33282" y="41825"/>
                  <a:pt x="33038" y="41663"/>
                  <a:pt x="32983" y="41636"/>
                </a:cubicBezTo>
                <a:cubicBezTo>
                  <a:pt x="32929" y="41608"/>
                  <a:pt x="32604" y="41473"/>
                  <a:pt x="32604" y="41446"/>
                </a:cubicBezTo>
                <a:cubicBezTo>
                  <a:pt x="32604" y="41419"/>
                  <a:pt x="32956" y="41283"/>
                  <a:pt x="32983" y="41283"/>
                </a:cubicBezTo>
                <a:cubicBezTo>
                  <a:pt x="32875" y="41283"/>
                  <a:pt x="32712" y="41066"/>
                  <a:pt x="32604" y="41066"/>
                </a:cubicBezTo>
                <a:cubicBezTo>
                  <a:pt x="32576" y="41066"/>
                  <a:pt x="32224" y="41229"/>
                  <a:pt x="32224" y="41256"/>
                </a:cubicBezTo>
                <a:cubicBezTo>
                  <a:pt x="32251" y="41283"/>
                  <a:pt x="32631" y="41419"/>
                  <a:pt x="32604" y="41446"/>
                </a:cubicBezTo>
                <a:cubicBezTo>
                  <a:pt x="32549" y="41500"/>
                  <a:pt x="32332" y="41581"/>
                  <a:pt x="32224" y="41608"/>
                </a:cubicBezTo>
                <a:lnTo>
                  <a:pt x="31844" y="41798"/>
                </a:lnTo>
                <a:cubicBezTo>
                  <a:pt x="31736" y="41771"/>
                  <a:pt x="31600" y="41608"/>
                  <a:pt x="31464" y="41608"/>
                </a:cubicBezTo>
                <a:cubicBezTo>
                  <a:pt x="31383" y="41608"/>
                  <a:pt x="31193" y="41798"/>
                  <a:pt x="31112" y="41798"/>
                </a:cubicBezTo>
                <a:cubicBezTo>
                  <a:pt x="31030" y="41771"/>
                  <a:pt x="30759" y="41636"/>
                  <a:pt x="30732" y="41608"/>
                </a:cubicBezTo>
                <a:cubicBezTo>
                  <a:pt x="30705" y="41581"/>
                  <a:pt x="31112" y="41446"/>
                  <a:pt x="31112" y="41419"/>
                </a:cubicBezTo>
                <a:cubicBezTo>
                  <a:pt x="31112" y="41364"/>
                  <a:pt x="30705" y="41283"/>
                  <a:pt x="30732" y="41229"/>
                </a:cubicBezTo>
                <a:cubicBezTo>
                  <a:pt x="30759" y="41174"/>
                  <a:pt x="31085" y="41120"/>
                  <a:pt x="31112" y="41066"/>
                </a:cubicBezTo>
                <a:cubicBezTo>
                  <a:pt x="31112" y="41012"/>
                  <a:pt x="30732" y="40930"/>
                  <a:pt x="30705" y="40876"/>
                </a:cubicBezTo>
                <a:cubicBezTo>
                  <a:pt x="30461" y="40985"/>
                  <a:pt x="30217" y="41120"/>
                  <a:pt x="29945" y="41229"/>
                </a:cubicBezTo>
                <a:cubicBezTo>
                  <a:pt x="29945" y="41256"/>
                  <a:pt x="29864" y="41283"/>
                  <a:pt x="29756" y="41337"/>
                </a:cubicBezTo>
                <a:cubicBezTo>
                  <a:pt x="29756" y="41337"/>
                  <a:pt x="29728" y="41364"/>
                  <a:pt x="29701" y="41364"/>
                </a:cubicBezTo>
                <a:cubicBezTo>
                  <a:pt x="29701" y="41391"/>
                  <a:pt x="29674" y="41391"/>
                  <a:pt x="29647" y="41391"/>
                </a:cubicBezTo>
                <a:cubicBezTo>
                  <a:pt x="29620" y="41419"/>
                  <a:pt x="29593" y="41419"/>
                  <a:pt x="29593" y="41419"/>
                </a:cubicBezTo>
                <a:cubicBezTo>
                  <a:pt x="29539" y="41419"/>
                  <a:pt x="29186" y="41256"/>
                  <a:pt x="29186" y="41229"/>
                </a:cubicBezTo>
                <a:cubicBezTo>
                  <a:pt x="29186" y="41229"/>
                  <a:pt x="29593" y="41066"/>
                  <a:pt x="29566" y="41066"/>
                </a:cubicBezTo>
                <a:cubicBezTo>
                  <a:pt x="29511" y="41039"/>
                  <a:pt x="29240" y="40876"/>
                  <a:pt x="29186" y="40876"/>
                </a:cubicBezTo>
                <a:cubicBezTo>
                  <a:pt x="29105" y="40876"/>
                  <a:pt x="28860" y="41039"/>
                  <a:pt x="28806" y="41066"/>
                </a:cubicBezTo>
                <a:cubicBezTo>
                  <a:pt x="28752" y="41093"/>
                  <a:pt x="28481" y="41256"/>
                  <a:pt x="28426" y="41256"/>
                </a:cubicBezTo>
                <a:cubicBezTo>
                  <a:pt x="28345" y="41256"/>
                  <a:pt x="28101" y="41093"/>
                  <a:pt x="28047" y="41066"/>
                </a:cubicBezTo>
                <a:cubicBezTo>
                  <a:pt x="27992" y="41039"/>
                  <a:pt x="27748" y="40903"/>
                  <a:pt x="27667" y="40903"/>
                </a:cubicBezTo>
                <a:cubicBezTo>
                  <a:pt x="27531" y="40903"/>
                  <a:pt x="27396" y="40713"/>
                  <a:pt x="27287" y="40713"/>
                </a:cubicBezTo>
                <a:cubicBezTo>
                  <a:pt x="27206" y="40740"/>
                  <a:pt x="26962" y="40903"/>
                  <a:pt x="26908" y="40930"/>
                </a:cubicBezTo>
                <a:cubicBezTo>
                  <a:pt x="26826" y="40957"/>
                  <a:pt x="26636" y="41120"/>
                  <a:pt x="26528" y="41120"/>
                </a:cubicBezTo>
                <a:cubicBezTo>
                  <a:pt x="26419" y="41147"/>
                  <a:pt x="26257" y="40957"/>
                  <a:pt x="26148" y="40957"/>
                </a:cubicBezTo>
                <a:cubicBezTo>
                  <a:pt x="26040" y="40957"/>
                  <a:pt x="25877" y="41174"/>
                  <a:pt x="25795" y="41174"/>
                </a:cubicBezTo>
                <a:cubicBezTo>
                  <a:pt x="25714" y="41147"/>
                  <a:pt x="25443" y="40985"/>
                  <a:pt x="25389" y="41012"/>
                </a:cubicBezTo>
                <a:cubicBezTo>
                  <a:pt x="25280" y="41039"/>
                  <a:pt x="25117" y="41147"/>
                  <a:pt x="25036" y="41202"/>
                </a:cubicBezTo>
                <a:lnTo>
                  <a:pt x="24683" y="41419"/>
                </a:lnTo>
                <a:lnTo>
                  <a:pt x="24331" y="41636"/>
                </a:lnTo>
                <a:cubicBezTo>
                  <a:pt x="24195" y="41581"/>
                  <a:pt x="24060" y="41554"/>
                  <a:pt x="23924" y="41500"/>
                </a:cubicBezTo>
                <a:cubicBezTo>
                  <a:pt x="23870" y="41473"/>
                  <a:pt x="23517" y="41391"/>
                  <a:pt x="23517" y="41337"/>
                </a:cubicBezTo>
                <a:cubicBezTo>
                  <a:pt x="23517" y="41310"/>
                  <a:pt x="23843" y="41147"/>
                  <a:pt x="23897" y="41120"/>
                </a:cubicBezTo>
                <a:cubicBezTo>
                  <a:pt x="23978" y="41066"/>
                  <a:pt x="24195" y="40985"/>
                  <a:pt x="24249" y="40903"/>
                </a:cubicBezTo>
                <a:cubicBezTo>
                  <a:pt x="24277" y="40876"/>
                  <a:pt x="23870" y="40795"/>
                  <a:pt x="23843" y="40768"/>
                </a:cubicBezTo>
                <a:lnTo>
                  <a:pt x="23110" y="41202"/>
                </a:lnTo>
                <a:cubicBezTo>
                  <a:pt x="23002" y="41256"/>
                  <a:pt x="22893" y="41364"/>
                  <a:pt x="22758" y="41419"/>
                </a:cubicBezTo>
                <a:cubicBezTo>
                  <a:pt x="22703" y="41446"/>
                  <a:pt x="22405" y="41283"/>
                  <a:pt x="22324" y="41283"/>
                </a:cubicBezTo>
                <a:cubicBezTo>
                  <a:pt x="22269" y="41283"/>
                  <a:pt x="22025" y="41473"/>
                  <a:pt x="21971" y="41500"/>
                </a:cubicBezTo>
                <a:cubicBezTo>
                  <a:pt x="21890" y="41527"/>
                  <a:pt x="21646" y="41690"/>
                  <a:pt x="21564" y="41717"/>
                </a:cubicBezTo>
                <a:cubicBezTo>
                  <a:pt x="21510" y="41717"/>
                  <a:pt x="21212" y="41581"/>
                  <a:pt x="21157" y="41554"/>
                </a:cubicBezTo>
                <a:cubicBezTo>
                  <a:pt x="21049" y="41500"/>
                  <a:pt x="20886" y="41419"/>
                  <a:pt x="20750" y="41391"/>
                </a:cubicBezTo>
                <a:cubicBezTo>
                  <a:pt x="20642" y="41364"/>
                  <a:pt x="20452" y="41229"/>
                  <a:pt x="20344" y="41229"/>
                </a:cubicBezTo>
                <a:cubicBezTo>
                  <a:pt x="20235" y="41229"/>
                  <a:pt x="20072" y="41446"/>
                  <a:pt x="19964" y="41419"/>
                </a:cubicBezTo>
                <a:cubicBezTo>
                  <a:pt x="19801" y="41419"/>
                  <a:pt x="19693" y="41283"/>
                  <a:pt x="19557" y="41256"/>
                </a:cubicBezTo>
                <a:cubicBezTo>
                  <a:pt x="19448" y="41256"/>
                  <a:pt x="19259" y="41446"/>
                  <a:pt x="19150" y="41473"/>
                </a:cubicBezTo>
                <a:cubicBezTo>
                  <a:pt x="19096" y="41473"/>
                  <a:pt x="18825" y="41310"/>
                  <a:pt x="18770" y="41283"/>
                </a:cubicBezTo>
                <a:cubicBezTo>
                  <a:pt x="18716" y="41283"/>
                  <a:pt x="18418" y="41120"/>
                  <a:pt x="18364" y="41120"/>
                </a:cubicBezTo>
                <a:cubicBezTo>
                  <a:pt x="18336" y="41120"/>
                  <a:pt x="17957" y="41283"/>
                  <a:pt x="17957" y="41310"/>
                </a:cubicBezTo>
                <a:cubicBezTo>
                  <a:pt x="17957" y="41364"/>
                  <a:pt x="18391" y="41419"/>
                  <a:pt x="18364" y="41473"/>
                </a:cubicBezTo>
                <a:cubicBezTo>
                  <a:pt x="18364" y="41500"/>
                  <a:pt x="18038" y="41663"/>
                  <a:pt x="17984" y="41663"/>
                </a:cubicBezTo>
                <a:cubicBezTo>
                  <a:pt x="17930" y="41690"/>
                  <a:pt x="17631" y="41500"/>
                  <a:pt x="17577" y="41500"/>
                </a:cubicBezTo>
                <a:cubicBezTo>
                  <a:pt x="17468" y="41500"/>
                  <a:pt x="17306" y="41690"/>
                  <a:pt x="17197" y="41690"/>
                </a:cubicBezTo>
                <a:cubicBezTo>
                  <a:pt x="17143" y="41690"/>
                  <a:pt x="17062" y="41636"/>
                  <a:pt x="16980" y="41608"/>
                </a:cubicBezTo>
                <a:lnTo>
                  <a:pt x="16926" y="41581"/>
                </a:lnTo>
                <a:cubicBezTo>
                  <a:pt x="16899" y="41554"/>
                  <a:pt x="16872" y="41554"/>
                  <a:pt x="16872" y="41527"/>
                </a:cubicBezTo>
                <a:cubicBezTo>
                  <a:pt x="16817" y="41527"/>
                  <a:pt x="16790" y="41500"/>
                  <a:pt x="16790" y="41500"/>
                </a:cubicBezTo>
                <a:lnTo>
                  <a:pt x="16411" y="41310"/>
                </a:lnTo>
                <a:cubicBezTo>
                  <a:pt x="16302" y="41256"/>
                  <a:pt x="16139" y="41147"/>
                  <a:pt x="16004" y="41120"/>
                </a:cubicBezTo>
                <a:cubicBezTo>
                  <a:pt x="15895" y="41093"/>
                  <a:pt x="15733" y="40930"/>
                  <a:pt x="15624" y="40930"/>
                </a:cubicBezTo>
                <a:cubicBezTo>
                  <a:pt x="15543" y="40930"/>
                  <a:pt x="15271" y="41093"/>
                  <a:pt x="15217" y="41120"/>
                </a:cubicBezTo>
                <a:cubicBezTo>
                  <a:pt x="15190" y="41120"/>
                  <a:pt x="14837" y="41310"/>
                  <a:pt x="14837" y="41310"/>
                </a:cubicBezTo>
                <a:cubicBezTo>
                  <a:pt x="14783" y="41283"/>
                  <a:pt x="14431" y="41147"/>
                  <a:pt x="14431" y="41093"/>
                </a:cubicBezTo>
                <a:cubicBezTo>
                  <a:pt x="14431" y="41066"/>
                  <a:pt x="14783" y="40957"/>
                  <a:pt x="14837" y="40930"/>
                </a:cubicBezTo>
                <a:cubicBezTo>
                  <a:pt x="14892" y="40903"/>
                  <a:pt x="15217" y="40795"/>
                  <a:pt x="15217" y="40740"/>
                </a:cubicBezTo>
                <a:cubicBezTo>
                  <a:pt x="15244" y="40686"/>
                  <a:pt x="14837" y="40605"/>
                  <a:pt x="14837" y="40551"/>
                </a:cubicBezTo>
                <a:cubicBezTo>
                  <a:pt x="14837" y="40523"/>
                  <a:pt x="15244" y="40442"/>
                  <a:pt x="15217" y="40388"/>
                </a:cubicBezTo>
                <a:cubicBezTo>
                  <a:pt x="15190" y="40306"/>
                  <a:pt x="14892" y="40252"/>
                  <a:pt x="14837" y="40198"/>
                </a:cubicBezTo>
                <a:cubicBezTo>
                  <a:pt x="14756" y="40117"/>
                  <a:pt x="14539" y="40062"/>
                  <a:pt x="14458" y="40008"/>
                </a:cubicBezTo>
                <a:cubicBezTo>
                  <a:pt x="14431" y="40062"/>
                  <a:pt x="14051" y="40117"/>
                  <a:pt x="14051" y="40171"/>
                </a:cubicBezTo>
                <a:cubicBezTo>
                  <a:pt x="14051" y="40225"/>
                  <a:pt x="14458" y="40306"/>
                  <a:pt x="14431" y="40361"/>
                </a:cubicBezTo>
                <a:cubicBezTo>
                  <a:pt x="14403" y="40415"/>
                  <a:pt x="14132" y="40496"/>
                  <a:pt x="14051" y="40551"/>
                </a:cubicBezTo>
                <a:cubicBezTo>
                  <a:pt x="13942" y="40605"/>
                  <a:pt x="13780" y="40659"/>
                  <a:pt x="13644" y="40713"/>
                </a:cubicBezTo>
                <a:cubicBezTo>
                  <a:pt x="13535" y="40768"/>
                  <a:pt x="13346" y="40822"/>
                  <a:pt x="13264" y="40876"/>
                </a:cubicBezTo>
                <a:cubicBezTo>
                  <a:pt x="13210" y="40930"/>
                  <a:pt x="12857" y="40985"/>
                  <a:pt x="12857" y="41039"/>
                </a:cubicBezTo>
                <a:cubicBezTo>
                  <a:pt x="12857" y="41093"/>
                  <a:pt x="13210" y="41174"/>
                  <a:pt x="13237" y="41256"/>
                </a:cubicBezTo>
                <a:cubicBezTo>
                  <a:pt x="12966" y="41364"/>
                  <a:pt x="12695" y="41473"/>
                  <a:pt x="12423" y="41581"/>
                </a:cubicBezTo>
                <a:cubicBezTo>
                  <a:pt x="12179" y="41419"/>
                  <a:pt x="11908" y="41283"/>
                  <a:pt x="11664" y="41147"/>
                </a:cubicBezTo>
                <a:lnTo>
                  <a:pt x="12071" y="40985"/>
                </a:lnTo>
                <a:cubicBezTo>
                  <a:pt x="12098" y="40985"/>
                  <a:pt x="12478" y="40876"/>
                  <a:pt x="12478" y="40822"/>
                </a:cubicBezTo>
                <a:cubicBezTo>
                  <a:pt x="12451" y="40795"/>
                  <a:pt x="12152" y="40659"/>
                  <a:pt x="12071" y="40632"/>
                </a:cubicBezTo>
                <a:cubicBezTo>
                  <a:pt x="11962" y="40551"/>
                  <a:pt x="11827" y="40496"/>
                  <a:pt x="11691" y="40415"/>
                </a:cubicBezTo>
                <a:lnTo>
                  <a:pt x="10904" y="40713"/>
                </a:lnTo>
                <a:cubicBezTo>
                  <a:pt x="10823" y="40740"/>
                  <a:pt x="10606" y="40876"/>
                  <a:pt x="10498" y="40876"/>
                </a:cubicBezTo>
                <a:cubicBezTo>
                  <a:pt x="10470" y="40876"/>
                  <a:pt x="10118" y="40659"/>
                  <a:pt x="10118" y="40659"/>
                </a:cubicBezTo>
                <a:cubicBezTo>
                  <a:pt x="10118" y="40605"/>
                  <a:pt x="10552" y="40551"/>
                  <a:pt x="10525" y="40496"/>
                </a:cubicBezTo>
                <a:cubicBezTo>
                  <a:pt x="10525" y="40469"/>
                  <a:pt x="10226" y="40306"/>
                  <a:pt x="10145" y="40279"/>
                </a:cubicBezTo>
                <a:cubicBezTo>
                  <a:pt x="10118" y="40279"/>
                  <a:pt x="9820" y="40442"/>
                  <a:pt x="9765" y="40442"/>
                </a:cubicBezTo>
                <a:cubicBezTo>
                  <a:pt x="9684" y="40442"/>
                  <a:pt x="9440" y="40225"/>
                  <a:pt x="9386" y="40225"/>
                </a:cubicBezTo>
                <a:cubicBezTo>
                  <a:pt x="9331" y="40225"/>
                  <a:pt x="8979" y="40361"/>
                  <a:pt x="8979" y="40388"/>
                </a:cubicBezTo>
                <a:cubicBezTo>
                  <a:pt x="8979" y="40442"/>
                  <a:pt x="9386" y="40551"/>
                  <a:pt x="9358" y="40605"/>
                </a:cubicBezTo>
                <a:cubicBezTo>
                  <a:pt x="9331" y="40659"/>
                  <a:pt x="9033" y="40713"/>
                  <a:pt x="8979" y="40740"/>
                </a:cubicBezTo>
                <a:cubicBezTo>
                  <a:pt x="8870" y="40822"/>
                  <a:pt x="8707" y="40849"/>
                  <a:pt x="8572" y="40903"/>
                </a:cubicBezTo>
                <a:lnTo>
                  <a:pt x="8192" y="41066"/>
                </a:lnTo>
                <a:cubicBezTo>
                  <a:pt x="8165" y="41120"/>
                  <a:pt x="7812" y="41174"/>
                  <a:pt x="7812" y="41229"/>
                </a:cubicBezTo>
                <a:cubicBezTo>
                  <a:pt x="7812" y="41174"/>
                  <a:pt x="7433" y="41093"/>
                  <a:pt x="7433" y="41039"/>
                </a:cubicBezTo>
                <a:cubicBezTo>
                  <a:pt x="7433" y="40985"/>
                  <a:pt x="7839" y="40903"/>
                  <a:pt x="7812" y="40876"/>
                </a:cubicBezTo>
                <a:cubicBezTo>
                  <a:pt x="7812" y="40795"/>
                  <a:pt x="7460" y="40740"/>
                  <a:pt x="7460" y="40659"/>
                </a:cubicBezTo>
                <a:cubicBezTo>
                  <a:pt x="7433" y="40605"/>
                  <a:pt x="7839" y="40551"/>
                  <a:pt x="7839" y="40496"/>
                </a:cubicBezTo>
                <a:cubicBezTo>
                  <a:pt x="7839" y="40469"/>
                  <a:pt x="7514" y="40306"/>
                  <a:pt x="7460" y="40306"/>
                </a:cubicBezTo>
                <a:cubicBezTo>
                  <a:pt x="7460" y="40306"/>
                  <a:pt x="7080" y="40442"/>
                  <a:pt x="7080" y="40469"/>
                </a:cubicBezTo>
                <a:cubicBezTo>
                  <a:pt x="7080" y="40469"/>
                  <a:pt x="7161" y="40523"/>
                  <a:pt x="7270" y="40578"/>
                </a:cubicBezTo>
                <a:cubicBezTo>
                  <a:pt x="7297" y="40605"/>
                  <a:pt x="7351" y="40605"/>
                  <a:pt x="7378" y="40632"/>
                </a:cubicBezTo>
                <a:lnTo>
                  <a:pt x="7460" y="40659"/>
                </a:lnTo>
                <a:cubicBezTo>
                  <a:pt x="7351" y="40686"/>
                  <a:pt x="7188" y="40849"/>
                  <a:pt x="7080" y="40849"/>
                </a:cubicBezTo>
                <a:cubicBezTo>
                  <a:pt x="6944" y="40822"/>
                  <a:pt x="6809" y="40659"/>
                  <a:pt x="6700" y="40632"/>
                </a:cubicBezTo>
                <a:cubicBezTo>
                  <a:pt x="6565" y="40632"/>
                  <a:pt x="6429" y="40442"/>
                  <a:pt x="6321" y="40442"/>
                </a:cubicBezTo>
                <a:cubicBezTo>
                  <a:pt x="6185" y="40442"/>
                  <a:pt x="6049" y="40632"/>
                  <a:pt x="5941" y="40632"/>
                </a:cubicBezTo>
                <a:cubicBezTo>
                  <a:pt x="5805" y="40605"/>
                  <a:pt x="5670" y="40442"/>
                  <a:pt x="5534" y="40442"/>
                </a:cubicBezTo>
                <a:cubicBezTo>
                  <a:pt x="5453" y="40442"/>
                  <a:pt x="5236" y="40632"/>
                  <a:pt x="5154" y="40605"/>
                </a:cubicBezTo>
                <a:cubicBezTo>
                  <a:pt x="5046" y="40578"/>
                  <a:pt x="4856" y="40469"/>
                  <a:pt x="4774" y="40415"/>
                </a:cubicBezTo>
                <a:cubicBezTo>
                  <a:pt x="4666" y="40361"/>
                  <a:pt x="4530" y="40279"/>
                  <a:pt x="4395" y="40225"/>
                </a:cubicBezTo>
                <a:cubicBezTo>
                  <a:pt x="4340" y="40225"/>
                  <a:pt x="4286" y="40171"/>
                  <a:pt x="4205" y="40144"/>
                </a:cubicBezTo>
                <a:lnTo>
                  <a:pt x="4151" y="40117"/>
                </a:lnTo>
                <a:lnTo>
                  <a:pt x="4205" y="40089"/>
                </a:lnTo>
                <a:lnTo>
                  <a:pt x="4205" y="40089"/>
                </a:lnTo>
                <a:lnTo>
                  <a:pt x="4205" y="40089"/>
                </a:lnTo>
                <a:lnTo>
                  <a:pt x="4205" y="40089"/>
                </a:lnTo>
                <a:lnTo>
                  <a:pt x="4205" y="40089"/>
                </a:lnTo>
                <a:lnTo>
                  <a:pt x="4178" y="40089"/>
                </a:lnTo>
                <a:lnTo>
                  <a:pt x="4178" y="40089"/>
                </a:lnTo>
                <a:lnTo>
                  <a:pt x="4151" y="40062"/>
                </a:lnTo>
                <a:lnTo>
                  <a:pt x="4123" y="40062"/>
                </a:lnTo>
                <a:cubicBezTo>
                  <a:pt x="4096" y="40035"/>
                  <a:pt x="4069" y="40035"/>
                  <a:pt x="4042" y="40035"/>
                </a:cubicBezTo>
                <a:cubicBezTo>
                  <a:pt x="4015" y="40035"/>
                  <a:pt x="3879" y="40062"/>
                  <a:pt x="3771" y="40117"/>
                </a:cubicBezTo>
                <a:cubicBezTo>
                  <a:pt x="3690" y="40144"/>
                  <a:pt x="3581" y="40171"/>
                  <a:pt x="3527" y="40144"/>
                </a:cubicBezTo>
                <a:cubicBezTo>
                  <a:pt x="3391" y="40089"/>
                  <a:pt x="3201" y="39927"/>
                  <a:pt x="3120" y="39845"/>
                </a:cubicBezTo>
                <a:cubicBezTo>
                  <a:pt x="3011" y="39737"/>
                  <a:pt x="2903" y="39574"/>
                  <a:pt x="2767" y="39466"/>
                </a:cubicBezTo>
                <a:cubicBezTo>
                  <a:pt x="2767" y="39439"/>
                  <a:pt x="2659" y="39439"/>
                  <a:pt x="2550" y="39411"/>
                </a:cubicBezTo>
                <a:cubicBezTo>
                  <a:pt x="2442" y="39384"/>
                  <a:pt x="2306" y="39330"/>
                  <a:pt x="2279" y="39303"/>
                </a:cubicBezTo>
                <a:cubicBezTo>
                  <a:pt x="2279" y="39357"/>
                  <a:pt x="2360" y="39466"/>
                  <a:pt x="2442" y="39574"/>
                </a:cubicBezTo>
                <a:cubicBezTo>
                  <a:pt x="2523" y="39656"/>
                  <a:pt x="2605" y="39764"/>
                  <a:pt x="2605" y="39791"/>
                </a:cubicBezTo>
                <a:cubicBezTo>
                  <a:pt x="2605" y="39791"/>
                  <a:pt x="2550" y="39791"/>
                  <a:pt x="2523" y="39764"/>
                </a:cubicBezTo>
                <a:cubicBezTo>
                  <a:pt x="2469" y="39764"/>
                  <a:pt x="2388" y="39737"/>
                  <a:pt x="2333" y="39710"/>
                </a:cubicBezTo>
                <a:cubicBezTo>
                  <a:pt x="2198" y="39683"/>
                  <a:pt x="2035" y="39601"/>
                  <a:pt x="2035" y="39574"/>
                </a:cubicBezTo>
                <a:cubicBezTo>
                  <a:pt x="1981" y="39547"/>
                  <a:pt x="1899" y="39411"/>
                  <a:pt x="1872" y="39276"/>
                </a:cubicBezTo>
                <a:cubicBezTo>
                  <a:pt x="1818" y="39113"/>
                  <a:pt x="1791" y="38977"/>
                  <a:pt x="1791" y="38923"/>
                </a:cubicBezTo>
                <a:cubicBezTo>
                  <a:pt x="1764" y="38869"/>
                  <a:pt x="1737" y="38706"/>
                  <a:pt x="1737" y="38543"/>
                </a:cubicBezTo>
                <a:cubicBezTo>
                  <a:pt x="1737" y="38354"/>
                  <a:pt x="1791" y="38218"/>
                  <a:pt x="1791" y="38218"/>
                </a:cubicBezTo>
                <a:cubicBezTo>
                  <a:pt x="1818" y="38218"/>
                  <a:pt x="1872" y="38354"/>
                  <a:pt x="1926" y="38489"/>
                </a:cubicBezTo>
                <a:cubicBezTo>
                  <a:pt x="1981" y="38625"/>
                  <a:pt x="2089" y="38733"/>
                  <a:pt x="2116" y="38760"/>
                </a:cubicBezTo>
                <a:cubicBezTo>
                  <a:pt x="2252" y="38896"/>
                  <a:pt x="2388" y="38977"/>
                  <a:pt x="2523" y="39032"/>
                </a:cubicBezTo>
                <a:cubicBezTo>
                  <a:pt x="2632" y="39140"/>
                  <a:pt x="2632" y="39384"/>
                  <a:pt x="2767" y="39466"/>
                </a:cubicBezTo>
                <a:cubicBezTo>
                  <a:pt x="2876" y="39520"/>
                  <a:pt x="3174" y="39493"/>
                  <a:pt x="3256" y="39493"/>
                </a:cubicBezTo>
                <a:cubicBezTo>
                  <a:pt x="3418" y="39493"/>
                  <a:pt x="3554" y="39466"/>
                  <a:pt x="3690" y="39439"/>
                </a:cubicBezTo>
                <a:cubicBezTo>
                  <a:pt x="3717" y="39411"/>
                  <a:pt x="3825" y="39411"/>
                  <a:pt x="3906" y="39384"/>
                </a:cubicBezTo>
                <a:cubicBezTo>
                  <a:pt x="3988" y="39357"/>
                  <a:pt x="4069" y="39303"/>
                  <a:pt x="4069" y="39303"/>
                </a:cubicBezTo>
                <a:cubicBezTo>
                  <a:pt x="4069" y="39276"/>
                  <a:pt x="3744" y="39086"/>
                  <a:pt x="3771" y="39059"/>
                </a:cubicBezTo>
                <a:cubicBezTo>
                  <a:pt x="3852" y="39032"/>
                  <a:pt x="4015" y="38977"/>
                  <a:pt x="4069" y="38923"/>
                </a:cubicBezTo>
                <a:lnTo>
                  <a:pt x="4178" y="38896"/>
                </a:lnTo>
                <a:lnTo>
                  <a:pt x="4205" y="38869"/>
                </a:lnTo>
                <a:lnTo>
                  <a:pt x="4205" y="38869"/>
                </a:lnTo>
                <a:lnTo>
                  <a:pt x="4232" y="38869"/>
                </a:lnTo>
                <a:lnTo>
                  <a:pt x="4232" y="38869"/>
                </a:lnTo>
                <a:lnTo>
                  <a:pt x="4232" y="38869"/>
                </a:lnTo>
                <a:lnTo>
                  <a:pt x="4205" y="38869"/>
                </a:lnTo>
                <a:lnTo>
                  <a:pt x="4205" y="38869"/>
                </a:lnTo>
                <a:lnTo>
                  <a:pt x="4205" y="38869"/>
                </a:lnTo>
                <a:lnTo>
                  <a:pt x="4205" y="38869"/>
                </a:lnTo>
                <a:lnTo>
                  <a:pt x="4205" y="38869"/>
                </a:lnTo>
                <a:lnTo>
                  <a:pt x="4259" y="38842"/>
                </a:lnTo>
                <a:lnTo>
                  <a:pt x="4449" y="38760"/>
                </a:lnTo>
                <a:cubicBezTo>
                  <a:pt x="4585" y="38679"/>
                  <a:pt x="4693" y="38625"/>
                  <a:pt x="4829" y="38571"/>
                </a:cubicBezTo>
                <a:lnTo>
                  <a:pt x="5615" y="38950"/>
                </a:lnTo>
                <a:cubicBezTo>
                  <a:pt x="5480" y="39005"/>
                  <a:pt x="5344" y="39059"/>
                  <a:pt x="5236" y="39113"/>
                </a:cubicBezTo>
                <a:cubicBezTo>
                  <a:pt x="5181" y="39140"/>
                  <a:pt x="4829" y="39276"/>
                  <a:pt x="4829" y="39303"/>
                </a:cubicBezTo>
                <a:cubicBezTo>
                  <a:pt x="4856" y="39357"/>
                  <a:pt x="5154" y="39466"/>
                  <a:pt x="5236" y="39493"/>
                </a:cubicBezTo>
                <a:cubicBezTo>
                  <a:pt x="5344" y="39547"/>
                  <a:pt x="5507" y="39601"/>
                  <a:pt x="5615" y="39683"/>
                </a:cubicBezTo>
                <a:lnTo>
                  <a:pt x="5995" y="39493"/>
                </a:lnTo>
                <a:cubicBezTo>
                  <a:pt x="6049" y="39493"/>
                  <a:pt x="6402" y="39357"/>
                  <a:pt x="6402" y="39330"/>
                </a:cubicBezTo>
                <a:cubicBezTo>
                  <a:pt x="6375" y="39303"/>
                  <a:pt x="5968" y="39167"/>
                  <a:pt x="5995" y="39140"/>
                </a:cubicBezTo>
                <a:cubicBezTo>
                  <a:pt x="6076" y="39086"/>
                  <a:pt x="6293" y="39005"/>
                  <a:pt x="6402" y="38950"/>
                </a:cubicBezTo>
                <a:cubicBezTo>
                  <a:pt x="6510" y="38923"/>
                  <a:pt x="6646" y="38815"/>
                  <a:pt x="6782" y="38788"/>
                </a:cubicBezTo>
                <a:cubicBezTo>
                  <a:pt x="6809" y="38788"/>
                  <a:pt x="7134" y="38977"/>
                  <a:pt x="7161" y="38977"/>
                </a:cubicBezTo>
                <a:cubicBezTo>
                  <a:pt x="7270" y="39032"/>
                  <a:pt x="7433" y="39167"/>
                  <a:pt x="7568" y="39194"/>
                </a:cubicBezTo>
                <a:cubicBezTo>
                  <a:pt x="7622" y="39194"/>
                  <a:pt x="7867" y="39005"/>
                  <a:pt x="7948" y="39005"/>
                </a:cubicBezTo>
                <a:cubicBezTo>
                  <a:pt x="8056" y="39032"/>
                  <a:pt x="8246" y="39222"/>
                  <a:pt x="8328" y="39222"/>
                </a:cubicBezTo>
                <a:cubicBezTo>
                  <a:pt x="8436" y="39222"/>
                  <a:pt x="8653" y="39086"/>
                  <a:pt x="8735" y="39059"/>
                </a:cubicBezTo>
                <a:cubicBezTo>
                  <a:pt x="8870" y="39005"/>
                  <a:pt x="9006" y="38950"/>
                  <a:pt x="9141" y="38896"/>
                </a:cubicBezTo>
                <a:lnTo>
                  <a:pt x="9955" y="38598"/>
                </a:lnTo>
                <a:cubicBezTo>
                  <a:pt x="9982" y="38652"/>
                  <a:pt x="10335" y="38760"/>
                  <a:pt x="10335" y="38815"/>
                </a:cubicBezTo>
                <a:cubicBezTo>
                  <a:pt x="10335" y="38869"/>
                  <a:pt x="9901" y="38923"/>
                  <a:pt x="9928" y="38977"/>
                </a:cubicBezTo>
                <a:cubicBezTo>
                  <a:pt x="9928" y="39005"/>
                  <a:pt x="10335" y="39167"/>
                  <a:pt x="10308" y="39167"/>
                </a:cubicBezTo>
                <a:cubicBezTo>
                  <a:pt x="10253" y="39249"/>
                  <a:pt x="9982" y="39303"/>
                  <a:pt x="9901" y="39330"/>
                </a:cubicBezTo>
                <a:cubicBezTo>
                  <a:pt x="9765" y="39384"/>
                  <a:pt x="9630" y="39439"/>
                  <a:pt x="9494" y="39493"/>
                </a:cubicBezTo>
                <a:cubicBezTo>
                  <a:pt x="9467" y="39493"/>
                  <a:pt x="9169" y="39276"/>
                  <a:pt x="9114" y="39276"/>
                </a:cubicBezTo>
                <a:cubicBezTo>
                  <a:pt x="9033" y="39276"/>
                  <a:pt x="8816" y="39411"/>
                  <a:pt x="8735" y="39439"/>
                </a:cubicBezTo>
                <a:cubicBezTo>
                  <a:pt x="8599" y="39466"/>
                  <a:pt x="8436" y="39547"/>
                  <a:pt x="8328" y="39601"/>
                </a:cubicBezTo>
                <a:cubicBezTo>
                  <a:pt x="8273" y="39601"/>
                  <a:pt x="8002" y="39764"/>
                  <a:pt x="7948" y="39764"/>
                </a:cubicBezTo>
                <a:cubicBezTo>
                  <a:pt x="7867" y="39764"/>
                  <a:pt x="7595" y="39574"/>
                  <a:pt x="7568" y="39547"/>
                </a:cubicBezTo>
                <a:cubicBezTo>
                  <a:pt x="7514" y="39547"/>
                  <a:pt x="7188" y="39357"/>
                  <a:pt x="7161" y="39357"/>
                </a:cubicBezTo>
                <a:cubicBezTo>
                  <a:pt x="7134" y="39357"/>
                  <a:pt x="6782" y="39520"/>
                  <a:pt x="6782" y="39520"/>
                </a:cubicBezTo>
                <a:cubicBezTo>
                  <a:pt x="6782" y="39574"/>
                  <a:pt x="7188" y="39683"/>
                  <a:pt x="7161" y="39737"/>
                </a:cubicBezTo>
                <a:cubicBezTo>
                  <a:pt x="7134" y="39764"/>
                  <a:pt x="6836" y="39873"/>
                  <a:pt x="6782" y="39900"/>
                </a:cubicBezTo>
                <a:cubicBezTo>
                  <a:pt x="6727" y="39927"/>
                  <a:pt x="6456" y="40062"/>
                  <a:pt x="6402" y="40062"/>
                </a:cubicBezTo>
                <a:cubicBezTo>
                  <a:pt x="6293" y="40062"/>
                  <a:pt x="6104" y="39873"/>
                  <a:pt x="5995" y="39873"/>
                </a:cubicBezTo>
                <a:cubicBezTo>
                  <a:pt x="5859" y="39900"/>
                  <a:pt x="5778" y="40035"/>
                  <a:pt x="5615" y="40062"/>
                </a:cubicBezTo>
                <a:cubicBezTo>
                  <a:pt x="5751" y="40062"/>
                  <a:pt x="5887" y="40252"/>
                  <a:pt x="5995" y="40252"/>
                </a:cubicBezTo>
                <a:cubicBezTo>
                  <a:pt x="6131" y="40252"/>
                  <a:pt x="6266" y="40062"/>
                  <a:pt x="6402" y="40062"/>
                </a:cubicBezTo>
                <a:cubicBezTo>
                  <a:pt x="6510" y="40062"/>
                  <a:pt x="6646" y="40252"/>
                  <a:pt x="6782" y="40279"/>
                </a:cubicBezTo>
                <a:cubicBezTo>
                  <a:pt x="6890" y="40279"/>
                  <a:pt x="7026" y="40089"/>
                  <a:pt x="7161" y="40089"/>
                </a:cubicBezTo>
                <a:cubicBezTo>
                  <a:pt x="7297" y="40089"/>
                  <a:pt x="7405" y="40279"/>
                  <a:pt x="7541" y="40306"/>
                </a:cubicBezTo>
                <a:cubicBezTo>
                  <a:pt x="7650" y="40306"/>
                  <a:pt x="7812" y="40117"/>
                  <a:pt x="7921" y="40117"/>
                </a:cubicBezTo>
                <a:cubicBezTo>
                  <a:pt x="8002" y="40144"/>
                  <a:pt x="8219" y="40334"/>
                  <a:pt x="8301" y="40334"/>
                </a:cubicBezTo>
                <a:cubicBezTo>
                  <a:pt x="8409" y="40306"/>
                  <a:pt x="8599" y="40198"/>
                  <a:pt x="8680" y="40171"/>
                </a:cubicBezTo>
                <a:lnTo>
                  <a:pt x="9087" y="40008"/>
                </a:lnTo>
                <a:lnTo>
                  <a:pt x="9467" y="39845"/>
                </a:lnTo>
                <a:cubicBezTo>
                  <a:pt x="9603" y="39818"/>
                  <a:pt x="9738" y="39737"/>
                  <a:pt x="9874" y="39710"/>
                </a:cubicBezTo>
                <a:cubicBezTo>
                  <a:pt x="10009" y="39656"/>
                  <a:pt x="10145" y="39601"/>
                  <a:pt x="10281" y="39547"/>
                </a:cubicBezTo>
                <a:cubicBezTo>
                  <a:pt x="10335" y="39547"/>
                  <a:pt x="10633" y="39384"/>
                  <a:pt x="10687" y="39411"/>
                </a:cubicBezTo>
                <a:cubicBezTo>
                  <a:pt x="10796" y="39411"/>
                  <a:pt x="10932" y="39601"/>
                  <a:pt x="11040" y="39628"/>
                </a:cubicBezTo>
                <a:cubicBezTo>
                  <a:pt x="11176" y="39628"/>
                  <a:pt x="11311" y="39466"/>
                  <a:pt x="11447" y="39466"/>
                </a:cubicBezTo>
                <a:cubicBezTo>
                  <a:pt x="11474" y="39466"/>
                  <a:pt x="11800" y="39683"/>
                  <a:pt x="11827" y="39683"/>
                </a:cubicBezTo>
                <a:cubicBezTo>
                  <a:pt x="11962" y="39628"/>
                  <a:pt x="12098" y="39574"/>
                  <a:pt x="12206" y="39520"/>
                </a:cubicBezTo>
                <a:cubicBezTo>
                  <a:pt x="12315" y="39493"/>
                  <a:pt x="12559" y="39439"/>
                  <a:pt x="12613" y="39357"/>
                </a:cubicBezTo>
                <a:cubicBezTo>
                  <a:pt x="12640" y="39330"/>
                  <a:pt x="12234" y="39194"/>
                  <a:pt x="12234" y="39167"/>
                </a:cubicBezTo>
                <a:cubicBezTo>
                  <a:pt x="12234" y="39086"/>
                  <a:pt x="12586" y="39059"/>
                  <a:pt x="12613" y="39005"/>
                </a:cubicBezTo>
                <a:cubicBezTo>
                  <a:pt x="12640" y="38950"/>
                  <a:pt x="12261" y="38842"/>
                  <a:pt x="12261" y="38788"/>
                </a:cubicBezTo>
                <a:cubicBezTo>
                  <a:pt x="12261" y="38760"/>
                  <a:pt x="12586" y="38652"/>
                  <a:pt x="12640" y="38625"/>
                </a:cubicBezTo>
                <a:cubicBezTo>
                  <a:pt x="12776" y="38571"/>
                  <a:pt x="12912" y="38516"/>
                  <a:pt x="13020" y="38462"/>
                </a:cubicBezTo>
                <a:lnTo>
                  <a:pt x="13780" y="38869"/>
                </a:lnTo>
                <a:cubicBezTo>
                  <a:pt x="13752" y="38923"/>
                  <a:pt x="13400" y="38977"/>
                  <a:pt x="13400" y="39032"/>
                </a:cubicBezTo>
                <a:cubicBezTo>
                  <a:pt x="13400" y="39086"/>
                  <a:pt x="13698" y="39194"/>
                  <a:pt x="13752" y="39249"/>
                </a:cubicBezTo>
                <a:cubicBezTo>
                  <a:pt x="13807" y="39276"/>
                  <a:pt x="14078" y="39439"/>
                  <a:pt x="14132" y="39439"/>
                </a:cubicBezTo>
                <a:cubicBezTo>
                  <a:pt x="14268" y="39439"/>
                  <a:pt x="14403" y="39249"/>
                  <a:pt x="14539" y="39276"/>
                </a:cubicBezTo>
                <a:cubicBezTo>
                  <a:pt x="14593" y="39276"/>
                  <a:pt x="14865" y="39439"/>
                  <a:pt x="14919" y="39466"/>
                </a:cubicBezTo>
                <a:cubicBezTo>
                  <a:pt x="14946" y="39466"/>
                  <a:pt x="15271" y="39656"/>
                  <a:pt x="15299" y="39656"/>
                </a:cubicBezTo>
                <a:cubicBezTo>
                  <a:pt x="15353" y="39628"/>
                  <a:pt x="15678" y="39493"/>
                  <a:pt x="15678" y="39466"/>
                </a:cubicBezTo>
                <a:cubicBezTo>
                  <a:pt x="15678" y="39439"/>
                  <a:pt x="15353" y="39303"/>
                  <a:pt x="15299" y="39276"/>
                </a:cubicBezTo>
                <a:cubicBezTo>
                  <a:pt x="15244" y="39249"/>
                  <a:pt x="14973" y="39086"/>
                  <a:pt x="14919" y="39086"/>
                </a:cubicBezTo>
                <a:cubicBezTo>
                  <a:pt x="15027" y="39086"/>
                  <a:pt x="15163" y="38896"/>
                  <a:pt x="15299" y="38896"/>
                </a:cubicBezTo>
                <a:cubicBezTo>
                  <a:pt x="15353" y="38896"/>
                  <a:pt x="15624" y="39059"/>
                  <a:pt x="15678" y="39086"/>
                </a:cubicBezTo>
                <a:cubicBezTo>
                  <a:pt x="15787" y="39140"/>
                  <a:pt x="15922" y="39249"/>
                  <a:pt x="16058" y="39276"/>
                </a:cubicBezTo>
                <a:cubicBezTo>
                  <a:pt x="16194" y="39303"/>
                  <a:pt x="16302" y="39466"/>
                  <a:pt x="16438" y="39466"/>
                </a:cubicBezTo>
                <a:cubicBezTo>
                  <a:pt x="16546" y="39493"/>
                  <a:pt x="16736" y="39276"/>
                  <a:pt x="16845" y="39276"/>
                </a:cubicBezTo>
                <a:cubicBezTo>
                  <a:pt x="16953" y="39276"/>
                  <a:pt x="17089" y="39466"/>
                  <a:pt x="17224" y="39466"/>
                </a:cubicBezTo>
                <a:cubicBezTo>
                  <a:pt x="17306" y="39466"/>
                  <a:pt x="17550" y="39303"/>
                  <a:pt x="17604" y="39276"/>
                </a:cubicBezTo>
                <a:cubicBezTo>
                  <a:pt x="17713" y="39222"/>
                  <a:pt x="17848" y="39140"/>
                  <a:pt x="17984" y="39086"/>
                </a:cubicBezTo>
                <a:cubicBezTo>
                  <a:pt x="18065" y="39086"/>
                  <a:pt x="18255" y="38896"/>
                  <a:pt x="18364" y="38896"/>
                </a:cubicBezTo>
                <a:cubicBezTo>
                  <a:pt x="18418" y="38896"/>
                  <a:pt x="18716" y="39086"/>
                  <a:pt x="18743" y="39086"/>
                </a:cubicBezTo>
                <a:cubicBezTo>
                  <a:pt x="18879" y="39032"/>
                  <a:pt x="19014" y="38950"/>
                  <a:pt x="19123" y="38896"/>
                </a:cubicBezTo>
                <a:lnTo>
                  <a:pt x="19476" y="38679"/>
                </a:lnTo>
                <a:cubicBezTo>
                  <a:pt x="19747" y="38571"/>
                  <a:pt x="19991" y="38435"/>
                  <a:pt x="20208" y="38299"/>
                </a:cubicBezTo>
                <a:cubicBezTo>
                  <a:pt x="20235" y="38354"/>
                  <a:pt x="20615" y="38408"/>
                  <a:pt x="20615" y="38462"/>
                </a:cubicBezTo>
                <a:cubicBezTo>
                  <a:pt x="20615" y="38516"/>
                  <a:pt x="20208" y="38625"/>
                  <a:pt x="20235" y="38652"/>
                </a:cubicBezTo>
                <a:cubicBezTo>
                  <a:pt x="20262" y="38733"/>
                  <a:pt x="20615" y="38760"/>
                  <a:pt x="20642" y="38815"/>
                </a:cubicBezTo>
                <a:cubicBezTo>
                  <a:pt x="20642" y="38896"/>
                  <a:pt x="20262" y="38977"/>
                  <a:pt x="20262" y="39032"/>
                </a:cubicBezTo>
                <a:cubicBezTo>
                  <a:pt x="20262" y="39086"/>
                  <a:pt x="20615" y="39167"/>
                  <a:pt x="20669" y="39194"/>
                </a:cubicBezTo>
                <a:cubicBezTo>
                  <a:pt x="20750" y="39276"/>
                  <a:pt x="20967" y="39303"/>
                  <a:pt x="21049" y="39357"/>
                </a:cubicBezTo>
                <a:lnTo>
                  <a:pt x="21429" y="39140"/>
                </a:lnTo>
                <a:cubicBezTo>
                  <a:pt x="21537" y="39086"/>
                  <a:pt x="21700" y="39005"/>
                  <a:pt x="21781" y="38923"/>
                </a:cubicBezTo>
                <a:cubicBezTo>
                  <a:pt x="21835" y="38896"/>
                  <a:pt x="22161" y="38760"/>
                  <a:pt x="22161" y="38733"/>
                </a:cubicBezTo>
                <a:cubicBezTo>
                  <a:pt x="22134" y="38706"/>
                  <a:pt x="21781" y="38571"/>
                  <a:pt x="21754" y="38571"/>
                </a:cubicBezTo>
                <a:cubicBezTo>
                  <a:pt x="21890" y="38543"/>
                  <a:pt x="21998" y="38354"/>
                  <a:pt x="22107" y="38354"/>
                </a:cubicBezTo>
                <a:cubicBezTo>
                  <a:pt x="22134" y="38354"/>
                  <a:pt x="22513" y="38489"/>
                  <a:pt x="22513" y="38516"/>
                </a:cubicBezTo>
                <a:cubicBezTo>
                  <a:pt x="22513" y="38543"/>
                  <a:pt x="22134" y="38706"/>
                  <a:pt x="22161" y="38733"/>
                </a:cubicBezTo>
                <a:cubicBezTo>
                  <a:pt x="22215" y="38788"/>
                  <a:pt x="22432" y="38842"/>
                  <a:pt x="22541" y="38869"/>
                </a:cubicBezTo>
                <a:cubicBezTo>
                  <a:pt x="22622" y="38896"/>
                  <a:pt x="22839" y="39005"/>
                  <a:pt x="22947" y="39032"/>
                </a:cubicBezTo>
                <a:cubicBezTo>
                  <a:pt x="23083" y="39032"/>
                  <a:pt x="23219" y="39167"/>
                  <a:pt x="23354" y="39167"/>
                </a:cubicBezTo>
                <a:cubicBezTo>
                  <a:pt x="23436" y="39167"/>
                  <a:pt x="23653" y="38977"/>
                  <a:pt x="23707" y="38950"/>
                </a:cubicBezTo>
                <a:cubicBezTo>
                  <a:pt x="23843" y="38869"/>
                  <a:pt x="23951" y="38788"/>
                  <a:pt x="24087" y="38733"/>
                </a:cubicBezTo>
                <a:cubicBezTo>
                  <a:pt x="24222" y="38652"/>
                  <a:pt x="24331" y="38571"/>
                  <a:pt x="24466" y="38516"/>
                </a:cubicBezTo>
                <a:cubicBezTo>
                  <a:pt x="24521" y="38489"/>
                  <a:pt x="24765" y="38299"/>
                  <a:pt x="24846" y="38299"/>
                </a:cubicBezTo>
                <a:cubicBezTo>
                  <a:pt x="24927" y="38299"/>
                  <a:pt x="25199" y="38435"/>
                  <a:pt x="25253" y="38435"/>
                </a:cubicBezTo>
                <a:cubicBezTo>
                  <a:pt x="25307" y="38462"/>
                  <a:pt x="25660" y="38571"/>
                  <a:pt x="25660" y="38598"/>
                </a:cubicBezTo>
                <a:cubicBezTo>
                  <a:pt x="25660" y="38625"/>
                  <a:pt x="25280" y="38815"/>
                  <a:pt x="25280" y="38815"/>
                </a:cubicBezTo>
                <a:cubicBezTo>
                  <a:pt x="25361" y="38842"/>
                  <a:pt x="25606" y="38977"/>
                  <a:pt x="25687" y="38977"/>
                </a:cubicBezTo>
                <a:cubicBezTo>
                  <a:pt x="25768" y="38977"/>
                  <a:pt x="26012" y="38788"/>
                  <a:pt x="26067" y="38760"/>
                </a:cubicBezTo>
                <a:cubicBezTo>
                  <a:pt x="26175" y="38706"/>
                  <a:pt x="26311" y="38598"/>
                  <a:pt x="26446" y="38571"/>
                </a:cubicBezTo>
                <a:cubicBezTo>
                  <a:pt x="26555" y="38543"/>
                  <a:pt x="26718" y="38354"/>
                  <a:pt x="26826" y="38354"/>
                </a:cubicBezTo>
                <a:cubicBezTo>
                  <a:pt x="26880" y="38354"/>
                  <a:pt x="27206" y="38543"/>
                  <a:pt x="27233" y="38543"/>
                </a:cubicBezTo>
                <a:cubicBezTo>
                  <a:pt x="27369" y="38489"/>
                  <a:pt x="27504" y="38381"/>
                  <a:pt x="27613" y="38326"/>
                </a:cubicBezTo>
                <a:cubicBezTo>
                  <a:pt x="27748" y="38272"/>
                  <a:pt x="27884" y="38191"/>
                  <a:pt x="28020" y="38137"/>
                </a:cubicBezTo>
                <a:lnTo>
                  <a:pt x="28806" y="37757"/>
                </a:lnTo>
                <a:lnTo>
                  <a:pt x="29566" y="38109"/>
                </a:lnTo>
                <a:cubicBezTo>
                  <a:pt x="29647" y="38137"/>
                  <a:pt x="29701" y="38164"/>
                  <a:pt x="29783" y="38191"/>
                </a:cubicBezTo>
                <a:cubicBezTo>
                  <a:pt x="29864" y="38218"/>
                  <a:pt x="29945" y="38272"/>
                  <a:pt x="29973" y="38299"/>
                </a:cubicBezTo>
                <a:cubicBezTo>
                  <a:pt x="30000" y="38326"/>
                  <a:pt x="29593" y="38462"/>
                  <a:pt x="29593" y="38489"/>
                </a:cubicBezTo>
                <a:cubicBezTo>
                  <a:pt x="29593" y="38516"/>
                  <a:pt x="29945" y="38625"/>
                  <a:pt x="29973" y="38652"/>
                </a:cubicBezTo>
                <a:cubicBezTo>
                  <a:pt x="30108" y="38733"/>
                  <a:pt x="30244" y="38788"/>
                  <a:pt x="30379" y="38842"/>
                </a:cubicBezTo>
                <a:cubicBezTo>
                  <a:pt x="30407" y="38788"/>
                  <a:pt x="30759" y="38733"/>
                  <a:pt x="30759" y="38652"/>
                </a:cubicBezTo>
                <a:cubicBezTo>
                  <a:pt x="30759" y="38625"/>
                  <a:pt x="30434" y="38516"/>
                  <a:pt x="30379" y="38489"/>
                </a:cubicBezTo>
                <a:cubicBezTo>
                  <a:pt x="30352" y="38462"/>
                  <a:pt x="30000" y="38299"/>
                  <a:pt x="29973" y="38299"/>
                </a:cubicBezTo>
                <a:cubicBezTo>
                  <a:pt x="30108" y="38272"/>
                  <a:pt x="30244" y="38109"/>
                  <a:pt x="30379" y="38109"/>
                </a:cubicBezTo>
                <a:cubicBezTo>
                  <a:pt x="30434" y="38109"/>
                  <a:pt x="30705" y="38272"/>
                  <a:pt x="30759" y="38299"/>
                </a:cubicBezTo>
                <a:cubicBezTo>
                  <a:pt x="30813" y="38326"/>
                  <a:pt x="31112" y="38489"/>
                  <a:pt x="31166" y="38489"/>
                </a:cubicBezTo>
                <a:cubicBezTo>
                  <a:pt x="31247" y="38489"/>
                  <a:pt x="31464" y="38326"/>
                  <a:pt x="31546" y="38299"/>
                </a:cubicBezTo>
                <a:cubicBezTo>
                  <a:pt x="31600" y="38272"/>
                  <a:pt x="31898" y="38109"/>
                  <a:pt x="31925" y="38137"/>
                </a:cubicBezTo>
                <a:cubicBezTo>
                  <a:pt x="32034" y="38137"/>
                  <a:pt x="32251" y="38272"/>
                  <a:pt x="32332" y="38326"/>
                </a:cubicBezTo>
                <a:cubicBezTo>
                  <a:pt x="32387" y="38354"/>
                  <a:pt x="32658" y="38516"/>
                  <a:pt x="32712" y="38516"/>
                </a:cubicBezTo>
                <a:cubicBezTo>
                  <a:pt x="32793" y="38516"/>
                  <a:pt x="33065" y="38326"/>
                  <a:pt x="33119" y="38326"/>
                </a:cubicBezTo>
                <a:cubicBezTo>
                  <a:pt x="33255" y="38381"/>
                  <a:pt x="33390" y="38489"/>
                  <a:pt x="33499" y="38543"/>
                </a:cubicBezTo>
                <a:cubicBezTo>
                  <a:pt x="33553" y="38571"/>
                  <a:pt x="33824" y="38733"/>
                  <a:pt x="33906" y="38733"/>
                </a:cubicBezTo>
                <a:cubicBezTo>
                  <a:pt x="33960" y="38733"/>
                  <a:pt x="34231" y="38598"/>
                  <a:pt x="34285" y="38571"/>
                </a:cubicBezTo>
                <a:lnTo>
                  <a:pt x="34692" y="38408"/>
                </a:lnTo>
                <a:cubicBezTo>
                  <a:pt x="34773" y="38381"/>
                  <a:pt x="35018" y="38245"/>
                  <a:pt x="35099" y="38245"/>
                </a:cubicBezTo>
                <a:cubicBezTo>
                  <a:pt x="35207" y="38245"/>
                  <a:pt x="35370" y="38435"/>
                  <a:pt x="35479" y="38462"/>
                </a:cubicBezTo>
                <a:cubicBezTo>
                  <a:pt x="35587" y="38462"/>
                  <a:pt x="35777" y="38272"/>
                  <a:pt x="35886" y="38299"/>
                </a:cubicBezTo>
                <a:cubicBezTo>
                  <a:pt x="36021" y="38326"/>
                  <a:pt x="36103" y="38489"/>
                  <a:pt x="36265" y="38516"/>
                </a:cubicBezTo>
                <a:cubicBezTo>
                  <a:pt x="36347" y="38516"/>
                  <a:pt x="36537" y="38326"/>
                  <a:pt x="36645" y="38354"/>
                </a:cubicBezTo>
                <a:cubicBezTo>
                  <a:pt x="36726" y="38354"/>
                  <a:pt x="36970" y="38516"/>
                  <a:pt x="37025" y="38543"/>
                </a:cubicBezTo>
                <a:cubicBezTo>
                  <a:pt x="37079" y="38571"/>
                  <a:pt x="37323" y="38760"/>
                  <a:pt x="37404" y="38760"/>
                </a:cubicBezTo>
                <a:cubicBezTo>
                  <a:pt x="37459" y="38760"/>
                  <a:pt x="37730" y="38625"/>
                  <a:pt x="37784" y="38598"/>
                </a:cubicBezTo>
                <a:lnTo>
                  <a:pt x="38164" y="38435"/>
                </a:lnTo>
                <a:cubicBezTo>
                  <a:pt x="38245" y="38408"/>
                  <a:pt x="38435" y="38272"/>
                  <a:pt x="38544" y="38272"/>
                </a:cubicBezTo>
                <a:cubicBezTo>
                  <a:pt x="38571" y="38272"/>
                  <a:pt x="38896" y="38462"/>
                  <a:pt x="38923" y="38462"/>
                </a:cubicBezTo>
                <a:cubicBezTo>
                  <a:pt x="38978" y="38489"/>
                  <a:pt x="39222" y="38652"/>
                  <a:pt x="39303" y="38652"/>
                </a:cubicBezTo>
                <a:cubicBezTo>
                  <a:pt x="39357" y="38679"/>
                  <a:pt x="39629" y="38516"/>
                  <a:pt x="39683" y="38489"/>
                </a:cubicBezTo>
                <a:cubicBezTo>
                  <a:pt x="39819" y="38435"/>
                  <a:pt x="39927" y="38381"/>
                  <a:pt x="40063" y="38326"/>
                </a:cubicBezTo>
                <a:cubicBezTo>
                  <a:pt x="40117" y="38299"/>
                  <a:pt x="40388" y="38137"/>
                  <a:pt x="40442" y="38137"/>
                </a:cubicBezTo>
                <a:cubicBezTo>
                  <a:pt x="40524" y="38137"/>
                  <a:pt x="40768" y="38299"/>
                  <a:pt x="40822" y="38326"/>
                </a:cubicBezTo>
                <a:cubicBezTo>
                  <a:pt x="40903" y="38381"/>
                  <a:pt x="41148" y="38462"/>
                  <a:pt x="41202" y="38516"/>
                </a:cubicBezTo>
                <a:cubicBezTo>
                  <a:pt x="41229" y="38543"/>
                  <a:pt x="40822" y="38652"/>
                  <a:pt x="40822" y="38706"/>
                </a:cubicBezTo>
                <a:cubicBezTo>
                  <a:pt x="40822" y="38706"/>
                  <a:pt x="41175" y="38869"/>
                  <a:pt x="41202" y="38896"/>
                </a:cubicBezTo>
                <a:cubicBezTo>
                  <a:pt x="41310" y="38923"/>
                  <a:pt x="41473" y="39086"/>
                  <a:pt x="41582" y="39086"/>
                </a:cubicBezTo>
                <a:cubicBezTo>
                  <a:pt x="41690" y="39086"/>
                  <a:pt x="41880" y="38869"/>
                  <a:pt x="41988" y="38896"/>
                </a:cubicBezTo>
                <a:cubicBezTo>
                  <a:pt x="42043" y="38896"/>
                  <a:pt x="42314" y="39086"/>
                  <a:pt x="42368" y="39086"/>
                </a:cubicBezTo>
                <a:cubicBezTo>
                  <a:pt x="42477" y="39059"/>
                  <a:pt x="42639" y="38923"/>
                  <a:pt x="42748" y="38896"/>
                </a:cubicBezTo>
                <a:cubicBezTo>
                  <a:pt x="42802" y="38869"/>
                  <a:pt x="43046" y="38706"/>
                  <a:pt x="43128" y="38706"/>
                </a:cubicBezTo>
                <a:cubicBezTo>
                  <a:pt x="43236" y="38679"/>
                  <a:pt x="43399" y="38869"/>
                  <a:pt x="43507" y="38869"/>
                </a:cubicBezTo>
                <a:cubicBezTo>
                  <a:pt x="43643" y="38869"/>
                  <a:pt x="43751" y="38679"/>
                  <a:pt x="43887" y="38679"/>
                </a:cubicBezTo>
                <a:cubicBezTo>
                  <a:pt x="44023" y="38679"/>
                  <a:pt x="44158" y="38869"/>
                  <a:pt x="44267" y="38869"/>
                </a:cubicBezTo>
                <a:cubicBezTo>
                  <a:pt x="44402" y="38869"/>
                  <a:pt x="44538" y="38679"/>
                  <a:pt x="44647" y="38679"/>
                </a:cubicBezTo>
                <a:cubicBezTo>
                  <a:pt x="44782" y="38679"/>
                  <a:pt x="44918" y="38842"/>
                  <a:pt x="45026" y="38842"/>
                </a:cubicBezTo>
                <a:cubicBezTo>
                  <a:pt x="45135" y="38842"/>
                  <a:pt x="45298" y="38625"/>
                  <a:pt x="45406" y="38652"/>
                </a:cubicBezTo>
                <a:cubicBezTo>
                  <a:pt x="45515" y="38652"/>
                  <a:pt x="45704" y="38815"/>
                  <a:pt x="45786" y="38815"/>
                </a:cubicBezTo>
                <a:cubicBezTo>
                  <a:pt x="45894" y="38788"/>
                  <a:pt x="46111" y="38652"/>
                  <a:pt x="46165" y="38598"/>
                </a:cubicBezTo>
                <a:cubicBezTo>
                  <a:pt x="46220" y="38571"/>
                  <a:pt x="46464" y="38408"/>
                  <a:pt x="46518" y="38408"/>
                </a:cubicBezTo>
                <a:cubicBezTo>
                  <a:pt x="46599" y="38408"/>
                  <a:pt x="46871" y="38571"/>
                  <a:pt x="46925" y="38571"/>
                </a:cubicBezTo>
                <a:cubicBezTo>
                  <a:pt x="47033" y="38516"/>
                  <a:pt x="47169" y="38408"/>
                  <a:pt x="47278" y="38354"/>
                </a:cubicBezTo>
                <a:cubicBezTo>
                  <a:pt x="47359" y="38299"/>
                  <a:pt x="47549" y="38137"/>
                  <a:pt x="47630" y="38137"/>
                </a:cubicBezTo>
                <a:cubicBezTo>
                  <a:pt x="47739" y="38109"/>
                  <a:pt x="47929" y="38299"/>
                  <a:pt x="48037" y="38272"/>
                </a:cubicBezTo>
                <a:cubicBezTo>
                  <a:pt x="48146" y="38272"/>
                  <a:pt x="48308" y="38055"/>
                  <a:pt x="48390" y="38055"/>
                </a:cubicBezTo>
                <a:cubicBezTo>
                  <a:pt x="48525" y="38055"/>
                  <a:pt x="48661" y="38218"/>
                  <a:pt x="48797" y="38218"/>
                </a:cubicBezTo>
                <a:cubicBezTo>
                  <a:pt x="48932" y="38218"/>
                  <a:pt x="49041" y="38001"/>
                  <a:pt x="49176" y="38001"/>
                </a:cubicBezTo>
                <a:cubicBezTo>
                  <a:pt x="49258" y="37974"/>
                  <a:pt x="49502" y="38164"/>
                  <a:pt x="49583" y="38137"/>
                </a:cubicBezTo>
                <a:cubicBezTo>
                  <a:pt x="49692" y="38109"/>
                  <a:pt x="49881" y="37974"/>
                  <a:pt x="49963" y="37920"/>
                </a:cubicBezTo>
                <a:lnTo>
                  <a:pt x="50343" y="37703"/>
                </a:lnTo>
                <a:lnTo>
                  <a:pt x="50722" y="37513"/>
                </a:lnTo>
                <a:lnTo>
                  <a:pt x="51536" y="37811"/>
                </a:lnTo>
                <a:lnTo>
                  <a:pt x="51156" y="38028"/>
                </a:lnTo>
                <a:cubicBezTo>
                  <a:pt x="51129" y="38055"/>
                  <a:pt x="50831" y="38245"/>
                  <a:pt x="50777" y="38245"/>
                </a:cubicBezTo>
                <a:cubicBezTo>
                  <a:pt x="50722" y="38245"/>
                  <a:pt x="50424" y="38055"/>
                  <a:pt x="50370" y="38082"/>
                </a:cubicBezTo>
                <a:cubicBezTo>
                  <a:pt x="50234" y="38109"/>
                  <a:pt x="50098" y="38245"/>
                  <a:pt x="49990" y="38299"/>
                </a:cubicBezTo>
                <a:cubicBezTo>
                  <a:pt x="49909" y="38354"/>
                  <a:pt x="49746" y="38462"/>
                  <a:pt x="49610" y="38516"/>
                </a:cubicBezTo>
                <a:cubicBezTo>
                  <a:pt x="49556" y="38516"/>
                  <a:pt x="49285" y="38354"/>
                  <a:pt x="49203" y="38354"/>
                </a:cubicBezTo>
                <a:cubicBezTo>
                  <a:pt x="49122" y="38381"/>
                  <a:pt x="48932" y="38543"/>
                  <a:pt x="48851" y="38571"/>
                </a:cubicBezTo>
                <a:cubicBezTo>
                  <a:pt x="48715" y="38625"/>
                  <a:pt x="48580" y="38733"/>
                  <a:pt x="48471" y="38788"/>
                </a:cubicBezTo>
                <a:lnTo>
                  <a:pt x="48118" y="39005"/>
                </a:lnTo>
                <a:cubicBezTo>
                  <a:pt x="48254" y="39005"/>
                  <a:pt x="48390" y="39167"/>
                  <a:pt x="48525" y="39167"/>
                </a:cubicBezTo>
                <a:cubicBezTo>
                  <a:pt x="48634" y="39167"/>
                  <a:pt x="48742" y="38950"/>
                  <a:pt x="48878" y="38950"/>
                </a:cubicBezTo>
                <a:cubicBezTo>
                  <a:pt x="49013" y="38923"/>
                  <a:pt x="49149" y="39113"/>
                  <a:pt x="49285" y="39086"/>
                </a:cubicBezTo>
                <a:cubicBezTo>
                  <a:pt x="49420" y="39086"/>
                  <a:pt x="49529" y="38896"/>
                  <a:pt x="49664" y="38869"/>
                </a:cubicBezTo>
                <a:cubicBezTo>
                  <a:pt x="49800" y="38869"/>
                  <a:pt x="49909" y="38679"/>
                  <a:pt x="50044" y="38652"/>
                </a:cubicBezTo>
                <a:cubicBezTo>
                  <a:pt x="50098" y="38652"/>
                  <a:pt x="50370" y="38788"/>
                  <a:pt x="50451" y="38815"/>
                </a:cubicBezTo>
                <a:cubicBezTo>
                  <a:pt x="50451" y="38815"/>
                  <a:pt x="50560" y="38869"/>
                  <a:pt x="50641" y="38896"/>
                </a:cubicBezTo>
                <a:cubicBezTo>
                  <a:pt x="50749" y="38923"/>
                  <a:pt x="50831" y="38977"/>
                  <a:pt x="50858" y="38977"/>
                </a:cubicBezTo>
                <a:cubicBezTo>
                  <a:pt x="50885" y="38950"/>
                  <a:pt x="51238" y="38788"/>
                  <a:pt x="51238" y="38760"/>
                </a:cubicBezTo>
                <a:cubicBezTo>
                  <a:pt x="51211" y="38706"/>
                  <a:pt x="50885" y="38625"/>
                  <a:pt x="50831" y="38598"/>
                </a:cubicBezTo>
                <a:cubicBezTo>
                  <a:pt x="50804" y="38598"/>
                  <a:pt x="50695" y="38543"/>
                  <a:pt x="50614" y="38516"/>
                </a:cubicBezTo>
                <a:cubicBezTo>
                  <a:pt x="50560" y="38489"/>
                  <a:pt x="50505" y="38462"/>
                  <a:pt x="50478" y="38462"/>
                </a:cubicBezTo>
                <a:cubicBezTo>
                  <a:pt x="50451" y="38435"/>
                  <a:pt x="50424" y="38435"/>
                  <a:pt x="50424" y="38435"/>
                </a:cubicBezTo>
                <a:cubicBezTo>
                  <a:pt x="50478" y="38408"/>
                  <a:pt x="50695" y="38218"/>
                  <a:pt x="50804" y="38218"/>
                </a:cubicBezTo>
                <a:cubicBezTo>
                  <a:pt x="50858" y="38218"/>
                  <a:pt x="51129" y="38354"/>
                  <a:pt x="51211" y="38381"/>
                </a:cubicBezTo>
                <a:cubicBezTo>
                  <a:pt x="51238" y="38408"/>
                  <a:pt x="51563" y="38543"/>
                  <a:pt x="51617" y="38543"/>
                </a:cubicBezTo>
                <a:cubicBezTo>
                  <a:pt x="51726" y="38516"/>
                  <a:pt x="51916" y="38381"/>
                  <a:pt x="51997" y="38354"/>
                </a:cubicBezTo>
                <a:cubicBezTo>
                  <a:pt x="52024" y="38326"/>
                  <a:pt x="52377" y="38164"/>
                  <a:pt x="52377" y="38137"/>
                </a:cubicBezTo>
                <a:cubicBezTo>
                  <a:pt x="52350" y="38082"/>
                  <a:pt x="51970" y="38028"/>
                  <a:pt x="51970" y="37974"/>
                </a:cubicBezTo>
                <a:cubicBezTo>
                  <a:pt x="51970" y="37920"/>
                  <a:pt x="52350" y="37838"/>
                  <a:pt x="52350" y="37757"/>
                </a:cubicBezTo>
                <a:cubicBezTo>
                  <a:pt x="52350" y="37730"/>
                  <a:pt x="51916" y="37621"/>
                  <a:pt x="51943" y="37594"/>
                </a:cubicBezTo>
                <a:cubicBezTo>
                  <a:pt x="51970" y="37567"/>
                  <a:pt x="52295" y="37404"/>
                  <a:pt x="52323" y="37404"/>
                </a:cubicBezTo>
                <a:cubicBezTo>
                  <a:pt x="52350" y="37404"/>
                  <a:pt x="52757" y="37567"/>
                  <a:pt x="52757" y="37567"/>
                </a:cubicBezTo>
                <a:cubicBezTo>
                  <a:pt x="52729" y="37621"/>
                  <a:pt x="52404" y="37703"/>
                  <a:pt x="52350" y="37757"/>
                </a:cubicBezTo>
                <a:lnTo>
                  <a:pt x="53163" y="38109"/>
                </a:lnTo>
                <a:lnTo>
                  <a:pt x="53570" y="38272"/>
                </a:lnTo>
                <a:lnTo>
                  <a:pt x="54357" y="37892"/>
                </a:lnTo>
                <a:lnTo>
                  <a:pt x="54737" y="37703"/>
                </a:lnTo>
                <a:cubicBezTo>
                  <a:pt x="54791" y="37675"/>
                  <a:pt x="55035" y="37513"/>
                  <a:pt x="55116" y="37513"/>
                </a:cubicBezTo>
                <a:cubicBezTo>
                  <a:pt x="55143" y="37513"/>
                  <a:pt x="55225" y="37567"/>
                  <a:pt x="55333" y="37594"/>
                </a:cubicBezTo>
                <a:cubicBezTo>
                  <a:pt x="55415" y="37648"/>
                  <a:pt x="55523" y="37703"/>
                  <a:pt x="55523" y="37703"/>
                </a:cubicBezTo>
                <a:cubicBezTo>
                  <a:pt x="55523" y="37730"/>
                  <a:pt x="55415" y="37757"/>
                  <a:pt x="55306" y="37784"/>
                </a:cubicBezTo>
                <a:cubicBezTo>
                  <a:pt x="55198" y="37838"/>
                  <a:pt x="55116" y="37865"/>
                  <a:pt x="55116" y="37892"/>
                </a:cubicBezTo>
                <a:cubicBezTo>
                  <a:pt x="55143" y="37920"/>
                  <a:pt x="55225" y="37947"/>
                  <a:pt x="55333" y="37974"/>
                </a:cubicBezTo>
                <a:cubicBezTo>
                  <a:pt x="55415" y="38001"/>
                  <a:pt x="55523" y="38028"/>
                  <a:pt x="55523" y="38082"/>
                </a:cubicBezTo>
                <a:cubicBezTo>
                  <a:pt x="55523" y="38109"/>
                  <a:pt x="55442" y="38137"/>
                  <a:pt x="55333" y="38164"/>
                </a:cubicBezTo>
                <a:cubicBezTo>
                  <a:pt x="55225" y="38191"/>
                  <a:pt x="55143" y="38218"/>
                  <a:pt x="55143" y="38245"/>
                </a:cubicBezTo>
                <a:cubicBezTo>
                  <a:pt x="55143" y="38299"/>
                  <a:pt x="55496" y="38381"/>
                  <a:pt x="55523" y="38435"/>
                </a:cubicBezTo>
                <a:cubicBezTo>
                  <a:pt x="55605" y="38516"/>
                  <a:pt x="55822" y="38543"/>
                  <a:pt x="55930" y="38625"/>
                </a:cubicBezTo>
                <a:cubicBezTo>
                  <a:pt x="56039" y="38598"/>
                  <a:pt x="56174" y="38435"/>
                  <a:pt x="56310" y="38435"/>
                </a:cubicBezTo>
                <a:cubicBezTo>
                  <a:pt x="56418" y="38435"/>
                  <a:pt x="56581" y="38625"/>
                  <a:pt x="56690" y="38625"/>
                </a:cubicBezTo>
                <a:cubicBezTo>
                  <a:pt x="56825" y="38598"/>
                  <a:pt x="56988" y="38462"/>
                  <a:pt x="57069" y="38435"/>
                </a:cubicBezTo>
                <a:cubicBezTo>
                  <a:pt x="57096" y="38435"/>
                  <a:pt x="56690" y="38272"/>
                  <a:pt x="56690" y="38245"/>
                </a:cubicBezTo>
                <a:cubicBezTo>
                  <a:pt x="56690" y="38245"/>
                  <a:pt x="57069" y="38055"/>
                  <a:pt x="57069" y="38055"/>
                </a:cubicBezTo>
                <a:cubicBezTo>
                  <a:pt x="57124" y="38055"/>
                  <a:pt x="57449" y="38245"/>
                  <a:pt x="57476" y="38245"/>
                </a:cubicBezTo>
                <a:cubicBezTo>
                  <a:pt x="57612" y="38191"/>
                  <a:pt x="57720" y="38109"/>
                  <a:pt x="57856" y="38055"/>
                </a:cubicBezTo>
                <a:cubicBezTo>
                  <a:pt x="57992" y="38001"/>
                  <a:pt x="58100" y="37947"/>
                  <a:pt x="58236" y="37865"/>
                </a:cubicBezTo>
                <a:cubicBezTo>
                  <a:pt x="58371" y="37811"/>
                  <a:pt x="58507" y="37757"/>
                  <a:pt x="58615" y="37675"/>
                </a:cubicBezTo>
                <a:lnTo>
                  <a:pt x="59402" y="37323"/>
                </a:lnTo>
                <a:cubicBezTo>
                  <a:pt x="59429" y="37377"/>
                  <a:pt x="59782" y="37431"/>
                  <a:pt x="59782" y="37513"/>
                </a:cubicBezTo>
                <a:cubicBezTo>
                  <a:pt x="59782" y="37540"/>
                  <a:pt x="59456" y="37648"/>
                  <a:pt x="59402" y="37675"/>
                </a:cubicBezTo>
                <a:cubicBezTo>
                  <a:pt x="59348" y="37730"/>
                  <a:pt x="59022" y="37811"/>
                  <a:pt x="59022" y="37865"/>
                </a:cubicBezTo>
                <a:cubicBezTo>
                  <a:pt x="58995" y="37920"/>
                  <a:pt x="59402" y="38001"/>
                  <a:pt x="59402" y="38055"/>
                </a:cubicBezTo>
                <a:cubicBezTo>
                  <a:pt x="59402" y="38109"/>
                  <a:pt x="58995" y="38191"/>
                  <a:pt x="59022" y="38245"/>
                </a:cubicBezTo>
                <a:cubicBezTo>
                  <a:pt x="59049" y="38299"/>
                  <a:pt x="59348" y="38354"/>
                  <a:pt x="59402" y="38408"/>
                </a:cubicBezTo>
                <a:lnTo>
                  <a:pt x="59782" y="38245"/>
                </a:lnTo>
                <a:cubicBezTo>
                  <a:pt x="59836" y="38218"/>
                  <a:pt x="60189" y="38082"/>
                  <a:pt x="60189" y="38055"/>
                </a:cubicBezTo>
                <a:cubicBezTo>
                  <a:pt x="60161" y="38028"/>
                  <a:pt x="59755" y="37892"/>
                  <a:pt x="59782" y="37865"/>
                </a:cubicBezTo>
                <a:cubicBezTo>
                  <a:pt x="59863" y="37811"/>
                  <a:pt x="60080" y="37730"/>
                  <a:pt x="60189" y="37675"/>
                </a:cubicBezTo>
                <a:cubicBezTo>
                  <a:pt x="60270" y="37621"/>
                  <a:pt x="60433" y="37513"/>
                  <a:pt x="60568" y="37486"/>
                </a:cubicBezTo>
                <a:cubicBezTo>
                  <a:pt x="60595" y="37486"/>
                  <a:pt x="60921" y="37675"/>
                  <a:pt x="60948" y="37675"/>
                </a:cubicBezTo>
                <a:cubicBezTo>
                  <a:pt x="61002" y="37703"/>
                  <a:pt x="61273" y="37865"/>
                  <a:pt x="61355" y="37865"/>
                </a:cubicBezTo>
                <a:cubicBezTo>
                  <a:pt x="61409" y="37865"/>
                  <a:pt x="61680" y="37703"/>
                  <a:pt x="61735" y="37675"/>
                </a:cubicBezTo>
                <a:lnTo>
                  <a:pt x="62114" y="37513"/>
                </a:lnTo>
                <a:cubicBezTo>
                  <a:pt x="62250" y="37567"/>
                  <a:pt x="62358" y="37621"/>
                  <a:pt x="62494" y="37703"/>
                </a:cubicBezTo>
                <a:cubicBezTo>
                  <a:pt x="62548" y="37703"/>
                  <a:pt x="62847" y="37865"/>
                  <a:pt x="62901" y="37865"/>
                </a:cubicBezTo>
                <a:cubicBezTo>
                  <a:pt x="62928" y="37865"/>
                  <a:pt x="63254" y="37675"/>
                  <a:pt x="63281" y="37703"/>
                </a:cubicBezTo>
                <a:cubicBezTo>
                  <a:pt x="63335" y="37730"/>
                  <a:pt x="63660" y="37838"/>
                  <a:pt x="63660" y="37865"/>
                </a:cubicBezTo>
                <a:cubicBezTo>
                  <a:pt x="63660" y="37892"/>
                  <a:pt x="63335" y="38055"/>
                  <a:pt x="63281" y="38055"/>
                </a:cubicBezTo>
                <a:cubicBezTo>
                  <a:pt x="63254" y="38082"/>
                  <a:pt x="62955" y="37865"/>
                  <a:pt x="62901" y="37865"/>
                </a:cubicBezTo>
                <a:cubicBezTo>
                  <a:pt x="62874" y="37865"/>
                  <a:pt x="62521" y="38055"/>
                  <a:pt x="62521" y="38055"/>
                </a:cubicBezTo>
                <a:cubicBezTo>
                  <a:pt x="62521" y="38082"/>
                  <a:pt x="62847" y="38218"/>
                  <a:pt x="62901" y="38245"/>
                </a:cubicBezTo>
                <a:lnTo>
                  <a:pt x="63281" y="38435"/>
                </a:lnTo>
                <a:lnTo>
                  <a:pt x="64067" y="38055"/>
                </a:lnTo>
                <a:cubicBezTo>
                  <a:pt x="64149" y="38001"/>
                  <a:pt x="64338" y="37892"/>
                  <a:pt x="64447" y="37865"/>
                </a:cubicBezTo>
                <a:cubicBezTo>
                  <a:pt x="64528" y="37865"/>
                  <a:pt x="64745" y="38055"/>
                  <a:pt x="64827" y="38055"/>
                </a:cubicBezTo>
                <a:cubicBezTo>
                  <a:pt x="64935" y="38055"/>
                  <a:pt x="65125" y="37865"/>
                  <a:pt x="65206" y="37865"/>
                </a:cubicBezTo>
                <a:cubicBezTo>
                  <a:pt x="65288" y="37865"/>
                  <a:pt x="65559" y="38055"/>
                  <a:pt x="65613" y="38055"/>
                </a:cubicBezTo>
                <a:cubicBezTo>
                  <a:pt x="65722" y="38028"/>
                  <a:pt x="65885" y="37920"/>
                  <a:pt x="65993" y="37865"/>
                </a:cubicBezTo>
                <a:lnTo>
                  <a:pt x="66373" y="37675"/>
                </a:lnTo>
                <a:cubicBezTo>
                  <a:pt x="66481" y="37621"/>
                  <a:pt x="66617" y="37540"/>
                  <a:pt x="66753" y="37486"/>
                </a:cubicBezTo>
                <a:cubicBezTo>
                  <a:pt x="66861" y="37458"/>
                  <a:pt x="67051" y="37296"/>
                  <a:pt x="67132" y="37296"/>
                </a:cubicBezTo>
                <a:cubicBezTo>
                  <a:pt x="67268" y="37296"/>
                  <a:pt x="67403" y="37486"/>
                  <a:pt x="67539" y="37486"/>
                </a:cubicBezTo>
                <a:cubicBezTo>
                  <a:pt x="67539" y="37458"/>
                  <a:pt x="67946" y="37350"/>
                  <a:pt x="67919" y="37296"/>
                </a:cubicBezTo>
                <a:cubicBezTo>
                  <a:pt x="67946" y="37350"/>
                  <a:pt x="68299" y="37431"/>
                  <a:pt x="68299" y="37486"/>
                </a:cubicBezTo>
                <a:cubicBezTo>
                  <a:pt x="68299" y="37513"/>
                  <a:pt x="67973" y="37648"/>
                  <a:pt x="67919" y="37675"/>
                </a:cubicBezTo>
                <a:cubicBezTo>
                  <a:pt x="67837" y="37703"/>
                  <a:pt x="67566" y="37811"/>
                  <a:pt x="67539" y="37865"/>
                </a:cubicBezTo>
                <a:cubicBezTo>
                  <a:pt x="67512" y="37892"/>
                  <a:pt x="67919" y="38001"/>
                  <a:pt x="67919" y="38028"/>
                </a:cubicBezTo>
                <a:cubicBezTo>
                  <a:pt x="67919" y="38109"/>
                  <a:pt x="67539" y="38164"/>
                  <a:pt x="67539" y="38218"/>
                </a:cubicBezTo>
                <a:cubicBezTo>
                  <a:pt x="67539" y="38299"/>
                  <a:pt x="67892" y="38354"/>
                  <a:pt x="67919" y="38408"/>
                </a:cubicBezTo>
                <a:lnTo>
                  <a:pt x="68705" y="38028"/>
                </a:lnTo>
                <a:cubicBezTo>
                  <a:pt x="68814" y="38001"/>
                  <a:pt x="69031" y="37920"/>
                  <a:pt x="69085" y="37865"/>
                </a:cubicBezTo>
                <a:cubicBezTo>
                  <a:pt x="69139" y="37811"/>
                  <a:pt x="69492" y="37730"/>
                  <a:pt x="69492" y="37675"/>
                </a:cubicBezTo>
                <a:cubicBezTo>
                  <a:pt x="69492" y="37648"/>
                  <a:pt x="69085" y="37486"/>
                  <a:pt x="69085" y="37486"/>
                </a:cubicBezTo>
                <a:cubicBezTo>
                  <a:pt x="69167" y="37458"/>
                  <a:pt x="69411" y="37296"/>
                  <a:pt x="69492" y="37296"/>
                </a:cubicBezTo>
                <a:cubicBezTo>
                  <a:pt x="69601" y="37296"/>
                  <a:pt x="69790" y="37513"/>
                  <a:pt x="69872" y="37486"/>
                </a:cubicBezTo>
                <a:cubicBezTo>
                  <a:pt x="70035" y="37486"/>
                  <a:pt x="70116" y="37323"/>
                  <a:pt x="70279" y="37323"/>
                </a:cubicBezTo>
                <a:cubicBezTo>
                  <a:pt x="70387" y="37296"/>
                  <a:pt x="70577" y="37513"/>
                  <a:pt x="70685" y="37513"/>
                </a:cubicBezTo>
                <a:cubicBezTo>
                  <a:pt x="70740" y="37513"/>
                  <a:pt x="71011" y="37350"/>
                  <a:pt x="71065" y="37323"/>
                </a:cubicBezTo>
                <a:cubicBezTo>
                  <a:pt x="71201" y="37269"/>
                  <a:pt x="71336" y="37214"/>
                  <a:pt x="71472" y="37160"/>
                </a:cubicBezTo>
                <a:lnTo>
                  <a:pt x="72259" y="37567"/>
                </a:lnTo>
                <a:cubicBezTo>
                  <a:pt x="72232" y="37621"/>
                  <a:pt x="71852" y="37648"/>
                  <a:pt x="71852" y="37730"/>
                </a:cubicBezTo>
                <a:cubicBezTo>
                  <a:pt x="71852" y="37784"/>
                  <a:pt x="72259" y="37865"/>
                  <a:pt x="72259" y="37920"/>
                </a:cubicBezTo>
                <a:cubicBezTo>
                  <a:pt x="72259" y="37974"/>
                  <a:pt x="71852" y="38028"/>
                  <a:pt x="71852" y="38082"/>
                </a:cubicBezTo>
                <a:cubicBezTo>
                  <a:pt x="71852" y="38137"/>
                  <a:pt x="72177" y="38245"/>
                  <a:pt x="72232" y="38299"/>
                </a:cubicBezTo>
                <a:cubicBezTo>
                  <a:pt x="72340" y="38381"/>
                  <a:pt x="72530" y="38435"/>
                  <a:pt x="72638" y="38489"/>
                </a:cubicBezTo>
                <a:lnTo>
                  <a:pt x="73425" y="38164"/>
                </a:lnTo>
                <a:lnTo>
                  <a:pt x="73832" y="38001"/>
                </a:lnTo>
                <a:cubicBezTo>
                  <a:pt x="73913" y="37974"/>
                  <a:pt x="74130" y="37865"/>
                  <a:pt x="74239" y="37838"/>
                </a:cubicBezTo>
                <a:cubicBezTo>
                  <a:pt x="74266" y="37838"/>
                  <a:pt x="74564" y="38028"/>
                  <a:pt x="74618" y="38055"/>
                </a:cubicBezTo>
                <a:cubicBezTo>
                  <a:pt x="74673" y="38082"/>
                  <a:pt x="74917" y="38272"/>
                  <a:pt x="74971" y="38272"/>
                </a:cubicBezTo>
                <a:cubicBezTo>
                  <a:pt x="75052" y="38272"/>
                  <a:pt x="75324" y="38137"/>
                  <a:pt x="75378" y="38109"/>
                </a:cubicBezTo>
                <a:cubicBezTo>
                  <a:pt x="75432" y="38082"/>
                  <a:pt x="75703" y="37947"/>
                  <a:pt x="75758" y="37947"/>
                </a:cubicBezTo>
                <a:cubicBezTo>
                  <a:pt x="75866" y="37974"/>
                  <a:pt x="76083" y="38109"/>
                  <a:pt x="76137" y="38164"/>
                </a:cubicBezTo>
                <a:cubicBezTo>
                  <a:pt x="76192" y="38191"/>
                  <a:pt x="76436" y="38354"/>
                  <a:pt x="76517" y="38354"/>
                </a:cubicBezTo>
                <a:cubicBezTo>
                  <a:pt x="76571" y="38354"/>
                  <a:pt x="76843" y="38218"/>
                  <a:pt x="76897" y="38191"/>
                </a:cubicBezTo>
                <a:cubicBezTo>
                  <a:pt x="76951" y="38164"/>
                  <a:pt x="77222" y="38028"/>
                  <a:pt x="77277" y="38028"/>
                </a:cubicBezTo>
                <a:cubicBezTo>
                  <a:pt x="77385" y="38028"/>
                  <a:pt x="77548" y="38218"/>
                  <a:pt x="77656" y="38218"/>
                </a:cubicBezTo>
                <a:cubicBezTo>
                  <a:pt x="77765" y="38218"/>
                  <a:pt x="77900" y="38408"/>
                  <a:pt x="78036" y="38408"/>
                </a:cubicBezTo>
                <a:cubicBezTo>
                  <a:pt x="78145" y="38408"/>
                  <a:pt x="78280" y="38245"/>
                  <a:pt x="78416" y="38245"/>
                </a:cubicBezTo>
                <a:cubicBezTo>
                  <a:pt x="78524" y="38218"/>
                  <a:pt x="78660" y="38055"/>
                  <a:pt x="78796" y="38055"/>
                </a:cubicBezTo>
                <a:cubicBezTo>
                  <a:pt x="78904" y="38055"/>
                  <a:pt x="79040" y="38245"/>
                  <a:pt x="79175" y="38245"/>
                </a:cubicBezTo>
                <a:cubicBezTo>
                  <a:pt x="79284" y="38245"/>
                  <a:pt x="79419" y="38055"/>
                  <a:pt x="79528" y="38082"/>
                </a:cubicBezTo>
                <a:cubicBezTo>
                  <a:pt x="79555" y="38082"/>
                  <a:pt x="79908" y="38245"/>
                  <a:pt x="79935" y="38245"/>
                </a:cubicBezTo>
                <a:cubicBezTo>
                  <a:pt x="79935" y="38299"/>
                  <a:pt x="79582" y="38408"/>
                  <a:pt x="79555" y="38435"/>
                </a:cubicBezTo>
                <a:cubicBezTo>
                  <a:pt x="79446" y="38489"/>
                  <a:pt x="79202" y="38571"/>
                  <a:pt x="79175" y="38625"/>
                </a:cubicBezTo>
                <a:cubicBezTo>
                  <a:pt x="79148" y="38652"/>
                  <a:pt x="79528" y="38760"/>
                  <a:pt x="79555" y="38815"/>
                </a:cubicBezTo>
                <a:lnTo>
                  <a:pt x="79935" y="38625"/>
                </a:lnTo>
                <a:cubicBezTo>
                  <a:pt x="79989" y="38598"/>
                  <a:pt x="80314" y="38462"/>
                  <a:pt x="80314" y="38435"/>
                </a:cubicBezTo>
                <a:cubicBezTo>
                  <a:pt x="80314" y="38408"/>
                  <a:pt x="79908" y="38299"/>
                  <a:pt x="79935" y="38245"/>
                </a:cubicBezTo>
                <a:cubicBezTo>
                  <a:pt x="79962" y="38191"/>
                  <a:pt x="80233" y="38109"/>
                  <a:pt x="80314" y="38082"/>
                </a:cubicBezTo>
                <a:cubicBezTo>
                  <a:pt x="80369" y="38055"/>
                  <a:pt x="80694" y="37920"/>
                  <a:pt x="80694" y="37892"/>
                </a:cubicBezTo>
                <a:cubicBezTo>
                  <a:pt x="80694" y="37865"/>
                  <a:pt x="80287" y="37730"/>
                  <a:pt x="80314" y="37703"/>
                </a:cubicBezTo>
                <a:cubicBezTo>
                  <a:pt x="80342" y="37675"/>
                  <a:pt x="80640" y="37513"/>
                  <a:pt x="80694" y="37513"/>
                </a:cubicBezTo>
                <a:cubicBezTo>
                  <a:pt x="80748" y="37513"/>
                  <a:pt x="80830" y="37567"/>
                  <a:pt x="80884" y="37621"/>
                </a:cubicBezTo>
                <a:cubicBezTo>
                  <a:pt x="80938" y="37648"/>
                  <a:pt x="81020" y="37703"/>
                  <a:pt x="81074" y="37703"/>
                </a:cubicBezTo>
                <a:cubicBezTo>
                  <a:pt x="81210" y="37730"/>
                  <a:pt x="81345" y="37892"/>
                  <a:pt x="81481" y="37892"/>
                </a:cubicBezTo>
                <a:cubicBezTo>
                  <a:pt x="81508" y="37892"/>
                  <a:pt x="81861" y="37703"/>
                  <a:pt x="81861" y="37703"/>
                </a:cubicBezTo>
                <a:cubicBezTo>
                  <a:pt x="81915" y="37730"/>
                  <a:pt x="82240" y="37838"/>
                  <a:pt x="82240" y="37892"/>
                </a:cubicBezTo>
                <a:cubicBezTo>
                  <a:pt x="82240" y="37920"/>
                  <a:pt x="81915" y="38055"/>
                  <a:pt x="81861" y="38082"/>
                </a:cubicBezTo>
                <a:cubicBezTo>
                  <a:pt x="81752" y="38109"/>
                  <a:pt x="81535" y="38191"/>
                  <a:pt x="81481" y="38245"/>
                </a:cubicBezTo>
                <a:cubicBezTo>
                  <a:pt x="81427" y="38299"/>
                  <a:pt x="81101" y="38381"/>
                  <a:pt x="81101" y="38435"/>
                </a:cubicBezTo>
                <a:cubicBezTo>
                  <a:pt x="81101" y="38489"/>
                  <a:pt x="81508" y="38571"/>
                  <a:pt x="81481" y="38625"/>
                </a:cubicBezTo>
                <a:cubicBezTo>
                  <a:pt x="81454" y="38706"/>
                  <a:pt x="81155" y="38733"/>
                  <a:pt x="81101" y="38815"/>
                </a:cubicBezTo>
                <a:cubicBezTo>
                  <a:pt x="81074" y="38842"/>
                  <a:pt x="81481" y="38950"/>
                  <a:pt x="81481" y="39005"/>
                </a:cubicBezTo>
                <a:lnTo>
                  <a:pt x="81861" y="38815"/>
                </a:lnTo>
                <a:cubicBezTo>
                  <a:pt x="81915" y="38788"/>
                  <a:pt x="82267" y="38652"/>
                  <a:pt x="82267" y="38625"/>
                </a:cubicBezTo>
                <a:cubicBezTo>
                  <a:pt x="82240" y="38598"/>
                  <a:pt x="81833" y="38462"/>
                  <a:pt x="81861" y="38435"/>
                </a:cubicBezTo>
                <a:cubicBezTo>
                  <a:pt x="81942" y="38381"/>
                  <a:pt x="82132" y="38299"/>
                  <a:pt x="82267" y="38245"/>
                </a:cubicBezTo>
                <a:lnTo>
                  <a:pt x="82647" y="38082"/>
                </a:lnTo>
                <a:cubicBezTo>
                  <a:pt x="82728" y="38028"/>
                  <a:pt x="82918" y="37892"/>
                  <a:pt x="83027" y="37892"/>
                </a:cubicBezTo>
                <a:cubicBezTo>
                  <a:pt x="83054" y="37892"/>
                  <a:pt x="83434" y="38055"/>
                  <a:pt x="83434" y="38082"/>
                </a:cubicBezTo>
                <a:cubicBezTo>
                  <a:pt x="83434" y="38109"/>
                  <a:pt x="83027" y="38245"/>
                  <a:pt x="83027" y="38272"/>
                </a:cubicBezTo>
                <a:cubicBezTo>
                  <a:pt x="83081" y="38272"/>
                  <a:pt x="83352" y="38435"/>
                  <a:pt x="83434" y="38435"/>
                </a:cubicBezTo>
                <a:cubicBezTo>
                  <a:pt x="83569" y="38435"/>
                  <a:pt x="83678" y="38272"/>
                  <a:pt x="83813" y="38272"/>
                </a:cubicBezTo>
                <a:cubicBezTo>
                  <a:pt x="83949" y="38272"/>
                  <a:pt x="84085" y="38462"/>
                  <a:pt x="84220" y="38462"/>
                </a:cubicBezTo>
                <a:cubicBezTo>
                  <a:pt x="84329" y="38462"/>
                  <a:pt x="84464" y="38272"/>
                  <a:pt x="84600" y="38272"/>
                </a:cubicBezTo>
                <a:cubicBezTo>
                  <a:pt x="84736" y="38272"/>
                  <a:pt x="84871" y="38462"/>
                  <a:pt x="84980" y="38462"/>
                </a:cubicBezTo>
                <a:cubicBezTo>
                  <a:pt x="85088" y="38462"/>
                  <a:pt x="85278" y="38272"/>
                  <a:pt x="85387" y="38299"/>
                </a:cubicBezTo>
                <a:cubicBezTo>
                  <a:pt x="85441" y="38299"/>
                  <a:pt x="85712" y="38489"/>
                  <a:pt x="85766" y="38489"/>
                </a:cubicBezTo>
                <a:cubicBezTo>
                  <a:pt x="85902" y="38462"/>
                  <a:pt x="86065" y="38354"/>
                  <a:pt x="86173" y="38299"/>
                </a:cubicBezTo>
                <a:cubicBezTo>
                  <a:pt x="86309" y="38245"/>
                  <a:pt x="86417" y="38191"/>
                  <a:pt x="86553" y="38137"/>
                </a:cubicBezTo>
                <a:cubicBezTo>
                  <a:pt x="86689" y="38082"/>
                  <a:pt x="86824" y="38028"/>
                  <a:pt x="86960" y="37947"/>
                </a:cubicBezTo>
                <a:cubicBezTo>
                  <a:pt x="87095" y="37892"/>
                  <a:pt x="87204" y="37838"/>
                  <a:pt x="87340" y="37784"/>
                </a:cubicBezTo>
                <a:cubicBezTo>
                  <a:pt x="87421" y="37757"/>
                  <a:pt x="87638" y="37621"/>
                  <a:pt x="87746" y="37621"/>
                </a:cubicBezTo>
                <a:cubicBezTo>
                  <a:pt x="87746" y="37621"/>
                  <a:pt x="88126" y="37784"/>
                  <a:pt x="88126" y="37811"/>
                </a:cubicBezTo>
                <a:cubicBezTo>
                  <a:pt x="88126" y="37838"/>
                  <a:pt x="87692" y="37947"/>
                  <a:pt x="87719" y="37974"/>
                </a:cubicBezTo>
                <a:cubicBezTo>
                  <a:pt x="87774" y="38028"/>
                  <a:pt x="88018" y="38137"/>
                  <a:pt x="88126" y="38164"/>
                </a:cubicBezTo>
                <a:cubicBezTo>
                  <a:pt x="88207" y="38218"/>
                  <a:pt x="88370" y="38326"/>
                  <a:pt x="88506" y="38354"/>
                </a:cubicBezTo>
                <a:cubicBezTo>
                  <a:pt x="88587" y="38381"/>
                  <a:pt x="88777" y="38543"/>
                  <a:pt x="88886" y="38571"/>
                </a:cubicBezTo>
                <a:cubicBezTo>
                  <a:pt x="88940" y="38571"/>
                  <a:pt x="89211" y="38408"/>
                  <a:pt x="89265" y="38381"/>
                </a:cubicBezTo>
                <a:cubicBezTo>
                  <a:pt x="89401" y="38326"/>
                  <a:pt x="89509" y="38245"/>
                  <a:pt x="89645" y="38218"/>
                </a:cubicBezTo>
                <a:cubicBezTo>
                  <a:pt x="89781" y="38164"/>
                  <a:pt x="89889" y="38082"/>
                  <a:pt x="90025" y="38028"/>
                </a:cubicBezTo>
                <a:cubicBezTo>
                  <a:pt x="90160" y="37974"/>
                  <a:pt x="90269" y="37920"/>
                  <a:pt x="90405" y="37838"/>
                </a:cubicBezTo>
                <a:cubicBezTo>
                  <a:pt x="90432" y="37838"/>
                  <a:pt x="90784" y="37675"/>
                  <a:pt x="90784" y="37675"/>
                </a:cubicBezTo>
                <a:cubicBezTo>
                  <a:pt x="90839" y="37675"/>
                  <a:pt x="91164" y="37838"/>
                  <a:pt x="91164" y="37865"/>
                </a:cubicBezTo>
                <a:cubicBezTo>
                  <a:pt x="91164" y="37892"/>
                  <a:pt x="90839" y="38001"/>
                  <a:pt x="90784" y="38028"/>
                </a:cubicBezTo>
                <a:cubicBezTo>
                  <a:pt x="90703" y="38082"/>
                  <a:pt x="90432" y="38164"/>
                  <a:pt x="90405" y="38218"/>
                </a:cubicBezTo>
                <a:cubicBezTo>
                  <a:pt x="90377" y="38245"/>
                  <a:pt x="90784" y="38354"/>
                  <a:pt x="90784" y="38408"/>
                </a:cubicBezTo>
                <a:cubicBezTo>
                  <a:pt x="90784" y="38462"/>
                  <a:pt x="90405" y="38516"/>
                  <a:pt x="90405" y="38598"/>
                </a:cubicBezTo>
                <a:cubicBezTo>
                  <a:pt x="90405" y="38652"/>
                  <a:pt x="90757" y="38706"/>
                  <a:pt x="90784" y="38788"/>
                </a:cubicBezTo>
                <a:lnTo>
                  <a:pt x="91191" y="38598"/>
                </a:lnTo>
                <a:cubicBezTo>
                  <a:pt x="91245" y="38571"/>
                  <a:pt x="91489" y="38408"/>
                  <a:pt x="91571" y="38408"/>
                </a:cubicBezTo>
                <a:cubicBezTo>
                  <a:pt x="91625" y="38408"/>
                  <a:pt x="91896" y="38571"/>
                  <a:pt x="91951" y="38598"/>
                </a:cubicBezTo>
                <a:cubicBezTo>
                  <a:pt x="91978" y="38625"/>
                  <a:pt x="92303" y="38788"/>
                  <a:pt x="92330" y="38788"/>
                </a:cubicBezTo>
                <a:cubicBezTo>
                  <a:pt x="92439" y="38760"/>
                  <a:pt x="92629" y="38652"/>
                  <a:pt x="92710" y="38598"/>
                </a:cubicBezTo>
                <a:lnTo>
                  <a:pt x="93090" y="38408"/>
                </a:lnTo>
                <a:cubicBezTo>
                  <a:pt x="93198" y="38354"/>
                  <a:pt x="93361" y="38272"/>
                  <a:pt x="93497" y="38218"/>
                </a:cubicBezTo>
                <a:cubicBezTo>
                  <a:pt x="93497" y="38218"/>
                  <a:pt x="93524" y="38245"/>
                  <a:pt x="93551" y="38245"/>
                </a:cubicBezTo>
                <a:cubicBezTo>
                  <a:pt x="93578" y="38272"/>
                  <a:pt x="93578" y="38272"/>
                  <a:pt x="93605" y="38272"/>
                </a:cubicBezTo>
                <a:cubicBezTo>
                  <a:pt x="93632" y="38299"/>
                  <a:pt x="93687" y="38299"/>
                  <a:pt x="93632" y="38326"/>
                </a:cubicBezTo>
                <a:cubicBezTo>
                  <a:pt x="93551" y="38354"/>
                  <a:pt x="93470" y="38435"/>
                  <a:pt x="93442" y="38435"/>
                </a:cubicBezTo>
                <a:cubicBezTo>
                  <a:pt x="93361" y="38435"/>
                  <a:pt x="93036" y="38435"/>
                  <a:pt x="93008" y="38462"/>
                </a:cubicBezTo>
                <a:cubicBezTo>
                  <a:pt x="92927" y="38489"/>
                  <a:pt x="92737" y="38462"/>
                  <a:pt x="92737" y="38489"/>
                </a:cubicBezTo>
                <a:cubicBezTo>
                  <a:pt x="92683" y="38516"/>
                  <a:pt x="92873" y="38598"/>
                  <a:pt x="92900" y="38571"/>
                </a:cubicBezTo>
                <a:cubicBezTo>
                  <a:pt x="92900" y="38543"/>
                  <a:pt x="92737" y="38462"/>
                  <a:pt x="92737" y="38408"/>
                </a:cubicBezTo>
                <a:cubicBezTo>
                  <a:pt x="92737" y="38408"/>
                  <a:pt x="92791" y="38381"/>
                  <a:pt x="92846" y="38354"/>
                </a:cubicBezTo>
                <a:cubicBezTo>
                  <a:pt x="92873" y="38354"/>
                  <a:pt x="92900" y="38354"/>
                  <a:pt x="92900" y="38326"/>
                </a:cubicBezTo>
                <a:cubicBezTo>
                  <a:pt x="92927" y="38326"/>
                  <a:pt x="92927" y="38326"/>
                  <a:pt x="92954" y="38326"/>
                </a:cubicBezTo>
                <a:cubicBezTo>
                  <a:pt x="92954" y="38326"/>
                  <a:pt x="92927" y="38326"/>
                  <a:pt x="92927" y="38299"/>
                </a:cubicBezTo>
                <a:cubicBezTo>
                  <a:pt x="92900" y="38272"/>
                  <a:pt x="92873" y="38218"/>
                  <a:pt x="92846" y="38191"/>
                </a:cubicBezTo>
                <a:lnTo>
                  <a:pt x="92846" y="38164"/>
                </a:lnTo>
                <a:lnTo>
                  <a:pt x="92846" y="38164"/>
                </a:lnTo>
                <a:lnTo>
                  <a:pt x="92846" y="38164"/>
                </a:lnTo>
                <a:lnTo>
                  <a:pt x="92846" y="38164"/>
                </a:lnTo>
                <a:lnTo>
                  <a:pt x="92846" y="38164"/>
                </a:lnTo>
                <a:lnTo>
                  <a:pt x="92846" y="38218"/>
                </a:lnTo>
                <a:lnTo>
                  <a:pt x="92846" y="38218"/>
                </a:lnTo>
                <a:lnTo>
                  <a:pt x="92846" y="38218"/>
                </a:lnTo>
                <a:lnTo>
                  <a:pt x="92846" y="38218"/>
                </a:lnTo>
                <a:lnTo>
                  <a:pt x="92819" y="38191"/>
                </a:lnTo>
                <a:lnTo>
                  <a:pt x="92791" y="38137"/>
                </a:lnTo>
                <a:cubicBezTo>
                  <a:pt x="92764" y="38109"/>
                  <a:pt x="92764" y="38082"/>
                  <a:pt x="92764" y="38055"/>
                </a:cubicBezTo>
                <a:cubicBezTo>
                  <a:pt x="92791" y="37947"/>
                  <a:pt x="92900" y="37757"/>
                  <a:pt x="92954" y="37675"/>
                </a:cubicBezTo>
                <a:cubicBezTo>
                  <a:pt x="92981" y="37594"/>
                  <a:pt x="93117" y="37350"/>
                  <a:pt x="93117" y="37269"/>
                </a:cubicBezTo>
                <a:cubicBezTo>
                  <a:pt x="93144" y="37133"/>
                  <a:pt x="93307" y="37025"/>
                  <a:pt x="93307" y="36889"/>
                </a:cubicBezTo>
                <a:cubicBezTo>
                  <a:pt x="93307" y="36808"/>
                  <a:pt x="93144" y="36563"/>
                  <a:pt x="93117" y="36509"/>
                </a:cubicBezTo>
                <a:cubicBezTo>
                  <a:pt x="93090" y="36455"/>
                  <a:pt x="92927" y="36184"/>
                  <a:pt x="92927" y="36129"/>
                </a:cubicBezTo>
                <a:cubicBezTo>
                  <a:pt x="92927" y="36048"/>
                  <a:pt x="93090" y="35777"/>
                  <a:pt x="93117" y="35723"/>
                </a:cubicBezTo>
                <a:cubicBezTo>
                  <a:pt x="93144" y="35695"/>
                  <a:pt x="93307" y="35397"/>
                  <a:pt x="93307" y="35343"/>
                </a:cubicBezTo>
                <a:cubicBezTo>
                  <a:pt x="93307" y="35261"/>
                  <a:pt x="93117" y="35017"/>
                  <a:pt x="93117" y="34963"/>
                </a:cubicBezTo>
                <a:cubicBezTo>
                  <a:pt x="93144" y="34827"/>
                  <a:pt x="93253" y="34665"/>
                  <a:pt x="93307" y="34556"/>
                </a:cubicBezTo>
                <a:cubicBezTo>
                  <a:pt x="93334" y="34529"/>
                  <a:pt x="93497" y="34231"/>
                  <a:pt x="93497" y="34177"/>
                </a:cubicBezTo>
                <a:cubicBezTo>
                  <a:pt x="93470" y="34095"/>
                  <a:pt x="93334" y="33851"/>
                  <a:pt x="93307" y="33797"/>
                </a:cubicBezTo>
                <a:lnTo>
                  <a:pt x="93117" y="33417"/>
                </a:lnTo>
                <a:cubicBezTo>
                  <a:pt x="93063" y="33309"/>
                  <a:pt x="92981" y="33092"/>
                  <a:pt x="92927" y="33037"/>
                </a:cubicBezTo>
                <a:cubicBezTo>
                  <a:pt x="92873" y="32983"/>
                  <a:pt x="92791" y="32630"/>
                  <a:pt x="92737" y="32630"/>
                </a:cubicBezTo>
                <a:cubicBezTo>
                  <a:pt x="92737" y="32630"/>
                  <a:pt x="92547" y="33010"/>
                  <a:pt x="92547" y="33037"/>
                </a:cubicBezTo>
                <a:cubicBezTo>
                  <a:pt x="92547" y="32902"/>
                  <a:pt x="92357" y="32793"/>
                  <a:pt x="92357" y="32658"/>
                </a:cubicBezTo>
                <a:cubicBezTo>
                  <a:pt x="92357" y="32603"/>
                  <a:pt x="92520" y="32278"/>
                  <a:pt x="92547" y="32251"/>
                </a:cubicBezTo>
                <a:cubicBezTo>
                  <a:pt x="92574" y="32224"/>
                  <a:pt x="92710" y="32630"/>
                  <a:pt x="92737" y="32630"/>
                </a:cubicBezTo>
                <a:cubicBezTo>
                  <a:pt x="92764" y="32630"/>
                  <a:pt x="92900" y="32305"/>
                  <a:pt x="92927" y="32251"/>
                </a:cubicBezTo>
                <a:cubicBezTo>
                  <a:pt x="92954" y="32142"/>
                  <a:pt x="93117" y="31979"/>
                  <a:pt x="93117" y="31871"/>
                </a:cubicBezTo>
                <a:cubicBezTo>
                  <a:pt x="93117" y="31735"/>
                  <a:pt x="92927" y="31600"/>
                  <a:pt x="92927" y="31491"/>
                </a:cubicBezTo>
                <a:cubicBezTo>
                  <a:pt x="92900" y="31356"/>
                  <a:pt x="92737" y="31220"/>
                  <a:pt x="92737" y="31084"/>
                </a:cubicBezTo>
                <a:cubicBezTo>
                  <a:pt x="92737" y="31030"/>
                  <a:pt x="92927" y="30759"/>
                  <a:pt x="92927" y="30705"/>
                </a:cubicBezTo>
                <a:cubicBezTo>
                  <a:pt x="92873" y="30569"/>
                  <a:pt x="92791" y="30433"/>
                  <a:pt x="92737" y="30325"/>
                </a:cubicBezTo>
                <a:cubicBezTo>
                  <a:pt x="92656" y="30189"/>
                  <a:pt x="92602" y="30054"/>
                  <a:pt x="92547" y="29945"/>
                </a:cubicBezTo>
                <a:lnTo>
                  <a:pt x="92357" y="29538"/>
                </a:lnTo>
                <a:cubicBezTo>
                  <a:pt x="92330" y="29484"/>
                  <a:pt x="92168" y="29240"/>
                  <a:pt x="92168" y="29159"/>
                </a:cubicBezTo>
                <a:cubicBezTo>
                  <a:pt x="92168" y="29104"/>
                  <a:pt x="92330" y="28833"/>
                  <a:pt x="92357" y="28779"/>
                </a:cubicBezTo>
                <a:cubicBezTo>
                  <a:pt x="92385" y="28670"/>
                  <a:pt x="92466" y="28426"/>
                  <a:pt x="92547" y="28372"/>
                </a:cubicBezTo>
                <a:cubicBezTo>
                  <a:pt x="92574" y="28345"/>
                  <a:pt x="92683" y="28779"/>
                  <a:pt x="92710" y="28779"/>
                </a:cubicBezTo>
                <a:cubicBezTo>
                  <a:pt x="92737" y="28779"/>
                  <a:pt x="92900" y="28426"/>
                  <a:pt x="92900" y="28372"/>
                </a:cubicBezTo>
                <a:cubicBezTo>
                  <a:pt x="92927" y="28264"/>
                  <a:pt x="93090" y="28101"/>
                  <a:pt x="93090" y="27992"/>
                </a:cubicBezTo>
                <a:cubicBezTo>
                  <a:pt x="93090" y="27884"/>
                  <a:pt x="92900" y="27721"/>
                  <a:pt x="92900" y="27613"/>
                </a:cubicBezTo>
                <a:cubicBezTo>
                  <a:pt x="92900" y="27504"/>
                  <a:pt x="93090" y="27287"/>
                  <a:pt x="93090" y="27206"/>
                </a:cubicBezTo>
                <a:cubicBezTo>
                  <a:pt x="93063" y="27097"/>
                  <a:pt x="92927" y="26907"/>
                  <a:pt x="92900" y="26826"/>
                </a:cubicBezTo>
                <a:lnTo>
                  <a:pt x="92710" y="26446"/>
                </a:lnTo>
                <a:cubicBezTo>
                  <a:pt x="92656" y="26338"/>
                  <a:pt x="92574" y="26202"/>
                  <a:pt x="92520" y="26066"/>
                </a:cubicBezTo>
                <a:cubicBezTo>
                  <a:pt x="92493" y="25985"/>
                  <a:pt x="92330" y="25768"/>
                  <a:pt x="92330" y="25687"/>
                </a:cubicBezTo>
                <a:cubicBezTo>
                  <a:pt x="92330" y="25578"/>
                  <a:pt x="92520" y="25388"/>
                  <a:pt x="92520" y="25280"/>
                </a:cubicBezTo>
                <a:cubicBezTo>
                  <a:pt x="92493" y="25144"/>
                  <a:pt x="92357" y="25063"/>
                  <a:pt x="92330" y="24900"/>
                </a:cubicBezTo>
                <a:lnTo>
                  <a:pt x="92710" y="24141"/>
                </a:lnTo>
                <a:cubicBezTo>
                  <a:pt x="92737" y="24032"/>
                  <a:pt x="92819" y="23788"/>
                  <a:pt x="92873" y="23734"/>
                </a:cubicBezTo>
                <a:cubicBezTo>
                  <a:pt x="92900" y="23707"/>
                  <a:pt x="93036" y="24114"/>
                  <a:pt x="93063" y="24114"/>
                </a:cubicBezTo>
                <a:cubicBezTo>
                  <a:pt x="93117" y="24114"/>
                  <a:pt x="93198" y="23761"/>
                  <a:pt x="93253" y="23734"/>
                </a:cubicBezTo>
                <a:cubicBezTo>
                  <a:pt x="93334" y="23680"/>
                  <a:pt x="93361" y="23408"/>
                  <a:pt x="93415" y="23327"/>
                </a:cubicBezTo>
                <a:lnTo>
                  <a:pt x="93225" y="22947"/>
                </a:lnTo>
                <a:cubicBezTo>
                  <a:pt x="93225" y="22920"/>
                  <a:pt x="93063" y="22568"/>
                  <a:pt x="93036" y="22568"/>
                </a:cubicBezTo>
                <a:cubicBezTo>
                  <a:pt x="93036" y="22595"/>
                  <a:pt x="92873" y="22974"/>
                  <a:pt x="92873" y="22974"/>
                </a:cubicBezTo>
                <a:cubicBezTo>
                  <a:pt x="92846" y="22920"/>
                  <a:pt x="92683" y="22649"/>
                  <a:pt x="92683" y="22595"/>
                </a:cubicBezTo>
                <a:cubicBezTo>
                  <a:pt x="92683" y="22459"/>
                  <a:pt x="92846" y="22323"/>
                  <a:pt x="92846" y="22188"/>
                </a:cubicBezTo>
                <a:cubicBezTo>
                  <a:pt x="92846" y="22079"/>
                  <a:pt x="92656" y="21944"/>
                  <a:pt x="92656" y="21808"/>
                </a:cubicBezTo>
                <a:cubicBezTo>
                  <a:pt x="92656" y="21727"/>
                  <a:pt x="92873" y="21510"/>
                  <a:pt x="92846" y="21428"/>
                </a:cubicBezTo>
                <a:cubicBezTo>
                  <a:pt x="92819" y="21320"/>
                  <a:pt x="92710" y="21130"/>
                  <a:pt x="92656" y="21049"/>
                </a:cubicBezTo>
                <a:cubicBezTo>
                  <a:pt x="92629" y="20994"/>
                  <a:pt x="92466" y="20696"/>
                  <a:pt x="92466" y="20669"/>
                </a:cubicBezTo>
                <a:cubicBezTo>
                  <a:pt x="92466" y="20560"/>
                  <a:pt x="92602" y="20343"/>
                  <a:pt x="92656" y="20262"/>
                </a:cubicBezTo>
                <a:lnTo>
                  <a:pt x="92819" y="19882"/>
                </a:lnTo>
                <a:cubicBezTo>
                  <a:pt x="92846" y="19801"/>
                  <a:pt x="93008" y="19557"/>
                  <a:pt x="93008" y="19475"/>
                </a:cubicBezTo>
                <a:cubicBezTo>
                  <a:pt x="93008" y="19421"/>
                  <a:pt x="92846" y="19150"/>
                  <a:pt x="92819" y="19096"/>
                </a:cubicBezTo>
                <a:cubicBezTo>
                  <a:pt x="92791" y="19041"/>
                  <a:pt x="92656" y="18716"/>
                  <a:pt x="92629" y="18716"/>
                </a:cubicBezTo>
                <a:cubicBezTo>
                  <a:pt x="92602" y="18716"/>
                  <a:pt x="92439" y="19069"/>
                  <a:pt x="92439" y="19096"/>
                </a:cubicBezTo>
                <a:cubicBezTo>
                  <a:pt x="92466" y="18987"/>
                  <a:pt x="92249" y="18824"/>
                  <a:pt x="92249" y="18716"/>
                </a:cubicBezTo>
                <a:cubicBezTo>
                  <a:pt x="92249" y="18635"/>
                  <a:pt x="92412" y="18390"/>
                  <a:pt x="92439" y="18309"/>
                </a:cubicBezTo>
                <a:cubicBezTo>
                  <a:pt x="92493" y="18173"/>
                  <a:pt x="92574" y="18065"/>
                  <a:pt x="92629" y="17929"/>
                </a:cubicBezTo>
                <a:cubicBezTo>
                  <a:pt x="92656" y="17794"/>
                  <a:pt x="92737" y="17658"/>
                  <a:pt x="92791" y="17522"/>
                </a:cubicBezTo>
                <a:lnTo>
                  <a:pt x="92981" y="17143"/>
                </a:lnTo>
                <a:cubicBezTo>
                  <a:pt x="93036" y="17007"/>
                  <a:pt x="93090" y="16872"/>
                  <a:pt x="93171" y="16736"/>
                </a:cubicBezTo>
                <a:cubicBezTo>
                  <a:pt x="93090" y="16709"/>
                  <a:pt x="93036" y="16356"/>
                  <a:pt x="92981" y="16356"/>
                </a:cubicBezTo>
                <a:cubicBezTo>
                  <a:pt x="92954" y="16356"/>
                  <a:pt x="92819" y="16709"/>
                  <a:pt x="92791" y="16763"/>
                </a:cubicBezTo>
                <a:cubicBezTo>
                  <a:pt x="92764" y="16817"/>
                  <a:pt x="92656" y="17116"/>
                  <a:pt x="92602" y="17143"/>
                </a:cubicBezTo>
                <a:cubicBezTo>
                  <a:pt x="92547" y="17170"/>
                  <a:pt x="92493" y="17550"/>
                  <a:pt x="92439" y="17550"/>
                </a:cubicBezTo>
                <a:cubicBezTo>
                  <a:pt x="92385" y="17550"/>
                  <a:pt x="92276" y="17197"/>
                  <a:pt x="92249" y="17143"/>
                </a:cubicBezTo>
                <a:cubicBezTo>
                  <a:pt x="92168" y="17034"/>
                  <a:pt x="92113" y="16899"/>
                  <a:pt x="92059" y="16763"/>
                </a:cubicBezTo>
                <a:lnTo>
                  <a:pt x="92412" y="15976"/>
                </a:lnTo>
                <a:cubicBezTo>
                  <a:pt x="92466" y="15895"/>
                  <a:pt x="92602" y="15678"/>
                  <a:pt x="92602" y="15597"/>
                </a:cubicBezTo>
                <a:cubicBezTo>
                  <a:pt x="92629" y="15461"/>
                  <a:pt x="92791" y="15325"/>
                  <a:pt x="92791" y="15190"/>
                </a:cubicBezTo>
                <a:cubicBezTo>
                  <a:pt x="92791" y="15054"/>
                  <a:pt x="92602" y="14946"/>
                  <a:pt x="92602" y="14810"/>
                </a:cubicBezTo>
                <a:cubicBezTo>
                  <a:pt x="92574" y="14674"/>
                  <a:pt x="92412" y="14539"/>
                  <a:pt x="92412" y="14403"/>
                </a:cubicBezTo>
                <a:cubicBezTo>
                  <a:pt x="92412" y="14295"/>
                  <a:pt x="92602" y="14132"/>
                  <a:pt x="92602" y="14024"/>
                </a:cubicBezTo>
                <a:cubicBezTo>
                  <a:pt x="92602" y="13888"/>
                  <a:pt x="92412" y="13752"/>
                  <a:pt x="92439" y="13617"/>
                </a:cubicBezTo>
                <a:cubicBezTo>
                  <a:pt x="92439" y="13508"/>
                  <a:pt x="92629" y="13318"/>
                  <a:pt x="92629" y="13210"/>
                </a:cubicBezTo>
                <a:cubicBezTo>
                  <a:pt x="92629" y="13128"/>
                  <a:pt x="92439" y="12911"/>
                  <a:pt x="92439" y="12830"/>
                </a:cubicBezTo>
                <a:cubicBezTo>
                  <a:pt x="92466" y="12722"/>
                  <a:pt x="92602" y="12505"/>
                  <a:pt x="92656" y="12423"/>
                </a:cubicBezTo>
                <a:cubicBezTo>
                  <a:pt x="92656" y="12369"/>
                  <a:pt x="92846" y="12071"/>
                  <a:pt x="92846" y="12016"/>
                </a:cubicBezTo>
                <a:cubicBezTo>
                  <a:pt x="92846" y="11962"/>
                  <a:pt x="92656" y="11664"/>
                  <a:pt x="92683" y="11610"/>
                </a:cubicBezTo>
                <a:cubicBezTo>
                  <a:pt x="92710" y="11474"/>
                  <a:pt x="92819" y="11338"/>
                  <a:pt x="92873" y="11230"/>
                </a:cubicBezTo>
                <a:cubicBezTo>
                  <a:pt x="92900" y="11176"/>
                  <a:pt x="93090" y="10877"/>
                  <a:pt x="93090" y="10823"/>
                </a:cubicBezTo>
                <a:cubicBezTo>
                  <a:pt x="93090" y="10796"/>
                  <a:pt x="92954" y="10443"/>
                  <a:pt x="92927" y="10443"/>
                </a:cubicBezTo>
                <a:cubicBezTo>
                  <a:pt x="92900" y="10416"/>
                  <a:pt x="92764" y="10850"/>
                  <a:pt x="92710" y="10823"/>
                </a:cubicBezTo>
                <a:cubicBezTo>
                  <a:pt x="92656" y="10769"/>
                  <a:pt x="92602" y="10525"/>
                  <a:pt x="92547" y="10416"/>
                </a:cubicBezTo>
                <a:cubicBezTo>
                  <a:pt x="92520" y="10308"/>
                  <a:pt x="92412" y="10145"/>
                  <a:pt x="92412" y="10009"/>
                </a:cubicBezTo>
                <a:cubicBezTo>
                  <a:pt x="92385" y="9955"/>
                  <a:pt x="92602" y="9711"/>
                  <a:pt x="92602" y="9629"/>
                </a:cubicBezTo>
                <a:cubicBezTo>
                  <a:pt x="92629" y="9494"/>
                  <a:pt x="92466" y="9358"/>
                  <a:pt x="92439" y="9250"/>
                </a:cubicBezTo>
                <a:cubicBezTo>
                  <a:pt x="92520" y="9223"/>
                  <a:pt x="92602" y="8870"/>
                  <a:pt x="92656" y="8870"/>
                </a:cubicBezTo>
                <a:cubicBezTo>
                  <a:pt x="92710" y="8870"/>
                  <a:pt x="92764" y="9277"/>
                  <a:pt x="92819" y="9250"/>
                </a:cubicBezTo>
                <a:cubicBezTo>
                  <a:pt x="92846" y="9250"/>
                  <a:pt x="93008" y="8951"/>
                  <a:pt x="93036" y="8897"/>
                </a:cubicBezTo>
                <a:cubicBezTo>
                  <a:pt x="93063" y="8816"/>
                  <a:pt x="93225" y="8599"/>
                  <a:pt x="93225" y="8517"/>
                </a:cubicBezTo>
                <a:cubicBezTo>
                  <a:pt x="93225" y="8436"/>
                  <a:pt x="93090" y="8192"/>
                  <a:pt x="93063" y="8138"/>
                </a:cubicBezTo>
                <a:cubicBezTo>
                  <a:pt x="93063" y="8083"/>
                  <a:pt x="92900" y="7812"/>
                  <a:pt x="92900" y="7758"/>
                </a:cubicBezTo>
                <a:cubicBezTo>
                  <a:pt x="92900" y="7677"/>
                  <a:pt x="93063" y="7460"/>
                  <a:pt x="93090" y="7378"/>
                </a:cubicBezTo>
                <a:cubicBezTo>
                  <a:pt x="93117" y="7351"/>
                  <a:pt x="93307" y="7053"/>
                  <a:pt x="93307" y="7026"/>
                </a:cubicBezTo>
                <a:cubicBezTo>
                  <a:pt x="93280" y="6917"/>
                  <a:pt x="93144" y="6700"/>
                  <a:pt x="93117" y="6646"/>
                </a:cubicBezTo>
                <a:lnTo>
                  <a:pt x="92954" y="6266"/>
                </a:lnTo>
                <a:cubicBezTo>
                  <a:pt x="92900" y="6158"/>
                  <a:pt x="92791" y="6022"/>
                  <a:pt x="92764" y="5886"/>
                </a:cubicBezTo>
                <a:cubicBezTo>
                  <a:pt x="92737" y="5832"/>
                  <a:pt x="92954" y="5561"/>
                  <a:pt x="92954" y="5507"/>
                </a:cubicBezTo>
                <a:cubicBezTo>
                  <a:pt x="92954" y="5425"/>
                  <a:pt x="92791" y="5208"/>
                  <a:pt x="92764" y="5127"/>
                </a:cubicBezTo>
                <a:cubicBezTo>
                  <a:pt x="92710" y="4991"/>
                  <a:pt x="92629" y="4883"/>
                  <a:pt x="92574" y="4747"/>
                </a:cubicBezTo>
                <a:lnTo>
                  <a:pt x="92764" y="4367"/>
                </a:lnTo>
                <a:cubicBezTo>
                  <a:pt x="92764" y="4340"/>
                  <a:pt x="92791" y="4313"/>
                  <a:pt x="92791" y="4286"/>
                </a:cubicBezTo>
                <a:lnTo>
                  <a:pt x="92819" y="4232"/>
                </a:lnTo>
                <a:cubicBezTo>
                  <a:pt x="92819" y="4259"/>
                  <a:pt x="92819" y="4259"/>
                  <a:pt x="92846" y="4286"/>
                </a:cubicBezTo>
                <a:cubicBezTo>
                  <a:pt x="92846" y="4286"/>
                  <a:pt x="92846" y="4313"/>
                  <a:pt x="92873" y="4313"/>
                </a:cubicBezTo>
                <a:cubicBezTo>
                  <a:pt x="92900" y="4367"/>
                  <a:pt x="92954" y="4449"/>
                  <a:pt x="92981" y="4449"/>
                </a:cubicBezTo>
                <a:cubicBezTo>
                  <a:pt x="92981" y="4449"/>
                  <a:pt x="93008" y="4340"/>
                  <a:pt x="93063" y="4286"/>
                </a:cubicBezTo>
                <a:cubicBezTo>
                  <a:pt x="93063" y="4286"/>
                  <a:pt x="93063" y="4259"/>
                  <a:pt x="93090" y="4259"/>
                </a:cubicBezTo>
                <a:cubicBezTo>
                  <a:pt x="93090" y="4232"/>
                  <a:pt x="93090" y="4286"/>
                  <a:pt x="93117" y="4286"/>
                </a:cubicBezTo>
                <a:cubicBezTo>
                  <a:pt x="93117" y="4340"/>
                  <a:pt x="93144" y="4340"/>
                  <a:pt x="93144" y="4340"/>
                </a:cubicBezTo>
                <a:cubicBezTo>
                  <a:pt x="93171" y="4178"/>
                  <a:pt x="93307" y="4340"/>
                  <a:pt x="93334" y="4367"/>
                </a:cubicBezTo>
                <a:cubicBezTo>
                  <a:pt x="93334" y="4395"/>
                  <a:pt x="93307" y="4422"/>
                  <a:pt x="93280" y="4503"/>
                </a:cubicBezTo>
                <a:cubicBezTo>
                  <a:pt x="93253" y="4584"/>
                  <a:pt x="93253" y="4666"/>
                  <a:pt x="93280" y="4693"/>
                </a:cubicBezTo>
                <a:cubicBezTo>
                  <a:pt x="93334" y="4801"/>
                  <a:pt x="93551" y="4747"/>
                  <a:pt x="93605" y="4774"/>
                </a:cubicBezTo>
                <a:cubicBezTo>
                  <a:pt x="93659" y="4801"/>
                  <a:pt x="93768" y="4666"/>
                  <a:pt x="93768" y="4666"/>
                </a:cubicBezTo>
                <a:cubicBezTo>
                  <a:pt x="93768" y="4666"/>
                  <a:pt x="93687" y="4829"/>
                  <a:pt x="93714" y="4829"/>
                </a:cubicBezTo>
                <a:cubicBezTo>
                  <a:pt x="93714" y="4829"/>
                  <a:pt x="93714" y="4829"/>
                  <a:pt x="93741" y="4801"/>
                </a:cubicBezTo>
                <a:lnTo>
                  <a:pt x="93741" y="4801"/>
                </a:lnTo>
                <a:lnTo>
                  <a:pt x="93714" y="4774"/>
                </a:lnTo>
                <a:lnTo>
                  <a:pt x="93659" y="4747"/>
                </a:lnTo>
                <a:lnTo>
                  <a:pt x="93632" y="4720"/>
                </a:lnTo>
                <a:lnTo>
                  <a:pt x="93605" y="4693"/>
                </a:lnTo>
                <a:lnTo>
                  <a:pt x="93605" y="4693"/>
                </a:lnTo>
                <a:lnTo>
                  <a:pt x="93605" y="4693"/>
                </a:lnTo>
                <a:lnTo>
                  <a:pt x="93605" y="4693"/>
                </a:lnTo>
                <a:lnTo>
                  <a:pt x="93605" y="4693"/>
                </a:lnTo>
                <a:lnTo>
                  <a:pt x="93605" y="4693"/>
                </a:lnTo>
                <a:lnTo>
                  <a:pt x="93659" y="4693"/>
                </a:lnTo>
                <a:lnTo>
                  <a:pt x="93659" y="4693"/>
                </a:lnTo>
                <a:lnTo>
                  <a:pt x="93659" y="4693"/>
                </a:lnTo>
                <a:lnTo>
                  <a:pt x="93632" y="4693"/>
                </a:lnTo>
                <a:cubicBezTo>
                  <a:pt x="93605" y="4666"/>
                  <a:pt x="93578" y="4666"/>
                  <a:pt x="93524" y="4666"/>
                </a:cubicBezTo>
                <a:cubicBezTo>
                  <a:pt x="93415" y="4666"/>
                  <a:pt x="93280" y="4856"/>
                  <a:pt x="93144" y="4856"/>
                </a:cubicBezTo>
                <a:cubicBezTo>
                  <a:pt x="93063" y="4856"/>
                  <a:pt x="92819" y="4639"/>
                  <a:pt x="92764" y="4666"/>
                </a:cubicBezTo>
                <a:cubicBezTo>
                  <a:pt x="92629" y="4693"/>
                  <a:pt x="92466" y="4801"/>
                  <a:pt x="92385" y="4856"/>
                </a:cubicBezTo>
                <a:lnTo>
                  <a:pt x="92005" y="5046"/>
                </a:lnTo>
                <a:lnTo>
                  <a:pt x="91625" y="5208"/>
                </a:lnTo>
                <a:cubicBezTo>
                  <a:pt x="91544" y="5263"/>
                  <a:pt x="91327" y="5398"/>
                  <a:pt x="91245" y="5398"/>
                </a:cubicBezTo>
                <a:cubicBezTo>
                  <a:pt x="91110" y="5425"/>
                  <a:pt x="90974" y="5235"/>
                  <a:pt x="90839" y="5235"/>
                </a:cubicBezTo>
                <a:cubicBezTo>
                  <a:pt x="90730" y="5235"/>
                  <a:pt x="90567" y="5425"/>
                  <a:pt x="90459" y="5425"/>
                </a:cubicBezTo>
                <a:cubicBezTo>
                  <a:pt x="90323" y="5398"/>
                  <a:pt x="90215" y="5235"/>
                  <a:pt x="90079" y="5235"/>
                </a:cubicBezTo>
                <a:cubicBezTo>
                  <a:pt x="89971" y="5235"/>
                  <a:pt x="89835" y="5425"/>
                  <a:pt x="89699" y="5425"/>
                </a:cubicBezTo>
                <a:cubicBezTo>
                  <a:pt x="89591" y="5425"/>
                  <a:pt x="89455" y="5263"/>
                  <a:pt x="89320" y="5263"/>
                </a:cubicBezTo>
                <a:cubicBezTo>
                  <a:pt x="89184" y="5263"/>
                  <a:pt x="89075" y="5452"/>
                  <a:pt x="88940" y="5452"/>
                </a:cubicBezTo>
                <a:cubicBezTo>
                  <a:pt x="88804" y="5452"/>
                  <a:pt x="88669" y="5263"/>
                  <a:pt x="88560" y="5263"/>
                </a:cubicBezTo>
                <a:cubicBezTo>
                  <a:pt x="88424" y="5263"/>
                  <a:pt x="88289" y="5452"/>
                  <a:pt x="88180" y="5452"/>
                </a:cubicBezTo>
                <a:cubicBezTo>
                  <a:pt x="88045" y="5480"/>
                  <a:pt x="87909" y="5290"/>
                  <a:pt x="87774" y="5290"/>
                </a:cubicBezTo>
                <a:cubicBezTo>
                  <a:pt x="87638" y="5290"/>
                  <a:pt x="87529" y="5100"/>
                  <a:pt x="87394" y="5127"/>
                </a:cubicBezTo>
                <a:cubicBezTo>
                  <a:pt x="87312" y="5127"/>
                  <a:pt x="87068" y="5290"/>
                  <a:pt x="87014" y="5317"/>
                </a:cubicBezTo>
                <a:cubicBezTo>
                  <a:pt x="86960" y="5317"/>
                  <a:pt x="86661" y="5507"/>
                  <a:pt x="86634" y="5507"/>
                </a:cubicBezTo>
                <a:cubicBezTo>
                  <a:pt x="86499" y="5480"/>
                  <a:pt x="86309" y="5371"/>
                  <a:pt x="86227" y="5317"/>
                </a:cubicBezTo>
                <a:cubicBezTo>
                  <a:pt x="86119" y="5290"/>
                  <a:pt x="85983" y="5181"/>
                  <a:pt x="85821" y="5154"/>
                </a:cubicBezTo>
                <a:cubicBezTo>
                  <a:pt x="85739" y="5127"/>
                  <a:pt x="85522" y="4964"/>
                  <a:pt x="85441" y="4964"/>
                </a:cubicBezTo>
                <a:cubicBezTo>
                  <a:pt x="85387" y="4964"/>
                  <a:pt x="85061" y="5181"/>
                  <a:pt x="85061" y="5181"/>
                </a:cubicBezTo>
                <a:cubicBezTo>
                  <a:pt x="85007" y="5154"/>
                  <a:pt x="84654" y="5018"/>
                  <a:pt x="84654" y="4991"/>
                </a:cubicBezTo>
                <a:cubicBezTo>
                  <a:pt x="84654" y="4937"/>
                  <a:pt x="85061" y="4856"/>
                  <a:pt x="85034" y="4801"/>
                </a:cubicBezTo>
                <a:cubicBezTo>
                  <a:pt x="85007" y="4720"/>
                  <a:pt x="84709" y="4693"/>
                  <a:pt x="84654" y="4639"/>
                </a:cubicBezTo>
                <a:cubicBezTo>
                  <a:pt x="84383" y="4747"/>
                  <a:pt x="84139" y="4883"/>
                  <a:pt x="83868" y="5018"/>
                </a:cubicBezTo>
                <a:lnTo>
                  <a:pt x="83488" y="5208"/>
                </a:lnTo>
                <a:cubicBezTo>
                  <a:pt x="83379" y="5263"/>
                  <a:pt x="83244" y="5344"/>
                  <a:pt x="83108" y="5398"/>
                </a:cubicBezTo>
                <a:cubicBezTo>
                  <a:pt x="83027" y="5425"/>
                  <a:pt x="82810" y="5561"/>
                  <a:pt x="82728" y="5561"/>
                </a:cubicBezTo>
                <a:cubicBezTo>
                  <a:pt x="82620" y="5561"/>
                  <a:pt x="82430" y="5371"/>
                  <a:pt x="82322" y="5398"/>
                </a:cubicBezTo>
                <a:cubicBezTo>
                  <a:pt x="82159" y="5398"/>
                  <a:pt x="82078" y="5561"/>
                  <a:pt x="81942" y="5588"/>
                </a:cubicBezTo>
                <a:lnTo>
                  <a:pt x="81535" y="5398"/>
                </a:lnTo>
                <a:cubicBezTo>
                  <a:pt x="81508" y="5371"/>
                  <a:pt x="81155" y="5235"/>
                  <a:pt x="81155" y="5208"/>
                </a:cubicBezTo>
                <a:cubicBezTo>
                  <a:pt x="81155" y="5154"/>
                  <a:pt x="81535" y="5100"/>
                  <a:pt x="81535" y="5018"/>
                </a:cubicBezTo>
                <a:cubicBezTo>
                  <a:pt x="81535" y="4964"/>
                  <a:pt x="81155" y="4910"/>
                  <a:pt x="81155" y="4856"/>
                </a:cubicBezTo>
                <a:cubicBezTo>
                  <a:pt x="81155" y="4774"/>
                  <a:pt x="81535" y="4720"/>
                  <a:pt x="81535" y="4666"/>
                </a:cubicBezTo>
                <a:cubicBezTo>
                  <a:pt x="81535" y="4612"/>
                  <a:pt x="81155" y="4530"/>
                  <a:pt x="81155" y="4476"/>
                </a:cubicBezTo>
                <a:lnTo>
                  <a:pt x="80369" y="4856"/>
                </a:lnTo>
                <a:cubicBezTo>
                  <a:pt x="80260" y="4883"/>
                  <a:pt x="80097" y="4991"/>
                  <a:pt x="79989" y="5018"/>
                </a:cubicBezTo>
                <a:cubicBezTo>
                  <a:pt x="79908" y="5046"/>
                  <a:pt x="79663" y="4856"/>
                  <a:pt x="79582" y="4829"/>
                </a:cubicBezTo>
                <a:cubicBezTo>
                  <a:pt x="79446" y="4829"/>
                  <a:pt x="79311" y="5018"/>
                  <a:pt x="79202" y="5018"/>
                </a:cubicBezTo>
                <a:cubicBezTo>
                  <a:pt x="79067" y="5046"/>
                  <a:pt x="78931" y="5208"/>
                  <a:pt x="78796" y="5208"/>
                </a:cubicBezTo>
                <a:cubicBezTo>
                  <a:pt x="78741" y="5208"/>
                  <a:pt x="78443" y="5018"/>
                  <a:pt x="78416" y="5018"/>
                </a:cubicBezTo>
                <a:cubicBezTo>
                  <a:pt x="78280" y="5046"/>
                  <a:pt x="78117" y="5154"/>
                  <a:pt x="78009" y="5208"/>
                </a:cubicBezTo>
                <a:lnTo>
                  <a:pt x="77602" y="5371"/>
                </a:lnTo>
                <a:cubicBezTo>
                  <a:pt x="77548" y="5398"/>
                  <a:pt x="77304" y="5534"/>
                  <a:pt x="77222" y="5561"/>
                </a:cubicBezTo>
                <a:cubicBezTo>
                  <a:pt x="77168" y="5561"/>
                  <a:pt x="76870" y="5371"/>
                  <a:pt x="76815" y="5344"/>
                </a:cubicBezTo>
                <a:cubicBezTo>
                  <a:pt x="76788" y="5344"/>
                  <a:pt x="76490" y="5154"/>
                  <a:pt x="76436" y="5154"/>
                </a:cubicBezTo>
                <a:cubicBezTo>
                  <a:pt x="76409" y="5154"/>
                  <a:pt x="76029" y="5317"/>
                  <a:pt x="76029" y="5317"/>
                </a:cubicBezTo>
                <a:cubicBezTo>
                  <a:pt x="76029" y="5344"/>
                  <a:pt x="76409" y="5534"/>
                  <a:pt x="76436" y="5534"/>
                </a:cubicBezTo>
                <a:cubicBezTo>
                  <a:pt x="76300" y="5534"/>
                  <a:pt x="76164" y="5697"/>
                  <a:pt x="76029" y="5697"/>
                </a:cubicBezTo>
                <a:cubicBezTo>
                  <a:pt x="76002" y="5697"/>
                  <a:pt x="75622" y="5507"/>
                  <a:pt x="75622" y="5507"/>
                </a:cubicBezTo>
                <a:cubicBezTo>
                  <a:pt x="75622" y="5480"/>
                  <a:pt x="76029" y="5317"/>
                  <a:pt x="76029" y="5317"/>
                </a:cubicBezTo>
                <a:cubicBezTo>
                  <a:pt x="75948" y="5290"/>
                  <a:pt x="75731" y="5127"/>
                  <a:pt x="75649" y="5127"/>
                </a:cubicBezTo>
                <a:cubicBezTo>
                  <a:pt x="75541" y="5127"/>
                  <a:pt x="75351" y="5317"/>
                  <a:pt x="75242" y="5290"/>
                </a:cubicBezTo>
                <a:cubicBezTo>
                  <a:pt x="75107" y="5263"/>
                  <a:pt x="74998" y="5100"/>
                  <a:pt x="74863" y="5100"/>
                </a:cubicBezTo>
                <a:cubicBezTo>
                  <a:pt x="74727" y="5073"/>
                  <a:pt x="74591" y="5263"/>
                  <a:pt x="74456" y="5263"/>
                </a:cubicBezTo>
                <a:cubicBezTo>
                  <a:pt x="74320" y="5263"/>
                  <a:pt x="74212" y="5073"/>
                  <a:pt x="74076" y="5046"/>
                </a:cubicBezTo>
                <a:cubicBezTo>
                  <a:pt x="73967" y="5046"/>
                  <a:pt x="73832" y="4856"/>
                  <a:pt x="73696" y="4856"/>
                </a:cubicBezTo>
                <a:cubicBezTo>
                  <a:pt x="73642" y="4856"/>
                  <a:pt x="73371" y="4991"/>
                  <a:pt x="73316" y="5018"/>
                </a:cubicBezTo>
                <a:cubicBezTo>
                  <a:pt x="73262" y="5046"/>
                  <a:pt x="72991" y="5208"/>
                  <a:pt x="72937" y="5181"/>
                </a:cubicBezTo>
                <a:cubicBezTo>
                  <a:pt x="72855" y="5181"/>
                  <a:pt x="72638" y="5018"/>
                  <a:pt x="72557" y="4991"/>
                </a:cubicBezTo>
                <a:cubicBezTo>
                  <a:pt x="72530" y="4964"/>
                  <a:pt x="72204" y="4801"/>
                  <a:pt x="72177" y="4801"/>
                </a:cubicBezTo>
                <a:cubicBezTo>
                  <a:pt x="72150" y="4801"/>
                  <a:pt x="71798" y="4937"/>
                  <a:pt x="71798" y="4964"/>
                </a:cubicBezTo>
                <a:cubicBezTo>
                  <a:pt x="71798" y="5018"/>
                  <a:pt x="72204" y="5127"/>
                  <a:pt x="72177" y="5154"/>
                </a:cubicBezTo>
                <a:cubicBezTo>
                  <a:pt x="72150" y="5235"/>
                  <a:pt x="71879" y="5290"/>
                  <a:pt x="71798" y="5344"/>
                </a:cubicBezTo>
                <a:cubicBezTo>
                  <a:pt x="71716" y="5398"/>
                  <a:pt x="71553" y="5452"/>
                  <a:pt x="71418" y="5507"/>
                </a:cubicBezTo>
                <a:cubicBezTo>
                  <a:pt x="71336" y="5561"/>
                  <a:pt x="71174" y="5669"/>
                  <a:pt x="71038" y="5697"/>
                </a:cubicBezTo>
                <a:cubicBezTo>
                  <a:pt x="71011" y="5697"/>
                  <a:pt x="70713" y="5507"/>
                  <a:pt x="70658" y="5507"/>
                </a:cubicBezTo>
                <a:cubicBezTo>
                  <a:pt x="70577" y="5452"/>
                  <a:pt x="70414" y="5344"/>
                  <a:pt x="70279" y="5317"/>
                </a:cubicBezTo>
                <a:cubicBezTo>
                  <a:pt x="70224" y="5290"/>
                  <a:pt x="69980" y="5507"/>
                  <a:pt x="69926" y="5480"/>
                </a:cubicBezTo>
                <a:cubicBezTo>
                  <a:pt x="69790" y="5480"/>
                  <a:pt x="69655" y="5317"/>
                  <a:pt x="69546" y="5317"/>
                </a:cubicBezTo>
                <a:lnTo>
                  <a:pt x="69167" y="5480"/>
                </a:lnTo>
                <a:cubicBezTo>
                  <a:pt x="69112" y="5507"/>
                  <a:pt x="68841" y="5669"/>
                  <a:pt x="68787" y="5669"/>
                </a:cubicBezTo>
                <a:cubicBezTo>
                  <a:pt x="68760" y="5669"/>
                  <a:pt x="68380" y="5507"/>
                  <a:pt x="68380" y="5480"/>
                </a:cubicBezTo>
                <a:cubicBezTo>
                  <a:pt x="68380" y="5452"/>
                  <a:pt x="68705" y="5344"/>
                  <a:pt x="68760" y="5317"/>
                </a:cubicBezTo>
                <a:cubicBezTo>
                  <a:pt x="68868" y="5235"/>
                  <a:pt x="69031" y="5154"/>
                  <a:pt x="69139" y="5127"/>
                </a:cubicBezTo>
                <a:cubicBezTo>
                  <a:pt x="69194" y="5100"/>
                  <a:pt x="69492" y="5317"/>
                  <a:pt x="69546" y="5317"/>
                </a:cubicBezTo>
                <a:cubicBezTo>
                  <a:pt x="69601" y="5317"/>
                  <a:pt x="69845" y="5154"/>
                  <a:pt x="69899" y="5127"/>
                </a:cubicBezTo>
                <a:cubicBezTo>
                  <a:pt x="70035" y="5073"/>
                  <a:pt x="70170" y="4991"/>
                  <a:pt x="70279" y="4937"/>
                </a:cubicBezTo>
                <a:cubicBezTo>
                  <a:pt x="70035" y="4829"/>
                  <a:pt x="69790" y="4693"/>
                  <a:pt x="69519" y="4557"/>
                </a:cubicBezTo>
                <a:cubicBezTo>
                  <a:pt x="69411" y="4584"/>
                  <a:pt x="69275" y="4747"/>
                  <a:pt x="69139" y="4747"/>
                </a:cubicBezTo>
                <a:cubicBezTo>
                  <a:pt x="69058" y="4747"/>
                  <a:pt x="68814" y="4557"/>
                  <a:pt x="68760" y="4557"/>
                </a:cubicBezTo>
                <a:cubicBezTo>
                  <a:pt x="68624" y="4584"/>
                  <a:pt x="68461" y="4720"/>
                  <a:pt x="68380" y="4747"/>
                </a:cubicBezTo>
                <a:cubicBezTo>
                  <a:pt x="68271" y="4801"/>
                  <a:pt x="68109" y="4910"/>
                  <a:pt x="68000" y="4937"/>
                </a:cubicBezTo>
                <a:cubicBezTo>
                  <a:pt x="67892" y="4964"/>
                  <a:pt x="67729" y="5127"/>
                  <a:pt x="67620" y="5127"/>
                </a:cubicBezTo>
                <a:cubicBezTo>
                  <a:pt x="67512" y="5127"/>
                  <a:pt x="67322" y="4937"/>
                  <a:pt x="67214" y="4937"/>
                </a:cubicBezTo>
                <a:cubicBezTo>
                  <a:pt x="67078" y="4964"/>
                  <a:pt x="66997" y="5127"/>
                  <a:pt x="66834" y="5127"/>
                </a:cubicBezTo>
                <a:cubicBezTo>
                  <a:pt x="66807" y="5127"/>
                  <a:pt x="66508" y="4964"/>
                  <a:pt x="66454" y="4937"/>
                </a:cubicBezTo>
                <a:lnTo>
                  <a:pt x="66074" y="4774"/>
                </a:lnTo>
                <a:cubicBezTo>
                  <a:pt x="66020" y="4747"/>
                  <a:pt x="65749" y="4584"/>
                  <a:pt x="65668" y="4584"/>
                </a:cubicBezTo>
                <a:cubicBezTo>
                  <a:pt x="65586" y="4584"/>
                  <a:pt x="65369" y="4747"/>
                  <a:pt x="65288" y="4774"/>
                </a:cubicBezTo>
                <a:lnTo>
                  <a:pt x="64935" y="4964"/>
                </a:lnTo>
                <a:cubicBezTo>
                  <a:pt x="64854" y="5018"/>
                  <a:pt x="64664" y="5154"/>
                  <a:pt x="64555" y="5154"/>
                </a:cubicBezTo>
                <a:cubicBezTo>
                  <a:pt x="64447" y="5181"/>
                  <a:pt x="64257" y="4991"/>
                  <a:pt x="64149" y="4991"/>
                </a:cubicBezTo>
                <a:cubicBezTo>
                  <a:pt x="64067" y="4991"/>
                  <a:pt x="63850" y="5181"/>
                  <a:pt x="63796" y="5181"/>
                </a:cubicBezTo>
                <a:cubicBezTo>
                  <a:pt x="63660" y="5154"/>
                  <a:pt x="63498" y="5046"/>
                  <a:pt x="63389" y="5018"/>
                </a:cubicBezTo>
                <a:cubicBezTo>
                  <a:pt x="63335" y="4964"/>
                  <a:pt x="63091" y="4829"/>
                  <a:pt x="63009" y="4829"/>
                </a:cubicBezTo>
                <a:cubicBezTo>
                  <a:pt x="62901" y="4829"/>
                  <a:pt x="62738" y="5018"/>
                  <a:pt x="62630" y="5018"/>
                </a:cubicBezTo>
                <a:cubicBezTo>
                  <a:pt x="62521" y="5046"/>
                  <a:pt x="62331" y="4856"/>
                  <a:pt x="62223" y="4856"/>
                </a:cubicBezTo>
                <a:cubicBezTo>
                  <a:pt x="62196" y="4856"/>
                  <a:pt x="61897" y="5073"/>
                  <a:pt x="61870" y="5046"/>
                </a:cubicBezTo>
                <a:cubicBezTo>
                  <a:pt x="61816" y="5046"/>
                  <a:pt x="61463" y="4910"/>
                  <a:pt x="61463" y="4883"/>
                </a:cubicBezTo>
                <a:cubicBezTo>
                  <a:pt x="61463" y="4829"/>
                  <a:pt x="61870" y="4747"/>
                  <a:pt x="61843" y="4693"/>
                </a:cubicBezTo>
                <a:cubicBezTo>
                  <a:pt x="61843" y="4666"/>
                  <a:pt x="61490" y="4530"/>
                  <a:pt x="61436" y="4530"/>
                </a:cubicBezTo>
                <a:cubicBezTo>
                  <a:pt x="61382" y="4530"/>
                  <a:pt x="61111" y="4693"/>
                  <a:pt x="61056" y="4720"/>
                </a:cubicBezTo>
                <a:cubicBezTo>
                  <a:pt x="61002" y="4747"/>
                  <a:pt x="60758" y="4910"/>
                  <a:pt x="60677" y="4910"/>
                </a:cubicBezTo>
                <a:cubicBezTo>
                  <a:pt x="60650" y="4910"/>
                  <a:pt x="60297" y="4720"/>
                  <a:pt x="60270" y="4747"/>
                </a:cubicBezTo>
                <a:cubicBezTo>
                  <a:pt x="60243" y="4774"/>
                  <a:pt x="59890" y="4910"/>
                  <a:pt x="59890" y="4937"/>
                </a:cubicBezTo>
                <a:cubicBezTo>
                  <a:pt x="59890" y="4937"/>
                  <a:pt x="60270" y="5100"/>
                  <a:pt x="60297" y="5100"/>
                </a:cubicBezTo>
                <a:cubicBezTo>
                  <a:pt x="60161" y="5127"/>
                  <a:pt x="60053" y="5290"/>
                  <a:pt x="59917" y="5317"/>
                </a:cubicBezTo>
                <a:cubicBezTo>
                  <a:pt x="59836" y="5317"/>
                  <a:pt x="59565" y="5154"/>
                  <a:pt x="59510" y="5127"/>
                </a:cubicBezTo>
                <a:cubicBezTo>
                  <a:pt x="59402" y="5100"/>
                  <a:pt x="59185" y="5018"/>
                  <a:pt x="59104" y="4964"/>
                </a:cubicBezTo>
                <a:cubicBezTo>
                  <a:pt x="59076" y="4937"/>
                  <a:pt x="59510" y="4801"/>
                  <a:pt x="59510" y="4774"/>
                </a:cubicBezTo>
                <a:cubicBezTo>
                  <a:pt x="59510" y="4747"/>
                  <a:pt x="59131" y="4584"/>
                  <a:pt x="59104" y="4584"/>
                </a:cubicBezTo>
                <a:cubicBezTo>
                  <a:pt x="59022" y="4584"/>
                  <a:pt x="58778" y="4747"/>
                  <a:pt x="58724" y="4774"/>
                </a:cubicBezTo>
                <a:cubicBezTo>
                  <a:pt x="58670" y="4801"/>
                  <a:pt x="58317" y="4937"/>
                  <a:pt x="58344" y="4964"/>
                </a:cubicBezTo>
                <a:cubicBezTo>
                  <a:pt x="58344" y="4964"/>
                  <a:pt x="58425" y="5018"/>
                  <a:pt x="58534" y="5073"/>
                </a:cubicBezTo>
                <a:cubicBezTo>
                  <a:pt x="58642" y="5100"/>
                  <a:pt x="58724" y="5154"/>
                  <a:pt x="58724" y="5154"/>
                </a:cubicBezTo>
                <a:cubicBezTo>
                  <a:pt x="58670" y="5181"/>
                  <a:pt x="58425" y="5344"/>
                  <a:pt x="58344" y="5344"/>
                </a:cubicBezTo>
                <a:cubicBezTo>
                  <a:pt x="58236" y="5344"/>
                  <a:pt x="58046" y="5154"/>
                  <a:pt x="57964" y="5154"/>
                </a:cubicBezTo>
                <a:cubicBezTo>
                  <a:pt x="57829" y="5181"/>
                  <a:pt x="57693" y="5344"/>
                  <a:pt x="57558" y="5344"/>
                </a:cubicBezTo>
                <a:cubicBezTo>
                  <a:pt x="57422" y="5344"/>
                  <a:pt x="57286" y="5181"/>
                  <a:pt x="57178" y="5181"/>
                </a:cubicBezTo>
                <a:cubicBezTo>
                  <a:pt x="57069" y="5181"/>
                  <a:pt x="56879" y="5371"/>
                  <a:pt x="56771" y="5371"/>
                </a:cubicBezTo>
                <a:cubicBezTo>
                  <a:pt x="56717" y="5344"/>
                  <a:pt x="56445" y="5181"/>
                  <a:pt x="56391" y="5181"/>
                </a:cubicBezTo>
                <a:cubicBezTo>
                  <a:pt x="56256" y="5208"/>
                  <a:pt x="56093" y="5317"/>
                  <a:pt x="56011" y="5371"/>
                </a:cubicBezTo>
                <a:cubicBezTo>
                  <a:pt x="55876" y="5425"/>
                  <a:pt x="55740" y="5507"/>
                  <a:pt x="55632" y="5561"/>
                </a:cubicBezTo>
                <a:cubicBezTo>
                  <a:pt x="55550" y="5588"/>
                  <a:pt x="55306" y="5751"/>
                  <a:pt x="55225" y="5751"/>
                </a:cubicBezTo>
                <a:cubicBezTo>
                  <a:pt x="55116" y="5751"/>
                  <a:pt x="54954" y="5561"/>
                  <a:pt x="54845" y="5561"/>
                </a:cubicBezTo>
                <a:cubicBezTo>
                  <a:pt x="54791" y="5561"/>
                  <a:pt x="54493" y="5751"/>
                  <a:pt x="54465" y="5751"/>
                </a:cubicBezTo>
                <a:cubicBezTo>
                  <a:pt x="54411" y="5724"/>
                  <a:pt x="54059" y="5588"/>
                  <a:pt x="54059" y="5561"/>
                </a:cubicBezTo>
                <a:cubicBezTo>
                  <a:pt x="54059" y="5561"/>
                  <a:pt x="54438" y="5371"/>
                  <a:pt x="54438" y="5371"/>
                </a:cubicBezTo>
                <a:cubicBezTo>
                  <a:pt x="54357" y="5344"/>
                  <a:pt x="54167" y="5181"/>
                  <a:pt x="54059" y="5181"/>
                </a:cubicBezTo>
                <a:cubicBezTo>
                  <a:pt x="53950" y="5181"/>
                  <a:pt x="53787" y="5398"/>
                  <a:pt x="53679" y="5371"/>
                </a:cubicBezTo>
                <a:cubicBezTo>
                  <a:pt x="53516" y="5371"/>
                  <a:pt x="53435" y="5208"/>
                  <a:pt x="53272" y="5208"/>
                </a:cubicBezTo>
                <a:cubicBezTo>
                  <a:pt x="53191" y="5181"/>
                  <a:pt x="53001" y="5371"/>
                  <a:pt x="52892" y="5371"/>
                </a:cubicBezTo>
                <a:cubicBezTo>
                  <a:pt x="52838" y="5371"/>
                  <a:pt x="52567" y="5235"/>
                  <a:pt x="52512" y="5208"/>
                </a:cubicBezTo>
                <a:cubicBezTo>
                  <a:pt x="52458" y="5181"/>
                  <a:pt x="52160" y="5018"/>
                  <a:pt x="52133" y="5018"/>
                </a:cubicBezTo>
                <a:cubicBezTo>
                  <a:pt x="52024" y="5018"/>
                  <a:pt x="51807" y="5181"/>
                  <a:pt x="51726" y="5208"/>
                </a:cubicBezTo>
                <a:lnTo>
                  <a:pt x="51346" y="5398"/>
                </a:lnTo>
                <a:cubicBezTo>
                  <a:pt x="51319" y="5425"/>
                  <a:pt x="51048" y="5588"/>
                  <a:pt x="50966" y="5588"/>
                </a:cubicBezTo>
                <a:cubicBezTo>
                  <a:pt x="50858" y="5588"/>
                  <a:pt x="50722" y="5398"/>
                  <a:pt x="50587" y="5398"/>
                </a:cubicBezTo>
                <a:cubicBezTo>
                  <a:pt x="50478" y="5398"/>
                  <a:pt x="50315" y="5588"/>
                  <a:pt x="50207" y="5588"/>
                </a:cubicBezTo>
                <a:cubicBezTo>
                  <a:pt x="50071" y="5588"/>
                  <a:pt x="49909" y="5452"/>
                  <a:pt x="49827" y="5425"/>
                </a:cubicBezTo>
                <a:cubicBezTo>
                  <a:pt x="49664" y="5371"/>
                  <a:pt x="49556" y="5290"/>
                  <a:pt x="49420" y="5235"/>
                </a:cubicBezTo>
                <a:cubicBezTo>
                  <a:pt x="49366" y="5208"/>
                  <a:pt x="49095" y="5046"/>
                  <a:pt x="49041" y="5046"/>
                </a:cubicBezTo>
                <a:cubicBezTo>
                  <a:pt x="48959" y="5046"/>
                  <a:pt x="48688" y="5208"/>
                  <a:pt x="48634" y="5235"/>
                </a:cubicBezTo>
                <a:cubicBezTo>
                  <a:pt x="48525" y="5317"/>
                  <a:pt x="48390" y="5371"/>
                  <a:pt x="48254" y="5425"/>
                </a:cubicBezTo>
                <a:cubicBezTo>
                  <a:pt x="48227" y="5452"/>
                  <a:pt x="47929" y="5615"/>
                  <a:pt x="47874" y="5615"/>
                </a:cubicBezTo>
                <a:cubicBezTo>
                  <a:pt x="47793" y="5615"/>
                  <a:pt x="47549" y="5480"/>
                  <a:pt x="47495" y="5452"/>
                </a:cubicBezTo>
                <a:cubicBezTo>
                  <a:pt x="47440" y="5425"/>
                  <a:pt x="47115" y="5263"/>
                  <a:pt x="47088" y="5263"/>
                </a:cubicBezTo>
                <a:cubicBezTo>
                  <a:pt x="46979" y="5290"/>
                  <a:pt x="46789" y="5398"/>
                  <a:pt x="46708" y="5452"/>
                </a:cubicBezTo>
                <a:lnTo>
                  <a:pt x="46328" y="5642"/>
                </a:lnTo>
                <a:cubicBezTo>
                  <a:pt x="46274" y="5669"/>
                  <a:pt x="46003" y="5832"/>
                  <a:pt x="45948" y="5832"/>
                </a:cubicBezTo>
                <a:cubicBezTo>
                  <a:pt x="45867" y="5832"/>
                  <a:pt x="45596" y="5669"/>
                  <a:pt x="45542" y="5642"/>
                </a:cubicBezTo>
                <a:cubicBezTo>
                  <a:pt x="45487" y="5642"/>
                  <a:pt x="45216" y="5480"/>
                  <a:pt x="45162" y="5480"/>
                </a:cubicBezTo>
                <a:cubicBezTo>
                  <a:pt x="45026" y="5480"/>
                  <a:pt x="44891" y="5642"/>
                  <a:pt x="44755" y="5642"/>
                </a:cubicBezTo>
                <a:cubicBezTo>
                  <a:pt x="44647" y="5642"/>
                  <a:pt x="44511" y="5480"/>
                  <a:pt x="44375" y="5480"/>
                </a:cubicBezTo>
                <a:cubicBezTo>
                  <a:pt x="44267" y="5480"/>
                  <a:pt x="44077" y="5669"/>
                  <a:pt x="43996" y="5669"/>
                </a:cubicBezTo>
                <a:cubicBezTo>
                  <a:pt x="43887" y="5642"/>
                  <a:pt x="43670" y="5507"/>
                  <a:pt x="43589" y="5480"/>
                </a:cubicBezTo>
                <a:cubicBezTo>
                  <a:pt x="43534" y="5452"/>
                  <a:pt x="43263" y="5290"/>
                  <a:pt x="43209" y="5290"/>
                </a:cubicBezTo>
                <a:cubicBezTo>
                  <a:pt x="43155" y="5290"/>
                  <a:pt x="42856" y="5480"/>
                  <a:pt x="42829" y="5480"/>
                </a:cubicBezTo>
                <a:cubicBezTo>
                  <a:pt x="42694" y="5452"/>
                  <a:pt x="42531" y="5344"/>
                  <a:pt x="42422" y="5290"/>
                </a:cubicBezTo>
                <a:lnTo>
                  <a:pt x="42043" y="5100"/>
                </a:lnTo>
                <a:cubicBezTo>
                  <a:pt x="41907" y="5046"/>
                  <a:pt x="41771" y="4991"/>
                  <a:pt x="41636" y="4937"/>
                </a:cubicBezTo>
                <a:cubicBezTo>
                  <a:pt x="41609" y="4991"/>
                  <a:pt x="41256" y="5046"/>
                  <a:pt x="41256" y="5100"/>
                </a:cubicBezTo>
                <a:cubicBezTo>
                  <a:pt x="41256" y="5154"/>
                  <a:pt x="41663" y="5235"/>
                  <a:pt x="41636" y="5290"/>
                </a:cubicBezTo>
                <a:cubicBezTo>
                  <a:pt x="41609" y="5344"/>
                  <a:pt x="41310" y="5425"/>
                  <a:pt x="41256" y="5480"/>
                </a:cubicBezTo>
                <a:cubicBezTo>
                  <a:pt x="41148" y="5561"/>
                  <a:pt x="40985" y="5615"/>
                  <a:pt x="40849" y="5669"/>
                </a:cubicBezTo>
                <a:cubicBezTo>
                  <a:pt x="40768" y="5697"/>
                  <a:pt x="40578" y="5832"/>
                  <a:pt x="40469" y="5859"/>
                </a:cubicBezTo>
                <a:cubicBezTo>
                  <a:pt x="40388" y="5859"/>
                  <a:pt x="40144" y="5669"/>
                  <a:pt x="40063" y="5669"/>
                </a:cubicBezTo>
                <a:cubicBezTo>
                  <a:pt x="39954" y="5669"/>
                  <a:pt x="39764" y="5859"/>
                  <a:pt x="39683" y="5832"/>
                </a:cubicBezTo>
                <a:cubicBezTo>
                  <a:pt x="39520" y="5832"/>
                  <a:pt x="39412" y="5669"/>
                  <a:pt x="39276" y="5642"/>
                </a:cubicBezTo>
                <a:lnTo>
                  <a:pt x="38869" y="5832"/>
                </a:lnTo>
                <a:cubicBezTo>
                  <a:pt x="38815" y="5832"/>
                  <a:pt x="38544" y="5995"/>
                  <a:pt x="38489" y="5995"/>
                </a:cubicBezTo>
                <a:cubicBezTo>
                  <a:pt x="38462" y="5995"/>
                  <a:pt x="38083" y="5805"/>
                  <a:pt x="38083" y="5805"/>
                </a:cubicBezTo>
                <a:cubicBezTo>
                  <a:pt x="38083" y="5751"/>
                  <a:pt x="38435" y="5642"/>
                  <a:pt x="38489" y="5615"/>
                </a:cubicBezTo>
                <a:cubicBezTo>
                  <a:pt x="38598" y="5561"/>
                  <a:pt x="38761" y="5507"/>
                  <a:pt x="38869" y="5452"/>
                </a:cubicBezTo>
                <a:cubicBezTo>
                  <a:pt x="39005" y="5398"/>
                  <a:pt x="39140" y="5344"/>
                  <a:pt x="39276" y="5263"/>
                </a:cubicBezTo>
                <a:lnTo>
                  <a:pt x="39683" y="5100"/>
                </a:lnTo>
                <a:lnTo>
                  <a:pt x="38896" y="4720"/>
                </a:lnTo>
                <a:cubicBezTo>
                  <a:pt x="38761" y="4720"/>
                  <a:pt x="38625" y="4883"/>
                  <a:pt x="38489" y="4883"/>
                </a:cubicBezTo>
                <a:cubicBezTo>
                  <a:pt x="38408" y="4883"/>
                  <a:pt x="38164" y="4693"/>
                  <a:pt x="38110" y="4693"/>
                </a:cubicBezTo>
                <a:cubicBezTo>
                  <a:pt x="37974" y="4720"/>
                  <a:pt x="37811" y="4829"/>
                  <a:pt x="37703" y="4856"/>
                </a:cubicBezTo>
                <a:lnTo>
                  <a:pt x="37296" y="5046"/>
                </a:lnTo>
                <a:lnTo>
                  <a:pt x="36916" y="5208"/>
                </a:lnTo>
                <a:cubicBezTo>
                  <a:pt x="36835" y="5235"/>
                  <a:pt x="36618" y="5371"/>
                  <a:pt x="36509" y="5371"/>
                </a:cubicBezTo>
                <a:cubicBezTo>
                  <a:pt x="36428" y="5371"/>
                  <a:pt x="36238" y="5181"/>
                  <a:pt x="36130" y="5181"/>
                </a:cubicBezTo>
                <a:cubicBezTo>
                  <a:pt x="36021" y="5181"/>
                  <a:pt x="35831" y="5344"/>
                  <a:pt x="35750" y="5344"/>
                </a:cubicBezTo>
                <a:cubicBezTo>
                  <a:pt x="35587" y="5317"/>
                  <a:pt x="35506" y="5154"/>
                  <a:pt x="35370" y="5154"/>
                </a:cubicBezTo>
                <a:cubicBezTo>
                  <a:pt x="35262" y="5127"/>
                  <a:pt x="35072" y="5317"/>
                  <a:pt x="34963" y="5317"/>
                </a:cubicBezTo>
                <a:cubicBezTo>
                  <a:pt x="34909" y="5317"/>
                  <a:pt x="34665" y="5154"/>
                  <a:pt x="34611" y="5127"/>
                </a:cubicBezTo>
                <a:cubicBezTo>
                  <a:pt x="34556" y="5100"/>
                  <a:pt x="34285" y="4910"/>
                  <a:pt x="34231" y="4910"/>
                </a:cubicBezTo>
                <a:cubicBezTo>
                  <a:pt x="34150" y="4910"/>
                  <a:pt x="33906" y="5073"/>
                  <a:pt x="33851" y="5100"/>
                </a:cubicBezTo>
                <a:cubicBezTo>
                  <a:pt x="33797" y="5100"/>
                  <a:pt x="33526" y="5263"/>
                  <a:pt x="33472" y="5263"/>
                </a:cubicBezTo>
                <a:cubicBezTo>
                  <a:pt x="33417" y="5263"/>
                  <a:pt x="33119" y="5073"/>
                  <a:pt x="33092" y="5073"/>
                </a:cubicBezTo>
                <a:cubicBezTo>
                  <a:pt x="32956" y="5100"/>
                  <a:pt x="32821" y="5208"/>
                  <a:pt x="32712" y="5235"/>
                </a:cubicBezTo>
                <a:lnTo>
                  <a:pt x="32332" y="5425"/>
                </a:lnTo>
                <a:cubicBezTo>
                  <a:pt x="32278" y="5452"/>
                  <a:pt x="32007" y="5615"/>
                  <a:pt x="31953" y="5615"/>
                </a:cubicBezTo>
                <a:cubicBezTo>
                  <a:pt x="31871" y="5615"/>
                  <a:pt x="31627" y="5452"/>
                  <a:pt x="31573" y="5425"/>
                </a:cubicBezTo>
                <a:cubicBezTo>
                  <a:pt x="31464" y="5371"/>
                  <a:pt x="31329" y="5263"/>
                  <a:pt x="31193" y="5235"/>
                </a:cubicBezTo>
                <a:cubicBezTo>
                  <a:pt x="31112" y="5208"/>
                  <a:pt x="30895" y="5046"/>
                  <a:pt x="30813" y="5046"/>
                </a:cubicBezTo>
                <a:cubicBezTo>
                  <a:pt x="30732" y="5046"/>
                  <a:pt x="30488" y="5208"/>
                  <a:pt x="30434" y="5235"/>
                </a:cubicBezTo>
                <a:cubicBezTo>
                  <a:pt x="30379" y="5235"/>
                  <a:pt x="30054" y="5425"/>
                  <a:pt x="30027" y="5425"/>
                </a:cubicBezTo>
                <a:cubicBezTo>
                  <a:pt x="29973" y="5398"/>
                  <a:pt x="29891" y="5371"/>
                  <a:pt x="29837" y="5317"/>
                </a:cubicBezTo>
                <a:cubicBezTo>
                  <a:pt x="29783" y="5290"/>
                  <a:pt x="29701" y="5263"/>
                  <a:pt x="29647" y="5235"/>
                </a:cubicBezTo>
                <a:cubicBezTo>
                  <a:pt x="29620" y="5208"/>
                  <a:pt x="29267" y="5073"/>
                  <a:pt x="29267" y="5046"/>
                </a:cubicBezTo>
                <a:cubicBezTo>
                  <a:pt x="29267" y="5046"/>
                  <a:pt x="29620" y="4856"/>
                  <a:pt x="29647" y="4856"/>
                </a:cubicBezTo>
                <a:cubicBezTo>
                  <a:pt x="29511" y="4856"/>
                  <a:pt x="29403" y="4666"/>
                  <a:pt x="29267" y="4666"/>
                </a:cubicBezTo>
                <a:cubicBezTo>
                  <a:pt x="29186" y="4666"/>
                  <a:pt x="28942" y="4829"/>
                  <a:pt x="28888" y="4856"/>
                </a:cubicBezTo>
                <a:cubicBezTo>
                  <a:pt x="28806" y="4883"/>
                  <a:pt x="28589" y="5046"/>
                  <a:pt x="28508" y="5046"/>
                </a:cubicBezTo>
                <a:cubicBezTo>
                  <a:pt x="28372" y="5046"/>
                  <a:pt x="28209" y="4856"/>
                  <a:pt x="28101" y="4856"/>
                </a:cubicBezTo>
                <a:cubicBezTo>
                  <a:pt x="27992" y="4856"/>
                  <a:pt x="27830" y="5073"/>
                  <a:pt x="27721" y="5046"/>
                </a:cubicBezTo>
                <a:cubicBezTo>
                  <a:pt x="27667" y="5046"/>
                  <a:pt x="27369" y="4856"/>
                  <a:pt x="27342" y="4883"/>
                </a:cubicBezTo>
                <a:cubicBezTo>
                  <a:pt x="27287" y="4883"/>
                  <a:pt x="26962" y="5046"/>
                  <a:pt x="26962" y="5046"/>
                </a:cubicBezTo>
                <a:cubicBezTo>
                  <a:pt x="26962" y="5073"/>
                  <a:pt x="27314" y="5235"/>
                  <a:pt x="27342" y="5235"/>
                </a:cubicBezTo>
                <a:cubicBezTo>
                  <a:pt x="27233" y="5235"/>
                  <a:pt x="27070" y="5425"/>
                  <a:pt x="26962" y="5425"/>
                </a:cubicBezTo>
                <a:cubicBezTo>
                  <a:pt x="26880" y="5425"/>
                  <a:pt x="26636" y="5263"/>
                  <a:pt x="26555" y="5235"/>
                </a:cubicBezTo>
                <a:cubicBezTo>
                  <a:pt x="26474" y="5208"/>
                  <a:pt x="26284" y="5073"/>
                  <a:pt x="26175" y="5073"/>
                </a:cubicBezTo>
                <a:cubicBezTo>
                  <a:pt x="26040" y="5046"/>
                  <a:pt x="25904" y="4883"/>
                  <a:pt x="25795" y="4883"/>
                </a:cubicBezTo>
                <a:cubicBezTo>
                  <a:pt x="25714" y="4883"/>
                  <a:pt x="25470" y="5046"/>
                  <a:pt x="25416" y="5073"/>
                </a:cubicBezTo>
                <a:cubicBezTo>
                  <a:pt x="25307" y="5100"/>
                  <a:pt x="25144" y="5235"/>
                  <a:pt x="25009" y="5263"/>
                </a:cubicBezTo>
                <a:cubicBezTo>
                  <a:pt x="24927" y="5263"/>
                  <a:pt x="24738" y="5073"/>
                  <a:pt x="24629" y="5073"/>
                </a:cubicBezTo>
                <a:cubicBezTo>
                  <a:pt x="24575" y="5073"/>
                  <a:pt x="24304" y="5263"/>
                  <a:pt x="24249" y="5263"/>
                </a:cubicBezTo>
                <a:cubicBezTo>
                  <a:pt x="24114" y="5208"/>
                  <a:pt x="23978" y="5127"/>
                  <a:pt x="23870" y="5073"/>
                </a:cubicBezTo>
                <a:lnTo>
                  <a:pt x="23463" y="4883"/>
                </a:lnTo>
                <a:cubicBezTo>
                  <a:pt x="23381" y="4856"/>
                  <a:pt x="23137" y="4774"/>
                  <a:pt x="23083" y="4693"/>
                </a:cubicBezTo>
                <a:cubicBezTo>
                  <a:pt x="23056" y="4666"/>
                  <a:pt x="23463" y="4557"/>
                  <a:pt x="23463" y="4530"/>
                </a:cubicBezTo>
                <a:cubicBezTo>
                  <a:pt x="23463" y="4449"/>
                  <a:pt x="23110" y="4395"/>
                  <a:pt x="23083" y="4340"/>
                </a:cubicBezTo>
                <a:lnTo>
                  <a:pt x="22296" y="4720"/>
                </a:lnTo>
                <a:lnTo>
                  <a:pt x="21917" y="4883"/>
                </a:lnTo>
                <a:lnTo>
                  <a:pt x="21157" y="5263"/>
                </a:lnTo>
                <a:cubicBezTo>
                  <a:pt x="21076" y="5317"/>
                  <a:pt x="20886" y="5425"/>
                  <a:pt x="20778" y="5452"/>
                </a:cubicBezTo>
                <a:cubicBezTo>
                  <a:pt x="20723" y="5452"/>
                  <a:pt x="20398" y="5290"/>
                  <a:pt x="20371" y="5263"/>
                </a:cubicBezTo>
                <a:cubicBezTo>
                  <a:pt x="20262" y="5208"/>
                  <a:pt x="20127" y="5127"/>
                  <a:pt x="19991" y="5100"/>
                </a:cubicBezTo>
                <a:cubicBezTo>
                  <a:pt x="19882" y="5046"/>
                  <a:pt x="19720" y="4910"/>
                  <a:pt x="19584" y="4910"/>
                </a:cubicBezTo>
                <a:cubicBezTo>
                  <a:pt x="19503" y="4883"/>
                  <a:pt x="19313" y="5100"/>
                  <a:pt x="19204" y="5100"/>
                </a:cubicBezTo>
                <a:cubicBezTo>
                  <a:pt x="19096" y="5100"/>
                  <a:pt x="18933" y="4910"/>
                  <a:pt x="18825" y="4910"/>
                </a:cubicBezTo>
                <a:cubicBezTo>
                  <a:pt x="18743" y="4910"/>
                  <a:pt x="18499" y="5073"/>
                  <a:pt x="18445" y="5100"/>
                </a:cubicBezTo>
                <a:lnTo>
                  <a:pt x="18065" y="5290"/>
                </a:lnTo>
                <a:cubicBezTo>
                  <a:pt x="17957" y="5344"/>
                  <a:pt x="17821" y="5425"/>
                  <a:pt x="17685" y="5480"/>
                </a:cubicBezTo>
                <a:cubicBezTo>
                  <a:pt x="17631" y="5480"/>
                  <a:pt x="17360" y="5290"/>
                  <a:pt x="17279" y="5290"/>
                </a:cubicBezTo>
                <a:cubicBezTo>
                  <a:pt x="17197" y="5290"/>
                  <a:pt x="16953" y="5452"/>
                  <a:pt x="16899" y="5480"/>
                </a:cubicBezTo>
                <a:cubicBezTo>
                  <a:pt x="16763" y="5534"/>
                  <a:pt x="16655" y="5588"/>
                  <a:pt x="16519" y="5669"/>
                </a:cubicBezTo>
                <a:lnTo>
                  <a:pt x="16139" y="5480"/>
                </a:lnTo>
                <a:cubicBezTo>
                  <a:pt x="16058" y="5425"/>
                  <a:pt x="15814" y="5344"/>
                  <a:pt x="15760" y="5290"/>
                </a:cubicBezTo>
                <a:cubicBezTo>
                  <a:pt x="15733" y="5263"/>
                  <a:pt x="16139" y="5154"/>
                  <a:pt x="16139" y="5100"/>
                </a:cubicBezTo>
                <a:cubicBezTo>
                  <a:pt x="16139" y="5046"/>
                  <a:pt x="15787" y="4991"/>
                  <a:pt x="15760" y="4937"/>
                </a:cubicBezTo>
                <a:cubicBezTo>
                  <a:pt x="15733" y="4883"/>
                  <a:pt x="16112" y="4774"/>
                  <a:pt x="16112" y="4747"/>
                </a:cubicBezTo>
                <a:cubicBezTo>
                  <a:pt x="16112" y="4693"/>
                  <a:pt x="15787" y="4584"/>
                  <a:pt x="15733" y="4557"/>
                </a:cubicBezTo>
                <a:cubicBezTo>
                  <a:pt x="15624" y="4503"/>
                  <a:pt x="15461" y="4449"/>
                  <a:pt x="15353" y="4395"/>
                </a:cubicBezTo>
                <a:lnTo>
                  <a:pt x="14593" y="4774"/>
                </a:lnTo>
                <a:lnTo>
                  <a:pt x="15000" y="4937"/>
                </a:lnTo>
                <a:cubicBezTo>
                  <a:pt x="15027" y="4964"/>
                  <a:pt x="15380" y="5100"/>
                  <a:pt x="15380" y="5127"/>
                </a:cubicBezTo>
                <a:cubicBezTo>
                  <a:pt x="15353" y="5181"/>
                  <a:pt x="15027" y="5235"/>
                  <a:pt x="15000" y="5317"/>
                </a:cubicBezTo>
                <a:cubicBezTo>
                  <a:pt x="14892" y="5317"/>
                  <a:pt x="14729" y="5507"/>
                  <a:pt x="14620" y="5507"/>
                </a:cubicBezTo>
                <a:cubicBezTo>
                  <a:pt x="14539" y="5507"/>
                  <a:pt x="14322" y="5344"/>
                  <a:pt x="14241" y="5317"/>
                </a:cubicBezTo>
                <a:cubicBezTo>
                  <a:pt x="14214" y="5317"/>
                  <a:pt x="13861" y="5181"/>
                  <a:pt x="13861" y="5154"/>
                </a:cubicBezTo>
                <a:cubicBezTo>
                  <a:pt x="13861" y="5127"/>
                  <a:pt x="14214" y="4964"/>
                  <a:pt x="14241" y="4964"/>
                </a:cubicBezTo>
                <a:cubicBezTo>
                  <a:pt x="14105" y="4937"/>
                  <a:pt x="13969" y="4774"/>
                  <a:pt x="13834" y="4774"/>
                </a:cubicBezTo>
                <a:cubicBezTo>
                  <a:pt x="13752" y="4774"/>
                  <a:pt x="13563" y="4964"/>
                  <a:pt x="13481" y="4991"/>
                </a:cubicBezTo>
                <a:cubicBezTo>
                  <a:pt x="13346" y="5018"/>
                  <a:pt x="13210" y="5127"/>
                  <a:pt x="13101" y="5181"/>
                </a:cubicBezTo>
                <a:cubicBezTo>
                  <a:pt x="13047" y="5208"/>
                  <a:pt x="12830" y="5371"/>
                  <a:pt x="12749" y="5371"/>
                </a:cubicBezTo>
                <a:cubicBezTo>
                  <a:pt x="12722" y="5371"/>
                  <a:pt x="12369" y="5235"/>
                  <a:pt x="12369" y="5208"/>
                </a:cubicBezTo>
                <a:cubicBezTo>
                  <a:pt x="12369" y="5181"/>
                  <a:pt x="12749" y="5018"/>
                  <a:pt x="12722" y="5018"/>
                </a:cubicBezTo>
                <a:cubicBezTo>
                  <a:pt x="12695" y="4991"/>
                  <a:pt x="12396" y="4856"/>
                  <a:pt x="12342" y="4856"/>
                </a:cubicBezTo>
                <a:cubicBezTo>
                  <a:pt x="12261" y="4856"/>
                  <a:pt x="12017" y="5018"/>
                  <a:pt x="11962" y="5046"/>
                </a:cubicBezTo>
                <a:cubicBezTo>
                  <a:pt x="11935" y="5073"/>
                  <a:pt x="11637" y="5263"/>
                  <a:pt x="11610" y="5263"/>
                </a:cubicBezTo>
                <a:cubicBezTo>
                  <a:pt x="11474" y="5235"/>
                  <a:pt x="11311" y="5154"/>
                  <a:pt x="11203" y="5100"/>
                </a:cubicBezTo>
                <a:cubicBezTo>
                  <a:pt x="11149" y="5073"/>
                  <a:pt x="10796" y="4964"/>
                  <a:pt x="10796" y="4937"/>
                </a:cubicBezTo>
                <a:cubicBezTo>
                  <a:pt x="10796" y="4937"/>
                  <a:pt x="11149" y="4747"/>
                  <a:pt x="11176" y="4720"/>
                </a:cubicBezTo>
                <a:cubicBezTo>
                  <a:pt x="11040" y="4747"/>
                  <a:pt x="10904" y="4557"/>
                  <a:pt x="10769" y="4584"/>
                </a:cubicBezTo>
                <a:cubicBezTo>
                  <a:pt x="10715" y="4584"/>
                  <a:pt x="10470" y="4747"/>
                  <a:pt x="10416" y="4774"/>
                </a:cubicBezTo>
                <a:cubicBezTo>
                  <a:pt x="10308" y="4829"/>
                  <a:pt x="10172" y="4964"/>
                  <a:pt x="10036" y="4991"/>
                </a:cubicBezTo>
                <a:cubicBezTo>
                  <a:pt x="9955" y="5018"/>
                  <a:pt x="9684" y="4829"/>
                  <a:pt x="9630" y="4829"/>
                </a:cubicBezTo>
                <a:cubicBezTo>
                  <a:pt x="9603" y="4829"/>
                  <a:pt x="9250" y="5018"/>
                  <a:pt x="9250" y="5046"/>
                </a:cubicBezTo>
                <a:cubicBezTo>
                  <a:pt x="9250" y="5046"/>
                  <a:pt x="9331" y="5100"/>
                  <a:pt x="9440" y="5127"/>
                </a:cubicBezTo>
                <a:cubicBezTo>
                  <a:pt x="9494" y="5154"/>
                  <a:pt x="9548" y="5154"/>
                  <a:pt x="9575" y="5181"/>
                </a:cubicBezTo>
                <a:cubicBezTo>
                  <a:pt x="9630" y="5208"/>
                  <a:pt x="9657" y="5208"/>
                  <a:pt x="9657" y="5208"/>
                </a:cubicBezTo>
                <a:cubicBezTo>
                  <a:pt x="9548" y="5235"/>
                  <a:pt x="9386" y="5398"/>
                  <a:pt x="9277" y="5425"/>
                </a:cubicBezTo>
                <a:cubicBezTo>
                  <a:pt x="9141" y="5425"/>
                  <a:pt x="8952" y="5235"/>
                  <a:pt x="8843" y="5263"/>
                </a:cubicBezTo>
                <a:cubicBezTo>
                  <a:pt x="8735" y="5263"/>
                  <a:pt x="8599" y="5452"/>
                  <a:pt x="8463" y="5452"/>
                </a:cubicBezTo>
                <a:cubicBezTo>
                  <a:pt x="8328" y="5452"/>
                  <a:pt x="8192" y="5290"/>
                  <a:pt x="8056" y="5290"/>
                </a:cubicBezTo>
                <a:cubicBezTo>
                  <a:pt x="7948" y="5290"/>
                  <a:pt x="7785" y="5480"/>
                  <a:pt x="7677" y="5480"/>
                </a:cubicBezTo>
                <a:cubicBezTo>
                  <a:pt x="7568" y="5480"/>
                  <a:pt x="7351" y="5290"/>
                  <a:pt x="7270" y="5317"/>
                </a:cubicBezTo>
                <a:cubicBezTo>
                  <a:pt x="7161" y="5317"/>
                  <a:pt x="6944" y="5480"/>
                  <a:pt x="6863" y="5507"/>
                </a:cubicBezTo>
                <a:lnTo>
                  <a:pt x="6483" y="5697"/>
                </a:lnTo>
                <a:cubicBezTo>
                  <a:pt x="6402" y="5751"/>
                  <a:pt x="6212" y="5859"/>
                  <a:pt x="6104" y="5886"/>
                </a:cubicBezTo>
                <a:cubicBezTo>
                  <a:pt x="6022" y="5914"/>
                  <a:pt x="5778" y="5724"/>
                  <a:pt x="5697" y="5724"/>
                </a:cubicBezTo>
                <a:cubicBezTo>
                  <a:pt x="5561" y="5724"/>
                  <a:pt x="5398" y="5914"/>
                  <a:pt x="5290" y="5914"/>
                </a:cubicBezTo>
                <a:cubicBezTo>
                  <a:pt x="5154" y="5886"/>
                  <a:pt x="5046" y="5751"/>
                  <a:pt x="4910" y="5724"/>
                </a:cubicBezTo>
                <a:cubicBezTo>
                  <a:pt x="4910" y="5751"/>
                  <a:pt x="4503" y="5886"/>
                  <a:pt x="4530" y="5914"/>
                </a:cubicBezTo>
                <a:cubicBezTo>
                  <a:pt x="4503" y="5886"/>
                  <a:pt x="4395" y="5859"/>
                  <a:pt x="4313" y="5832"/>
                </a:cubicBezTo>
                <a:lnTo>
                  <a:pt x="4286" y="5805"/>
                </a:lnTo>
                <a:lnTo>
                  <a:pt x="4286" y="5805"/>
                </a:lnTo>
                <a:lnTo>
                  <a:pt x="4286" y="5805"/>
                </a:lnTo>
                <a:lnTo>
                  <a:pt x="4286" y="5805"/>
                </a:lnTo>
                <a:lnTo>
                  <a:pt x="4286" y="5805"/>
                </a:lnTo>
                <a:lnTo>
                  <a:pt x="4286" y="5805"/>
                </a:lnTo>
                <a:lnTo>
                  <a:pt x="4286" y="5805"/>
                </a:lnTo>
                <a:lnTo>
                  <a:pt x="4259" y="5805"/>
                </a:lnTo>
                <a:lnTo>
                  <a:pt x="4259" y="5805"/>
                </a:lnTo>
                <a:cubicBezTo>
                  <a:pt x="4259" y="5778"/>
                  <a:pt x="4259" y="5778"/>
                  <a:pt x="4232" y="5778"/>
                </a:cubicBezTo>
                <a:cubicBezTo>
                  <a:pt x="4232" y="5751"/>
                  <a:pt x="4232" y="5751"/>
                  <a:pt x="4232" y="5724"/>
                </a:cubicBezTo>
                <a:cubicBezTo>
                  <a:pt x="4232" y="5724"/>
                  <a:pt x="4232" y="5697"/>
                  <a:pt x="4232" y="5697"/>
                </a:cubicBezTo>
                <a:cubicBezTo>
                  <a:pt x="4259" y="5669"/>
                  <a:pt x="4259" y="5669"/>
                  <a:pt x="4259" y="5669"/>
                </a:cubicBezTo>
                <a:lnTo>
                  <a:pt x="4259" y="5642"/>
                </a:lnTo>
                <a:cubicBezTo>
                  <a:pt x="4286" y="5642"/>
                  <a:pt x="4286" y="5642"/>
                  <a:pt x="4313" y="5642"/>
                </a:cubicBezTo>
                <a:cubicBezTo>
                  <a:pt x="4395" y="5615"/>
                  <a:pt x="4503" y="5561"/>
                  <a:pt x="4503" y="5534"/>
                </a:cubicBezTo>
                <a:cubicBezTo>
                  <a:pt x="4530" y="5480"/>
                  <a:pt x="4910" y="5425"/>
                  <a:pt x="4883" y="5344"/>
                </a:cubicBezTo>
                <a:cubicBezTo>
                  <a:pt x="4883" y="5290"/>
                  <a:pt x="4557" y="5208"/>
                  <a:pt x="4503" y="5181"/>
                </a:cubicBezTo>
                <a:cubicBezTo>
                  <a:pt x="4476" y="5127"/>
                  <a:pt x="4395" y="5100"/>
                  <a:pt x="4313" y="5073"/>
                </a:cubicBezTo>
                <a:cubicBezTo>
                  <a:pt x="4259" y="5073"/>
                  <a:pt x="4259" y="5046"/>
                  <a:pt x="4232" y="5046"/>
                </a:cubicBezTo>
                <a:cubicBezTo>
                  <a:pt x="4232" y="5018"/>
                  <a:pt x="4205" y="5018"/>
                  <a:pt x="4205" y="4991"/>
                </a:cubicBezTo>
                <a:cubicBezTo>
                  <a:pt x="4151" y="5018"/>
                  <a:pt x="4151" y="5181"/>
                  <a:pt x="4178" y="5181"/>
                </a:cubicBezTo>
                <a:cubicBezTo>
                  <a:pt x="4205" y="5181"/>
                  <a:pt x="4205" y="5154"/>
                  <a:pt x="4205" y="5127"/>
                </a:cubicBezTo>
                <a:cubicBezTo>
                  <a:pt x="4232" y="5100"/>
                  <a:pt x="4259" y="5073"/>
                  <a:pt x="4259" y="5046"/>
                </a:cubicBezTo>
                <a:cubicBezTo>
                  <a:pt x="4286" y="5018"/>
                  <a:pt x="4313" y="4964"/>
                  <a:pt x="4340" y="4937"/>
                </a:cubicBezTo>
                <a:cubicBezTo>
                  <a:pt x="4368" y="4910"/>
                  <a:pt x="4395" y="4883"/>
                  <a:pt x="4422" y="4856"/>
                </a:cubicBezTo>
                <a:cubicBezTo>
                  <a:pt x="4557" y="4801"/>
                  <a:pt x="4829" y="4612"/>
                  <a:pt x="4910" y="4530"/>
                </a:cubicBezTo>
                <a:cubicBezTo>
                  <a:pt x="5019" y="4422"/>
                  <a:pt x="5154" y="4367"/>
                  <a:pt x="5181" y="4205"/>
                </a:cubicBezTo>
                <a:cubicBezTo>
                  <a:pt x="5181" y="4205"/>
                  <a:pt x="5208" y="4259"/>
                  <a:pt x="5208" y="4286"/>
                </a:cubicBezTo>
                <a:cubicBezTo>
                  <a:pt x="5236" y="4313"/>
                  <a:pt x="5236" y="4313"/>
                  <a:pt x="5236" y="4340"/>
                </a:cubicBezTo>
                <a:lnTo>
                  <a:pt x="5236" y="4340"/>
                </a:lnTo>
                <a:lnTo>
                  <a:pt x="5236" y="4340"/>
                </a:lnTo>
                <a:lnTo>
                  <a:pt x="5236" y="4340"/>
                </a:lnTo>
                <a:lnTo>
                  <a:pt x="5236" y="4340"/>
                </a:lnTo>
                <a:lnTo>
                  <a:pt x="5236" y="4259"/>
                </a:lnTo>
                <a:lnTo>
                  <a:pt x="5236" y="4259"/>
                </a:lnTo>
                <a:lnTo>
                  <a:pt x="5236" y="4259"/>
                </a:lnTo>
                <a:lnTo>
                  <a:pt x="5236" y="4259"/>
                </a:lnTo>
                <a:lnTo>
                  <a:pt x="5263" y="4286"/>
                </a:lnTo>
                <a:lnTo>
                  <a:pt x="5263" y="4313"/>
                </a:lnTo>
                <a:cubicBezTo>
                  <a:pt x="5317" y="4367"/>
                  <a:pt x="5344" y="4449"/>
                  <a:pt x="5344" y="4503"/>
                </a:cubicBezTo>
                <a:cubicBezTo>
                  <a:pt x="5344" y="4584"/>
                  <a:pt x="5154" y="4829"/>
                  <a:pt x="5181" y="4883"/>
                </a:cubicBezTo>
                <a:cubicBezTo>
                  <a:pt x="5208" y="5018"/>
                  <a:pt x="5317" y="5181"/>
                  <a:pt x="5344" y="5290"/>
                </a:cubicBezTo>
                <a:cubicBezTo>
                  <a:pt x="5398" y="5344"/>
                  <a:pt x="5534" y="5588"/>
                  <a:pt x="5534" y="5669"/>
                </a:cubicBezTo>
                <a:cubicBezTo>
                  <a:pt x="5534" y="5697"/>
                  <a:pt x="5371" y="6076"/>
                  <a:pt x="5344" y="6076"/>
                </a:cubicBezTo>
                <a:cubicBezTo>
                  <a:pt x="5317" y="6076"/>
                  <a:pt x="5181" y="5642"/>
                  <a:pt x="5181" y="5669"/>
                </a:cubicBezTo>
                <a:cubicBezTo>
                  <a:pt x="5127" y="5724"/>
                  <a:pt x="4991" y="5995"/>
                  <a:pt x="4991" y="6076"/>
                </a:cubicBezTo>
                <a:cubicBezTo>
                  <a:pt x="4964" y="6185"/>
                  <a:pt x="5154" y="6347"/>
                  <a:pt x="5154" y="6456"/>
                </a:cubicBezTo>
                <a:cubicBezTo>
                  <a:pt x="5154" y="6537"/>
                  <a:pt x="4964" y="6781"/>
                  <a:pt x="4964" y="6863"/>
                </a:cubicBezTo>
                <a:cubicBezTo>
                  <a:pt x="4991" y="6971"/>
                  <a:pt x="5100" y="7161"/>
                  <a:pt x="5154" y="7243"/>
                </a:cubicBezTo>
                <a:lnTo>
                  <a:pt x="5317" y="7649"/>
                </a:lnTo>
                <a:cubicBezTo>
                  <a:pt x="5344" y="7677"/>
                  <a:pt x="5507" y="8029"/>
                  <a:pt x="5507" y="8056"/>
                </a:cubicBezTo>
                <a:cubicBezTo>
                  <a:pt x="5480" y="8111"/>
                  <a:pt x="5670" y="8382"/>
                  <a:pt x="5670" y="8463"/>
                </a:cubicBezTo>
                <a:cubicBezTo>
                  <a:pt x="5670" y="8463"/>
                  <a:pt x="5480" y="8843"/>
                  <a:pt x="5480" y="8843"/>
                </a:cubicBezTo>
                <a:cubicBezTo>
                  <a:pt x="5398" y="8816"/>
                  <a:pt x="5371" y="8463"/>
                  <a:pt x="5290" y="8436"/>
                </a:cubicBezTo>
                <a:cubicBezTo>
                  <a:pt x="5263" y="8436"/>
                  <a:pt x="5154" y="8111"/>
                  <a:pt x="5127" y="8056"/>
                </a:cubicBezTo>
                <a:cubicBezTo>
                  <a:pt x="5100" y="8002"/>
                  <a:pt x="4991" y="7649"/>
                  <a:pt x="4964" y="7649"/>
                </a:cubicBezTo>
                <a:cubicBezTo>
                  <a:pt x="4910" y="7649"/>
                  <a:pt x="4802" y="7975"/>
                  <a:pt x="4774" y="8029"/>
                </a:cubicBezTo>
                <a:cubicBezTo>
                  <a:pt x="4693" y="8111"/>
                  <a:pt x="4612" y="8328"/>
                  <a:pt x="4557" y="8436"/>
                </a:cubicBezTo>
                <a:lnTo>
                  <a:pt x="4368" y="8816"/>
                </a:lnTo>
                <a:lnTo>
                  <a:pt x="4530" y="9223"/>
                </a:lnTo>
                <a:cubicBezTo>
                  <a:pt x="4585" y="9304"/>
                  <a:pt x="4639" y="9575"/>
                  <a:pt x="4720" y="9602"/>
                </a:cubicBezTo>
                <a:cubicBezTo>
                  <a:pt x="4747" y="9657"/>
                  <a:pt x="4856" y="9223"/>
                  <a:pt x="4910" y="9223"/>
                </a:cubicBezTo>
                <a:cubicBezTo>
                  <a:pt x="4964" y="9223"/>
                  <a:pt x="5019" y="9575"/>
                  <a:pt x="5073" y="9629"/>
                </a:cubicBezTo>
                <a:cubicBezTo>
                  <a:pt x="5127" y="9657"/>
                  <a:pt x="5236" y="9250"/>
                  <a:pt x="5290" y="9250"/>
                </a:cubicBezTo>
                <a:cubicBezTo>
                  <a:pt x="5317" y="9250"/>
                  <a:pt x="5425" y="9575"/>
                  <a:pt x="5453" y="9629"/>
                </a:cubicBezTo>
                <a:cubicBezTo>
                  <a:pt x="5507" y="9765"/>
                  <a:pt x="5561" y="9901"/>
                  <a:pt x="5615" y="10036"/>
                </a:cubicBezTo>
                <a:cubicBezTo>
                  <a:pt x="5480" y="10280"/>
                  <a:pt x="5344" y="10525"/>
                  <a:pt x="5208" y="10796"/>
                </a:cubicBezTo>
                <a:cubicBezTo>
                  <a:pt x="5208" y="10769"/>
                  <a:pt x="5181" y="10687"/>
                  <a:pt x="5127" y="10579"/>
                </a:cubicBezTo>
                <a:cubicBezTo>
                  <a:pt x="5100" y="10497"/>
                  <a:pt x="5046" y="10389"/>
                  <a:pt x="5046" y="10389"/>
                </a:cubicBezTo>
                <a:cubicBezTo>
                  <a:pt x="5019" y="10443"/>
                  <a:pt x="4856" y="10714"/>
                  <a:pt x="4856" y="10769"/>
                </a:cubicBezTo>
                <a:cubicBezTo>
                  <a:pt x="4856" y="10823"/>
                  <a:pt x="5046" y="11121"/>
                  <a:pt x="5019" y="11176"/>
                </a:cubicBezTo>
                <a:cubicBezTo>
                  <a:pt x="4991" y="11203"/>
                  <a:pt x="4856" y="11528"/>
                  <a:pt x="4829" y="11528"/>
                </a:cubicBezTo>
                <a:cubicBezTo>
                  <a:pt x="4829" y="11528"/>
                  <a:pt x="4774" y="11447"/>
                  <a:pt x="4720" y="11338"/>
                </a:cubicBezTo>
                <a:cubicBezTo>
                  <a:pt x="4693" y="11257"/>
                  <a:pt x="4639" y="11148"/>
                  <a:pt x="4639" y="11148"/>
                </a:cubicBezTo>
                <a:cubicBezTo>
                  <a:pt x="4612" y="11230"/>
                  <a:pt x="4476" y="11447"/>
                  <a:pt x="4449" y="11528"/>
                </a:cubicBezTo>
                <a:cubicBezTo>
                  <a:pt x="4449" y="11637"/>
                  <a:pt x="4639" y="11799"/>
                  <a:pt x="4639" y="11908"/>
                </a:cubicBezTo>
                <a:cubicBezTo>
                  <a:pt x="4612" y="11989"/>
                  <a:pt x="4449" y="12233"/>
                  <a:pt x="4422" y="12288"/>
                </a:cubicBezTo>
                <a:lnTo>
                  <a:pt x="4232" y="12667"/>
                </a:lnTo>
                <a:cubicBezTo>
                  <a:pt x="4313" y="12749"/>
                  <a:pt x="4340" y="12993"/>
                  <a:pt x="4422" y="13047"/>
                </a:cubicBezTo>
                <a:cubicBezTo>
                  <a:pt x="4476" y="13101"/>
                  <a:pt x="4530" y="13454"/>
                  <a:pt x="4612" y="13454"/>
                </a:cubicBezTo>
                <a:cubicBezTo>
                  <a:pt x="4612" y="13454"/>
                  <a:pt x="4802" y="13074"/>
                  <a:pt x="4802" y="13074"/>
                </a:cubicBezTo>
                <a:cubicBezTo>
                  <a:pt x="4774" y="13020"/>
                  <a:pt x="4612" y="12694"/>
                  <a:pt x="4612" y="12694"/>
                </a:cubicBezTo>
                <a:cubicBezTo>
                  <a:pt x="4639" y="12640"/>
                  <a:pt x="4774" y="12315"/>
                  <a:pt x="4802" y="12315"/>
                </a:cubicBezTo>
                <a:cubicBezTo>
                  <a:pt x="4856" y="12315"/>
                  <a:pt x="4910" y="12667"/>
                  <a:pt x="4991" y="12694"/>
                </a:cubicBezTo>
                <a:lnTo>
                  <a:pt x="5344" y="13454"/>
                </a:lnTo>
                <a:lnTo>
                  <a:pt x="4964" y="14213"/>
                </a:lnTo>
                <a:cubicBezTo>
                  <a:pt x="4910" y="14322"/>
                  <a:pt x="4856" y="14485"/>
                  <a:pt x="4774" y="14593"/>
                </a:cubicBezTo>
                <a:cubicBezTo>
                  <a:pt x="4747" y="14620"/>
                  <a:pt x="4639" y="14973"/>
                  <a:pt x="4585" y="14973"/>
                </a:cubicBezTo>
                <a:cubicBezTo>
                  <a:pt x="4557" y="14973"/>
                  <a:pt x="4449" y="14566"/>
                  <a:pt x="4422" y="14593"/>
                </a:cubicBezTo>
                <a:cubicBezTo>
                  <a:pt x="4368" y="14620"/>
                  <a:pt x="4259" y="14891"/>
                  <a:pt x="4232" y="14973"/>
                </a:cubicBezTo>
                <a:cubicBezTo>
                  <a:pt x="4232" y="14973"/>
                  <a:pt x="4395" y="15353"/>
                  <a:pt x="4422" y="15353"/>
                </a:cubicBezTo>
                <a:cubicBezTo>
                  <a:pt x="4476" y="15325"/>
                  <a:pt x="4530" y="14973"/>
                  <a:pt x="4585" y="14973"/>
                </a:cubicBezTo>
                <a:cubicBezTo>
                  <a:pt x="4639" y="14973"/>
                  <a:pt x="4747" y="15298"/>
                  <a:pt x="4774" y="15353"/>
                </a:cubicBezTo>
                <a:cubicBezTo>
                  <a:pt x="4829" y="15461"/>
                  <a:pt x="4910" y="15678"/>
                  <a:pt x="4964" y="15732"/>
                </a:cubicBezTo>
                <a:cubicBezTo>
                  <a:pt x="5019" y="15759"/>
                  <a:pt x="5100" y="15353"/>
                  <a:pt x="5154" y="15353"/>
                </a:cubicBezTo>
                <a:cubicBezTo>
                  <a:pt x="5181" y="15353"/>
                  <a:pt x="5208" y="15434"/>
                  <a:pt x="5236" y="15515"/>
                </a:cubicBezTo>
                <a:cubicBezTo>
                  <a:pt x="5290" y="15624"/>
                  <a:pt x="5317" y="15705"/>
                  <a:pt x="5344" y="15732"/>
                </a:cubicBezTo>
                <a:cubicBezTo>
                  <a:pt x="5398" y="15814"/>
                  <a:pt x="5507" y="16004"/>
                  <a:pt x="5534" y="16112"/>
                </a:cubicBezTo>
                <a:cubicBezTo>
                  <a:pt x="5534" y="16139"/>
                  <a:pt x="5344" y="16492"/>
                  <a:pt x="5344" y="16519"/>
                </a:cubicBezTo>
                <a:cubicBezTo>
                  <a:pt x="5317" y="16546"/>
                  <a:pt x="5181" y="16899"/>
                  <a:pt x="5154" y="16899"/>
                </a:cubicBezTo>
                <a:cubicBezTo>
                  <a:pt x="5154" y="16899"/>
                  <a:pt x="5100" y="16790"/>
                  <a:pt x="5073" y="16709"/>
                </a:cubicBezTo>
                <a:cubicBezTo>
                  <a:pt x="5019" y="16600"/>
                  <a:pt x="4964" y="16519"/>
                  <a:pt x="4964" y="16519"/>
                </a:cubicBezTo>
                <a:cubicBezTo>
                  <a:pt x="4964" y="16600"/>
                  <a:pt x="4802" y="16817"/>
                  <a:pt x="4802" y="16899"/>
                </a:cubicBezTo>
                <a:cubicBezTo>
                  <a:pt x="4802" y="16980"/>
                  <a:pt x="4964" y="17251"/>
                  <a:pt x="4964" y="17306"/>
                </a:cubicBezTo>
                <a:cubicBezTo>
                  <a:pt x="5019" y="17414"/>
                  <a:pt x="5127" y="17550"/>
                  <a:pt x="5154" y="17685"/>
                </a:cubicBezTo>
                <a:cubicBezTo>
                  <a:pt x="5181" y="17794"/>
                  <a:pt x="5344" y="17956"/>
                  <a:pt x="5344" y="18092"/>
                </a:cubicBezTo>
                <a:cubicBezTo>
                  <a:pt x="5344" y="18201"/>
                  <a:pt x="5154" y="18363"/>
                  <a:pt x="5154" y="18472"/>
                </a:cubicBezTo>
                <a:cubicBezTo>
                  <a:pt x="5154" y="18553"/>
                  <a:pt x="5344" y="18797"/>
                  <a:pt x="5344" y="18852"/>
                </a:cubicBezTo>
                <a:cubicBezTo>
                  <a:pt x="5317" y="18960"/>
                  <a:pt x="5181" y="19177"/>
                  <a:pt x="5154" y="19258"/>
                </a:cubicBezTo>
                <a:cubicBezTo>
                  <a:pt x="5127" y="19313"/>
                  <a:pt x="4991" y="19638"/>
                  <a:pt x="4964" y="19638"/>
                </a:cubicBezTo>
                <a:cubicBezTo>
                  <a:pt x="4910" y="19638"/>
                  <a:pt x="4802" y="19313"/>
                  <a:pt x="4774" y="19258"/>
                </a:cubicBezTo>
                <a:cubicBezTo>
                  <a:pt x="4774" y="19231"/>
                  <a:pt x="4585" y="18879"/>
                  <a:pt x="4585" y="18879"/>
                </a:cubicBezTo>
                <a:cubicBezTo>
                  <a:pt x="4585" y="18987"/>
                  <a:pt x="4422" y="19150"/>
                  <a:pt x="4395" y="19258"/>
                </a:cubicBezTo>
                <a:cubicBezTo>
                  <a:pt x="4395" y="19394"/>
                  <a:pt x="4585" y="19530"/>
                  <a:pt x="4585" y="19638"/>
                </a:cubicBezTo>
                <a:cubicBezTo>
                  <a:pt x="4585" y="19774"/>
                  <a:pt x="4395" y="19909"/>
                  <a:pt x="4395" y="20045"/>
                </a:cubicBezTo>
                <a:cubicBezTo>
                  <a:pt x="4395" y="20126"/>
                  <a:pt x="4557" y="20343"/>
                  <a:pt x="4585" y="20425"/>
                </a:cubicBezTo>
                <a:cubicBezTo>
                  <a:pt x="4612" y="20560"/>
                  <a:pt x="4693" y="20696"/>
                  <a:pt x="4747" y="20832"/>
                </a:cubicBezTo>
                <a:lnTo>
                  <a:pt x="4937" y="21211"/>
                </a:lnTo>
                <a:cubicBezTo>
                  <a:pt x="4964" y="21293"/>
                  <a:pt x="5100" y="21510"/>
                  <a:pt x="5100" y="21591"/>
                </a:cubicBezTo>
                <a:cubicBezTo>
                  <a:pt x="5100" y="21645"/>
                  <a:pt x="4937" y="21944"/>
                  <a:pt x="4910" y="21971"/>
                </a:cubicBezTo>
                <a:cubicBezTo>
                  <a:pt x="4883" y="22025"/>
                  <a:pt x="4720" y="22296"/>
                  <a:pt x="4720" y="22351"/>
                </a:cubicBezTo>
                <a:cubicBezTo>
                  <a:pt x="4720" y="22432"/>
                  <a:pt x="4910" y="22703"/>
                  <a:pt x="4883" y="22757"/>
                </a:cubicBezTo>
                <a:cubicBezTo>
                  <a:pt x="4856" y="22866"/>
                  <a:pt x="4747" y="23029"/>
                  <a:pt x="4693" y="23137"/>
                </a:cubicBezTo>
                <a:cubicBezTo>
                  <a:pt x="4666" y="23191"/>
                  <a:pt x="4530" y="23435"/>
                  <a:pt x="4503" y="23517"/>
                </a:cubicBezTo>
                <a:cubicBezTo>
                  <a:pt x="4503" y="23571"/>
                  <a:pt x="4666" y="23842"/>
                  <a:pt x="4693" y="23897"/>
                </a:cubicBezTo>
                <a:cubicBezTo>
                  <a:pt x="4747" y="24005"/>
                  <a:pt x="4829" y="24141"/>
                  <a:pt x="4883" y="24276"/>
                </a:cubicBezTo>
                <a:cubicBezTo>
                  <a:pt x="4910" y="24358"/>
                  <a:pt x="5046" y="24575"/>
                  <a:pt x="5046" y="24656"/>
                </a:cubicBezTo>
                <a:cubicBezTo>
                  <a:pt x="5046" y="24792"/>
                  <a:pt x="4883" y="24927"/>
                  <a:pt x="4883" y="25036"/>
                </a:cubicBezTo>
                <a:cubicBezTo>
                  <a:pt x="4883" y="25171"/>
                  <a:pt x="5046" y="25307"/>
                  <a:pt x="5046" y="25416"/>
                </a:cubicBezTo>
                <a:cubicBezTo>
                  <a:pt x="5046" y="25497"/>
                  <a:pt x="4883" y="25741"/>
                  <a:pt x="4883" y="25822"/>
                </a:cubicBezTo>
                <a:cubicBezTo>
                  <a:pt x="4802" y="25931"/>
                  <a:pt x="4747" y="26066"/>
                  <a:pt x="4693" y="26202"/>
                </a:cubicBezTo>
                <a:cubicBezTo>
                  <a:pt x="4693" y="26175"/>
                  <a:pt x="4503" y="25850"/>
                  <a:pt x="4503" y="25822"/>
                </a:cubicBezTo>
                <a:cubicBezTo>
                  <a:pt x="4503" y="25741"/>
                  <a:pt x="4693" y="25497"/>
                  <a:pt x="4693" y="25443"/>
                </a:cubicBezTo>
                <a:cubicBezTo>
                  <a:pt x="4666" y="25307"/>
                  <a:pt x="4557" y="25144"/>
                  <a:pt x="4503" y="25063"/>
                </a:cubicBezTo>
                <a:lnTo>
                  <a:pt x="4313" y="24656"/>
                </a:lnTo>
                <a:cubicBezTo>
                  <a:pt x="4313" y="24792"/>
                  <a:pt x="4123" y="24927"/>
                  <a:pt x="4123" y="25063"/>
                </a:cubicBezTo>
                <a:cubicBezTo>
                  <a:pt x="4123" y="25171"/>
                  <a:pt x="3934" y="25307"/>
                  <a:pt x="3934" y="25443"/>
                </a:cubicBezTo>
                <a:cubicBezTo>
                  <a:pt x="3934" y="25524"/>
                  <a:pt x="4096" y="25741"/>
                  <a:pt x="4123" y="25822"/>
                </a:cubicBezTo>
                <a:cubicBezTo>
                  <a:pt x="4178" y="25958"/>
                  <a:pt x="4259" y="26094"/>
                  <a:pt x="4313" y="26202"/>
                </a:cubicBezTo>
                <a:cubicBezTo>
                  <a:pt x="4368" y="26338"/>
                  <a:pt x="4449" y="26446"/>
                  <a:pt x="4503" y="26582"/>
                </a:cubicBezTo>
                <a:cubicBezTo>
                  <a:pt x="4557" y="26717"/>
                  <a:pt x="4639" y="26853"/>
                  <a:pt x="4693" y="26962"/>
                </a:cubicBezTo>
                <a:cubicBezTo>
                  <a:pt x="4720" y="27016"/>
                  <a:pt x="4883" y="27314"/>
                  <a:pt x="4883" y="27368"/>
                </a:cubicBezTo>
                <a:cubicBezTo>
                  <a:pt x="4856" y="27504"/>
                  <a:pt x="4720" y="27613"/>
                  <a:pt x="4693" y="27748"/>
                </a:cubicBezTo>
                <a:cubicBezTo>
                  <a:pt x="4693" y="27775"/>
                  <a:pt x="4747" y="27857"/>
                  <a:pt x="4802" y="27965"/>
                </a:cubicBezTo>
                <a:cubicBezTo>
                  <a:pt x="4829" y="28047"/>
                  <a:pt x="4883" y="28155"/>
                  <a:pt x="4883" y="28155"/>
                </a:cubicBezTo>
                <a:cubicBezTo>
                  <a:pt x="4829" y="28291"/>
                  <a:pt x="4747" y="28399"/>
                  <a:pt x="4693" y="28535"/>
                </a:cubicBezTo>
                <a:cubicBezTo>
                  <a:pt x="4639" y="28643"/>
                  <a:pt x="4585" y="28860"/>
                  <a:pt x="4503" y="28942"/>
                </a:cubicBezTo>
                <a:cubicBezTo>
                  <a:pt x="4476" y="28996"/>
                  <a:pt x="4368" y="29321"/>
                  <a:pt x="4313" y="29321"/>
                </a:cubicBezTo>
                <a:cubicBezTo>
                  <a:pt x="4313" y="29321"/>
                  <a:pt x="4123" y="28942"/>
                  <a:pt x="4123" y="28942"/>
                </a:cubicBezTo>
                <a:cubicBezTo>
                  <a:pt x="4123" y="29050"/>
                  <a:pt x="3961" y="29213"/>
                  <a:pt x="3934" y="29321"/>
                </a:cubicBezTo>
                <a:cubicBezTo>
                  <a:pt x="3934" y="29430"/>
                  <a:pt x="4096" y="29620"/>
                  <a:pt x="4123" y="29728"/>
                </a:cubicBezTo>
                <a:cubicBezTo>
                  <a:pt x="4151" y="29864"/>
                  <a:pt x="4259" y="29999"/>
                  <a:pt x="4313" y="30108"/>
                </a:cubicBezTo>
                <a:cubicBezTo>
                  <a:pt x="4340" y="30189"/>
                  <a:pt x="4476" y="30406"/>
                  <a:pt x="4476" y="30515"/>
                </a:cubicBezTo>
                <a:cubicBezTo>
                  <a:pt x="4476" y="30515"/>
                  <a:pt x="4286" y="30895"/>
                  <a:pt x="4286" y="30895"/>
                </a:cubicBezTo>
                <a:cubicBezTo>
                  <a:pt x="4259" y="30895"/>
                  <a:pt x="4123" y="30488"/>
                  <a:pt x="4096" y="30515"/>
                </a:cubicBezTo>
                <a:cubicBezTo>
                  <a:pt x="4096" y="30542"/>
                  <a:pt x="3906" y="30840"/>
                  <a:pt x="3906" y="30895"/>
                </a:cubicBezTo>
                <a:cubicBezTo>
                  <a:pt x="3906" y="30976"/>
                  <a:pt x="4069" y="31193"/>
                  <a:pt x="4096" y="31301"/>
                </a:cubicBezTo>
                <a:cubicBezTo>
                  <a:pt x="4123" y="31437"/>
                  <a:pt x="4205" y="31573"/>
                  <a:pt x="4259" y="31681"/>
                </a:cubicBezTo>
                <a:cubicBezTo>
                  <a:pt x="4286" y="31735"/>
                  <a:pt x="4449" y="32034"/>
                  <a:pt x="4422" y="32088"/>
                </a:cubicBezTo>
                <a:cubicBezTo>
                  <a:pt x="4422" y="32169"/>
                  <a:pt x="4259" y="32386"/>
                  <a:pt x="4232" y="32468"/>
                </a:cubicBezTo>
                <a:cubicBezTo>
                  <a:pt x="4178" y="32576"/>
                  <a:pt x="4096" y="32712"/>
                  <a:pt x="4042" y="32847"/>
                </a:cubicBezTo>
                <a:cubicBezTo>
                  <a:pt x="4015" y="32929"/>
                  <a:pt x="3825" y="33146"/>
                  <a:pt x="3825" y="33227"/>
                </a:cubicBezTo>
                <a:cubicBezTo>
                  <a:pt x="3825" y="33309"/>
                  <a:pt x="4015" y="33553"/>
                  <a:pt x="4015" y="33607"/>
                </a:cubicBezTo>
                <a:cubicBezTo>
                  <a:pt x="3988" y="33743"/>
                  <a:pt x="3852" y="33905"/>
                  <a:pt x="3825" y="33987"/>
                </a:cubicBezTo>
                <a:lnTo>
                  <a:pt x="3608" y="34366"/>
                </a:lnTo>
                <a:lnTo>
                  <a:pt x="3961" y="35153"/>
                </a:lnTo>
                <a:cubicBezTo>
                  <a:pt x="3906" y="35180"/>
                  <a:pt x="3852" y="35533"/>
                  <a:pt x="3771" y="35533"/>
                </a:cubicBezTo>
                <a:cubicBezTo>
                  <a:pt x="3717" y="35533"/>
                  <a:pt x="3662" y="35153"/>
                  <a:pt x="3608" y="35153"/>
                </a:cubicBezTo>
                <a:cubicBezTo>
                  <a:pt x="3554" y="35153"/>
                  <a:pt x="3473" y="35533"/>
                  <a:pt x="3418" y="35533"/>
                </a:cubicBezTo>
                <a:cubicBezTo>
                  <a:pt x="3364" y="35533"/>
                  <a:pt x="3310" y="35180"/>
                  <a:pt x="3228" y="35153"/>
                </a:cubicBezTo>
                <a:lnTo>
                  <a:pt x="3635" y="34366"/>
                </a:lnTo>
                <a:close/>
                <a:moveTo>
                  <a:pt x="90405" y="5046"/>
                </a:moveTo>
                <a:cubicBezTo>
                  <a:pt x="90513" y="5073"/>
                  <a:pt x="90703" y="5235"/>
                  <a:pt x="90811" y="5235"/>
                </a:cubicBezTo>
                <a:cubicBezTo>
                  <a:pt x="90839" y="5235"/>
                  <a:pt x="91191" y="5046"/>
                  <a:pt x="91191" y="5046"/>
                </a:cubicBezTo>
                <a:cubicBezTo>
                  <a:pt x="91191" y="5018"/>
                  <a:pt x="90839" y="4883"/>
                  <a:pt x="90784" y="4856"/>
                </a:cubicBezTo>
                <a:cubicBezTo>
                  <a:pt x="90703" y="4829"/>
                  <a:pt x="90513" y="4693"/>
                  <a:pt x="90405" y="4693"/>
                </a:cubicBezTo>
                <a:cubicBezTo>
                  <a:pt x="90323" y="4666"/>
                  <a:pt x="90106" y="4883"/>
                  <a:pt x="90025" y="4883"/>
                </a:cubicBezTo>
                <a:cubicBezTo>
                  <a:pt x="89971" y="4883"/>
                  <a:pt x="89699" y="4693"/>
                  <a:pt x="89645" y="4693"/>
                </a:cubicBezTo>
                <a:cubicBezTo>
                  <a:pt x="89591" y="4720"/>
                  <a:pt x="89265" y="4856"/>
                  <a:pt x="89265" y="4883"/>
                </a:cubicBezTo>
                <a:cubicBezTo>
                  <a:pt x="89265" y="4910"/>
                  <a:pt x="89618" y="5073"/>
                  <a:pt x="89645" y="5073"/>
                </a:cubicBezTo>
                <a:cubicBezTo>
                  <a:pt x="89726" y="5073"/>
                  <a:pt x="89943" y="4856"/>
                  <a:pt x="90025" y="4883"/>
                </a:cubicBezTo>
                <a:cubicBezTo>
                  <a:pt x="90160" y="4910"/>
                  <a:pt x="90269" y="5018"/>
                  <a:pt x="90405" y="5046"/>
                </a:cubicBezTo>
                <a:close/>
                <a:moveTo>
                  <a:pt x="23463" y="40252"/>
                </a:moveTo>
                <a:cubicBezTo>
                  <a:pt x="23409" y="40252"/>
                  <a:pt x="23110" y="40442"/>
                  <a:pt x="23083" y="40469"/>
                </a:cubicBezTo>
                <a:cubicBezTo>
                  <a:pt x="23083" y="40469"/>
                  <a:pt x="23192" y="40496"/>
                  <a:pt x="23273" y="40523"/>
                </a:cubicBezTo>
                <a:cubicBezTo>
                  <a:pt x="23381" y="40578"/>
                  <a:pt x="23490" y="40605"/>
                  <a:pt x="23490" y="40605"/>
                </a:cubicBezTo>
                <a:cubicBezTo>
                  <a:pt x="23598" y="40605"/>
                  <a:pt x="23761" y="40388"/>
                  <a:pt x="23870" y="40388"/>
                </a:cubicBezTo>
                <a:cubicBezTo>
                  <a:pt x="23978" y="40361"/>
                  <a:pt x="24141" y="40551"/>
                  <a:pt x="24249" y="40523"/>
                </a:cubicBezTo>
                <a:cubicBezTo>
                  <a:pt x="24385" y="40523"/>
                  <a:pt x="24521" y="40686"/>
                  <a:pt x="24656" y="40686"/>
                </a:cubicBezTo>
                <a:cubicBezTo>
                  <a:pt x="24683" y="40686"/>
                  <a:pt x="25036" y="40496"/>
                  <a:pt x="25036" y="40469"/>
                </a:cubicBezTo>
                <a:cubicBezTo>
                  <a:pt x="25009" y="40442"/>
                  <a:pt x="24683" y="40334"/>
                  <a:pt x="24629" y="40306"/>
                </a:cubicBezTo>
                <a:cubicBezTo>
                  <a:pt x="24521" y="40279"/>
                  <a:pt x="24331" y="40171"/>
                  <a:pt x="24222" y="40171"/>
                </a:cubicBezTo>
                <a:cubicBezTo>
                  <a:pt x="24141" y="40171"/>
                  <a:pt x="23951" y="40388"/>
                  <a:pt x="23870" y="40388"/>
                </a:cubicBezTo>
                <a:cubicBezTo>
                  <a:pt x="23734" y="40388"/>
                  <a:pt x="23571" y="40225"/>
                  <a:pt x="23463" y="402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45"/>
          <p:cNvSpPr/>
          <p:nvPr/>
        </p:nvSpPr>
        <p:spPr>
          <a:xfrm>
            <a:off x="457200" y="3110210"/>
            <a:ext cx="1918318" cy="1597279"/>
          </a:xfrm>
          <a:custGeom>
            <a:avLst/>
            <a:gdLst/>
            <a:ahLst/>
            <a:cxnLst/>
            <a:rect l="l" t="t" r="r" b="b"/>
            <a:pathLst>
              <a:path w="102529" h="50044" extrusionOk="0">
                <a:moveTo>
                  <a:pt x="19340" y="0"/>
                </a:moveTo>
                <a:cubicBezTo>
                  <a:pt x="12966" y="0"/>
                  <a:pt x="12966" y="895"/>
                  <a:pt x="6565" y="895"/>
                </a:cubicBezTo>
                <a:cubicBezTo>
                  <a:pt x="3147" y="895"/>
                  <a:pt x="326" y="3228"/>
                  <a:pt x="326" y="6646"/>
                </a:cubicBezTo>
                <a:cubicBezTo>
                  <a:pt x="326" y="12803"/>
                  <a:pt x="679" y="12803"/>
                  <a:pt x="679" y="18960"/>
                </a:cubicBezTo>
                <a:cubicBezTo>
                  <a:pt x="679" y="25090"/>
                  <a:pt x="1" y="25090"/>
                  <a:pt x="1" y="31247"/>
                </a:cubicBezTo>
                <a:cubicBezTo>
                  <a:pt x="1" y="37404"/>
                  <a:pt x="814" y="37404"/>
                  <a:pt x="814" y="43561"/>
                </a:cubicBezTo>
                <a:cubicBezTo>
                  <a:pt x="814" y="46979"/>
                  <a:pt x="3147" y="50044"/>
                  <a:pt x="6565" y="50044"/>
                </a:cubicBezTo>
                <a:cubicBezTo>
                  <a:pt x="12966" y="50044"/>
                  <a:pt x="12966" y="49827"/>
                  <a:pt x="19367" y="49827"/>
                </a:cubicBezTo>
                <a:cubicBezTo>
                  <a:pt x="25741" y="49827"/>
                  <a:pt x="25741" y="49311"/>
                  <a:pt x="32142" y="49311"/>
                </a:cubicBezTo>
                <a:cubicBezTo>
                  <a:pt x="38544" y="49311"/>
                  <a:pt x="38544" y="49745"/>
                  <a:pt x="44918" y="49745"/>
                </a:cubicBezTo>
                <a:cubicBezTo>
                  <a:pt x="51319" y="49745"/>
                  <a:pt x="51319" y="49284"/>
                  <a:pt x="57720" y="49284"/>
                </a:cubicBezTo>
                <a:cubicBezTo>
                  <a:pt x="64121" y="49284"/>
                  <a:pt x="64121" y="49718"/>
                  <a:pt x="70496" y="49718"/>
                </a:cubicBezTo>
                <a:cubicBezTo>
                  <a:pt x="76897" y="49718"/>
                  <a:pt x="76897" y="50016"/>
                  <a:pt x="83298" y="50016"/>
                </a:cubicBezTo>
                <a:cubicBezTo>
                  <a:pt x="89672" y="50016"/>
                  <a:pt x="89672" y="49664"/>
                  <a:pt x="96073" y="49664"/>
                </a:cubicBezTo>
                <a:cubicBezTo>
                  <a:pt x="99491" y="49664"/>
                  <a:pt x="102258" y="46951"/>
                  <a:pt x="102285" y="43534"/>
                </a:cubicBezTo>
                <a:cubicBezTo>
                  <a:pt x="102285" y="37404"/>
                  <a:pt x="102529" y="37404"/>
                  <a:pt x="102529" y="31247"/>
                </a:cubicBezTo>
                <a:cubicBezTo>
                  <a:pt x="102529" y="25090"/>
                  <a:pt x="102339" y="25090"/>
                  <a:pt x="102339" y="18933"/>
                </a:cubicBezTo>
                <a:cubicBezTo>
                  <a:pt x="102339" y="12803"/>
                  <a:pt x="102366" y="12803"/>
                  <a:pt x="102366" y="6646"/>
                </a:cubicBezTo>
                <a:cubicBezTo>
                  <a:pt x="102366" y="3228"/>
                  <a:pt x="99491" y="543"/>
                  <a:pt x="96073" y="543"/>
                </a:cubicBezTo>
                <a:cubicBezTo>
                  <a:pt x="89672" y="543"/>
                  <a:pt x="89672" y="678"/>
                  <a:pt x="83271" y="678"/>
                </a:cubicBezTo>
                <a:cubicBezTo>
                  <a:pt x="76897" y="678"/>
                  <a:pt x="76897" y="760"/>
                  <a:pt x="70496" y="760"/>
                </a:cubicBezTo>
                <a:cubicBezTo>
                  <a:pt x="64094" y="760"/>
                  <a:pt x="64094" y="217"/>
                  <a:pt x="57720" y="217"/>
                </a:cubicBezTo>
                <a:cubicBezTo>
                  <a:pt x="51319" y="217"/>
                  <a:pt x="51319" y="922"/>
                  <a:pt x="44918" y="922"/>
                </a:cubicBezTo>
                <a:cubicBezTo>
                  <a:pt x="38517" y="922"/>
                  <a:pt x="38517" y="271"/>
                  <a:pt x="32142" y="271"/>
                </a:cubicBezTo>
                <a:cubicBezTo>
                  <a:pt x="25741" y="271"/>
                  <a:pt x="25741" y="0"/>
                  <a:pt x="193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45"/>
          <p:cNvSpPr/>
          <p:nvPr/>
        </p:nvSpPr>
        <p:spPr>
          <a:xfrm>
            <a:off x="457200" y="3110210"/>
            <a:ext cx="1918318" cy="1597279"/>
          </a:xfrm>
          <a:custGeom>
            <a:avLst/>
            <a:gdLst/>
            <a:ahLst/>
            <a:cxnLst/>
            <a:rect l="l" t="t" r="r" b="b"/>
            <a:pathLst>
              <a:path w="102529" h="50044" fill="none" extrusionOk="0">
                <a:moveTo>
                  <a:pt x="96073" y="49664"/>
                </a:moveTo>
                <a:cubicBezTo>
                  <a:pt x="89672" y="49664"/>
                  <a:pt x="89672" y="50016"/>
                  <a:pt x="83298" y="50016"/>
                </a:cubicBezTo>
                <a:cubicBezTo>
                  <a:pt x="76897" y="50016"/>
                  <a:pt x="76897" y="49718"/>
                  <a:pt x="70496" y="49718"/>
                </a:cubicBezTo>
                <a:cubicBezTo>
                  <a:pt x="64121" y="49718"/>
                  <a:pt x="64121" y="49284"/>
                  <a:pt x="57720" y="49284"/>
                </a:cubicBezTo>
                <a:cubicBezTo>
                  <a:pt x="51319" y="49284"/>
                  <a:pt x="51319" y="49745"/>
                  <a:pt x="44918" y="49745"/>
                </a:cubicBezTo>
                <a:cubicBezTo>
                  <a:pt x="38544" y="49745"/>
                  <a:pt x="38544" y="49311"/>
                  <a:pt x="32142" y="49311"/>
                </a:cubicBezTo>
                <a:cubicBezTo>
                  <a:pt x="25741" y="49311"/>
                  <a:pt x="25741" y="49827"/>
                  <a:pt x="19367" y="49827"/>
                </a:cubicBezTo>
                <a:cubicBezTo>
                  <a:pt x="12966" y="49827"/>
                  <a:pt x="12966" y="50044"/>
                  <a:pt x="6565" y="50044"/>
                </a:cubicBezTo>
                <a:cubicBezTo>
                  <a:pt x="3147" y="50044"/>
                  <a:pt x="814" y="46979"/>
                  <a:pt x="814" y="43561"/>
                </a:cubicBezTo>
                <a:cubicBezTo>
                  <a:pt x="814" y="37404"/>
                  <a:pt x="1" y="37404"/>
                  <a:pt x="1" y="31247"/>
                </a:cubicBezTo>
                <a:cubicBezTo>
                  <a:pt x="1" y="25090"/>
                  <a:pt x="679" y="25090"/>
                  <a:pt x="679" y="18960"/>
                </a:cubicBezTo>
                <a:cubicBezTo>
                  <a:pt x="679" y="12803"/>
                  <a:pt x="326" y="12803"/>
                  <a:pt x="326" y="6646"/>
                </a:cubicBezTo>
                <a:cubicBezTo>
                  <a:pt x="326" y="3228"/>
                  <a:pt x="3147" y="895"/>
                  <a:pt x="6565" y="895"/>
                </a:cubicBezTo>
                <a:cubicBezTo>
                  <a:pt x="12966" y="895"/>
                  <a:pt x="12966" y="0"/>
                  <a:pt x="19340" y="0"/>
                </a:cubicBezTo>
                <a:cubicBezTo>
                  <a:pt x="25741" y="0"/>
                  <a:pt x="25741" y="271"/>
                  <a:pt x="32142" y="271"/>
                </a:cubicBezTo>
                <a:cubicBezTo>
                  <a:pt x="38517" y="271"/>
                  <a:pt x="38517" y="922"/>
                  <a:pt x="44918" y="922"/>
                </a:cubicBezTo>
                <a:cubicBezTo>
                  <a:pt x="51319" y="922"/>
                  <a:pt x="51319" y="217"/>
                  <a:pt x="57720" y="217"/>
                </a:cubicBezTo>
                <a:cubicBezTo>
                  <a:pt x="64094" y="217"/>
                  <a:pt x="64094" y="760"/>
                  <a:pt x="70496" y="760"/>
                </a:cubicBezTo>
                <a:cubicBezTo>
                  <a:pt x="76897" y="760"/>
                  <a:pt x="76897" y="678"/>
                  <a:pt x="83271" y="678"/>
                </a:cubicBezTo>
                <a:cubicBezTo>
                  <a:pt x="89672" y="678"/>
                  <a:pt x="89672" y="543"/>
                  <a:pt x="96073" y="543"/>
                </a:cubicBezTo>
                <a:cubicBezTo>
                  <a:pt x="99491" y="543"/>
                  <a:pt x="102366" y="3228"/>
                  <a:pt x="102366" y="6646"/>
                </a:cubicBezTo>
                <a:cubicBezTo>
                  <a:pt x="102366" y="12803"/>
                  <a:pt x="102339" y="12803"/>
                  <a:pt x="102339" y="18933"/>
                </a:cubicBezTo>
                <a:cubicBezTo>
                  <a:pt x="102339" y="25090"/>
                  <a:pt x="102529" y="25090"/>
                  <a:pt x="102529" y="31247"/>
                </a:cubicBezTo>
                <a:cubicBezTo>
                  <a:pt x="102529" y="37404"/>
                  <a:pt x="102285" y="37404"/>
                  <a:pt x="102285" y="43534"/>
                </a:cubicBezTo>
                <a:cubicBezTo>
                  <a:pt x="102258" y="46951"/>
                  <a:pt x="99491" y="49664"/>
                  <a:pt x="96073" y="49664"/>
                </a:cubicBezTo>
                <a:close/>
              </a:path>
            </a:pathLst>
          </a:custGeom>
          <a:noFill/>
          <a:ln w="12875" cap="flat" cmpd="sng">
            <a:solidFill>
              <a:srgbClr val="000000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45"/>
          <p:cNvSpPr/>
          <p:nvPr/>
        </p:nvSpPr>
        <p:spPr>
          <a:xfrm>
            <a:off x="546511" y="3322305"/>
            <a:ext cx="1734099" cy="1187810"/>
          </a:xfrm>
          <a:custGeom>
            <a:avLst/>
            <a:gdLst/>
            <a:ahLst/>
            <a:cxnLst/>
            <a:rect l="l" t="t" r="r" b="b"/>
            <a:pathLst>
              <a:path w="92683" h="37215" extrusionOk="0">
                <a:moveTo>
                  <a:pt x="14620" y="1"/>
                </a:moveTo>
                <a:cubicBezTo>
                  <a:pt x="8219" y="1"/>
                  <a:pt x="8219" y="380"/>
                  <a:pt x="1845" y="380"/>
                </a:cubicBezTo>
                <a:cubicBezTo>
                  <a:pt x="1058" y="380"/>
                  <a:pt x="597" y="624"/>
                  <a:pt x="597" y="1411"/>
                </a:cubicBezTo>
                <a:cubicBezTo>
                  <a:pt x="597" y="7080"/>
                  <a:pt x="353" y="7080"/>
                  <a:pt x="353" y="12749"/>
                </a:cubicBezTo>
                <a:cubicBezTo>
                  <a:pt x="353" y="18391"/>
                  <a:pt x="217" y="18391"/>
                  <a:pt x="217" y="24059"/>
                </a:cubicBezTo>
                <a:cubicBezTo>
                  <a:pt x="217" y="29728"/>
                  <a:pt x="0" y="29728"/>
                  <a:pt x="0" y="35370"/>
                </a:cubicBezTo>
                <a:cubicBezTo>
                  <a:pt x="0" y="36184"/>
                  <a:pt x="1058" y="36645"/>
                  <a:pt x="1845" y="36645"/>
                </a:cubicBezTo>
                <a:cubicBezTo>
                  <a:pt x="8219" y="36645"/>
                  <a:pt x="8219" y="37214"/>
                  <a:pt x="14620" y="37214"/>
                </a:cubicBezTo>
                <a:cubicBezTo>
                  <a:pt x="20994" y="37214"/>
                  <a:pt x="20994" y="36645"/>
                  <a:pt x="27396" y="36645"/>
                </a:cubicBezTo>
                <a:cubicBezTo>
                  <a:pt x="33770" y="36645"/>
                  <a:pt x="33770" y="37106"/>
                  <a:pt x="40144" y="37106"/>
                </a:cubicBezTo>
                <a:cubicBezTo>
                  <a:pt x="46545" y="37106"/>
                  <a:pt x="46545" y="36536"/>
                  <a:pt x="52919" y="36536"/>
                </a:cubicBezTo>
                <a:cubicBezTo>
                  <a:pt x="59320" y="36536"/>
                  <a:pt x="59320" y="36563"/>
                  <a:pt x="65694" y="36563"/>
                </a:cubicBezTo>
                <a:cubicBezTo>
                  <a:pt x="72096" y="36563"/>
                  <a:pt x="72096" y="37025"/>
                  <a:pt x="78470" y="37025"/>
                </a:cubicBezTo>
                <a:cubicBezTo>
                  <a:pt x="84871" y="37025"/>
                  <a:pt x="84871" y="37214"/>
                  <a:pt x="91245" y="37214"/>
                </a:cubicBezTo>
                <a:cubicBezTo>
                  <a:pt x="92032" y="37214"/>
                  <a:pt x="92357" y="36184"/>
                  <a:pt x="92357" y="35370"/>
                </a:cubicBezTo>
                <a:cubicBezTo>
                  <a:pt x="92357" y="29728"/>
                  <a:pt x="92357" y="29728"/>
                  <a:pt x="92357" y="24059"/>
                </a:cubicBezTo>
                <a:cubicBezTo>
                  <a:pt x="92357" y="18391"/>
                  <a:pt x="92276" y="18391"/>
                  <a:pt x="92276" y="12722"/>
                </a:cubicBezTo>
                <a:cubicBezTo>
                  <a:pt x="92276" y="7080"/>
                  <a:pt x="92683" y="7080"/>
                  <a:pt x="92683" y="1411"/>
                </a:cubicBezTo>
                <a:cubicBezTo>
                  <a:pt x="92683" y="624"/>
                  <a:pt x="92032" y="218"/>
                  <a:pt x="91245" y="218"/>
                </a:cubicBezTo>
                <a:cubicBezTo>
                  <a:pt x="84871" y="218"/>
                  <a:pt x="84871" y="353"/>
                  <a:pt x="78470" y="353"/>
                </a:cubicBezTo>
                <a:cubicBezTo>
                  <a:pt x="72096" y="353"/>
                  <a:pt x="72096" y="55"/>
                  <a:pt x="65694" y="55"/>
                </a:cubicBezTo>
                <a:cubicBezTo>
                  <a:pt x="59320" y="55"/>
                  <a:pt x="59320" y="245"/>
                  <a:pt x="52919" y="245"/>
                </a:cubicBezTo>
                <a:cubicBezTo>
                  <a:pt x="46545" y="245"/>
                  <a:pt x="46545" y="299"/>
                  <a:pt x="40144" y="299"/>
                </a:cubicBezTo>
                <a:cubicBezTo>
                  <a:pt x="33770" y="299"/>
                  <a:pt x="33770" y="1"/>
                  <a:pt x="27368" y="1"/>
                </a:cubicBezTo>
                <a:close/>
              </a:path>
            </a:pathLst>
          </a:cu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45"/>
          <p:cNvSpPr/>
          <p:nvPr/>
        </p:nvSpPr>
        <p:spPr>
          <a:xfrm>
            <a:off x="502360" y="3231393"/>
            <a:ext cx="1822915" cy="1354898"/>
          </a:xfrm>
          <a:custGeom>
            <a:avLst/>
            <a:gdLst/>
            <a:ahLst/>
            <a:cxnLst/>
            <a:rect l="l" t="t" r="r" b="b"/>
            <a:pathLst>
              <a:path w="97430" h="42450" extrusionOk="0">
                <a:moveTo>
                  <a:pt x="3201" y="33607"/>
                </a:moveTo>
                <a:lnTo>
                  <a:pt x="2794" y="34366"/>
                </a:lnTo>
                <a:lnTo>
                  <a:pt x="2984" y="34746"/>
                </a:lnTo>
                <a:cubicBezTo>
                  <a:pt x="3011" y="34855"/>
                  <a:pt x="3147" y="35017"/>
                  <a:pt x="3147" y="35153"/>
                </a:cubicBezTo>
                <a:cubicBezTo>
                  <a:pt x="3174" y="35207"/>
                  <a:pt x="2957" y="35451"/>
                  <a:pt x="2957" y="35533"/>
                </a:cubicBezTo>
                <a:cubicBezTo>
                  <a:pt x="2957" y="35641"/>
                  <a:pt x="3120" y="35777"/>
                  <a:pt x="3147" y="35912"/>
                </a:cubicBezTo>
                <a:cubicBezTo>
                  <a:pt x="3147" y="36021"/>
                  <a:pt x="2957" y="36184"/>
                  <a:pt x="2957" y="36292"/>
                </a:cubicBezTo>
                <a:cubicBezTo>
                  <a:pt x="2957" y="36428"/>
                  <a:pt x="3120" y="36563"/>
                  <a:pt x="3147" y="36672"/>
                </a:cubicBezTo>
                <a:cubicBezTo>
                  <a:pt x="3147" y="36808"/>
                  <a:pt x="3310" y="36943"/>
                  <a:pt x="3310" y="37052"/>
                </a:cubicBezTo>
                <a:cubicBezTo>
                  <a:pt x="3310" y="37187"/>
                  <a:pt x="3147" y="37323"/>
                  <a:pt x="3147" y="37459"/>
                </a:cubicBezTo>
                <a:lnTo>
                  <a:pt x="2767" y="38218"/>
                </a:lnTo>
                <a:cubicBezTo>
                  <a:pt x="2713" y="38110"/>
                  <a:pt x="2659" y="37974"/>
                  <a:pt x="2577" y="37838"/>
                </a:cubicBezTo>
                <a:cubicBezTo>
                  <a:pt x="2550" y="37784"/>
                  <a:pt x="2442" y="37459"/>
                  <a:pt x="2415" y="37459"/>
                </a:cubicBezTo>
                <a:cubicBezTo>
                  <a:pt x="2388" y="37459"/>
                  <a:pt x="2225" y="37865"/>
                  <a:pt x="2225" y="37838"/>
                </a:cubicBezTo>
                <a:cubicBezTo>
                  <a:pt x="2143" y="37730"/>
                  <a:pt x="2089" y="37594"/>
                  <a:pt x="2035" y="37459"/>
                </a:cubicBezTo>
                <a:lnTo>
                  <a:pt x="1845" y="37079"/>
                </a:lnTo>
                <a:cubicBezTo>
                  <a:pt x="1791" y="36970"/>
                  <a:pt x="1709" y="36835"/>
                  <a:pt x="1655" y="36699"/>
                </a:cubicBezTo>
                <a:cubicBezTo>
                  <a:pt x="1655" y="36591"/>
                  <a:pt x="1492" y="36401"/>
                  <a:pt x="1492" y="36292"/>
                </a:cubicBezTo>
                <a:cubicBezTo>
                  <a:pt x="1492" y="36238"/>
                  <a:pt x="1682" y="35940"/>
                  <a:pt x="1682" y="35912"/>
                </a:cubicBezTo>
                <a:cubicBezTo>
                  <a:pt x="1628" y="35777"/>
                  <a:pt x="1547" y="35641"/>
                  <a:pt x="1492" y="35533"/>
                </a:cubicBezTo>
                <a:lnTo>
                  <a:pt x="1330" y="35126"/>
                </a:lnTo>
                <a:lnTo>
                  <a:pt x="1140" y="34746"/>
                </a:lnTo>
                <a:cubicBezTo>
                  <a:pt x="1086" y="34638"/>
                  <a:pt x="1004" y="34475"/>
                  <a:pt x="977" y="34339"/>
                </a:cubicBezTo>
                <a:cubicBezTo>
                  <a:pt x="950" y="34285"/>
                  <a:pt x="1167" y="34014"/>
                  <a:pt x="1167" y="33960"/>
                </a:cubicBezTo>
                <a:cubicBezTo>
                  <a:pt x="1167" y="33824"/>
                  <a:pt x="1004" y="33688"/>
                  <a:pt x="977" y="33553"/>
                </a:cubicBezTo>
                <a:cubicBezTo>
                  <a:pt x="977" y="33444"/>
                  <a:pt x="814" y="33309"/>
                  <a:pt x="814" y="33173"/>
                </a:cubicBezTo>
                <a:cubicBezTo>
                  <a:pt x="814" y="33064"/>
                  <a:pt x="1031" y="32875"/>
                  <a:pt x="1004" y="32793"/>
                </a:cubicBezTo>
                <a:cubicBezTo>
                  <a:pt x="1004" y="32685"/>
                  <a:pt x="869" y="32468"/>
                  <a:pt x="841" y="32386"/>
                </a:cubicBezTo>
                <a:cubicBezTo>
                  <a:pt x="814" y="32332"/>
                  <a:pt x="652" y="32061"/>
                  <a:pt x="679" y="32007"/>
                </a:cubicBezTo>
                <a:cubicBezTo>
                  <a:pt x="679" y="31952"/>
                  <a:pt x="869" y="31654"/>
                  <a:pt x="869" y="31627"/>
                </a:cubicBezTo>
                <a:cubicBezTo>
                  <a:pt x="841" y="31573"/>
                  <a:pt x="733" y="31220"/>
                  <a:pt x="706" y="31220"/>
                </a:cubicBezTo>
                <a:cubicBezTo>
                  <a:pt x="679" y="31220"/>
                  <a:pt x="489" y="31600"/>
                  <a:pt x="489" y="31600"/>
                </a:cubicBezTo>
                <a:cubicBezTo>
                  <a:pt x="489" y="31491"/>
                  <a:pt x="326" y="31356"/>
                  <a:pt x="326" y="31220"/>
                </a:cubicBezTo>
                <a:cubicBezTo>
                  <a:pt x="326" y="31166"/>
                  <a:pt x="489" y="30922"/>
                  <a:pt x="516" y="30840"/>
                </a:cubicBezTo>
                <a:cubicBezTo>
                  <a:pt x="570" y="30732"/>
                  <a:pt x="652" y="30596"/>
                  <a:pt x="706" y="30488"/>
                </a:cubicBezTo>
                <a:cubicBezTo>
                  <a:pt x="787" y="30352"/>
                  <a:pt x="841" y="30216"/>
                  <a:pt x="896" y="30108"/>
                </a:cubicBezTo>
                <a:lnTo>
                  <a:pt x="1086" y="29728"/>
                </a:lnTo>
                <a:cubicBezTo>
                  <a:pt x="1031" y="29701"/>
                  <a:pt x="977" y="29321"/>
                  <a:pt x="923" y="29321"/>
                </a:cubicBezTo>
                <a:cubicBezTo>
                  <a:pt x="869" y="29321"/>
                  <a:pt x="760" y="29674"/>
                  <a:pt x="733" y="29728"/>
                </a:cubicBezTo>
                <a:cubicBezTo>
                  <a:pt x="706" y="29755"/>
                  <a:pt x="543" y="30108"/>
                  <a:pt x="543" y="30108"/>
                </a:cubicBezTo>
                <a:cubicBezTo>
                  <a:pt x="489" y="30027"/>
                  <a:pt x="408" y="29810"/>
                  <a:pt x="353" y="29728"/>
                </a:cubicBezTo>
                <a:cubicBezTo>
                  <a:pt x="326" y="29674"/>
                  <a:pt x="163" y="29403"/>
                  <a:pt x="163" y="29349"/>
                </a:cubicBezTo>
                <a:cubicBezTo>
                  <a:pt x="191" y="29213"/>
                  <a:pt x="353" y="29077"/>
                  <a:pt x="353" y="28969"/>
                </a:cubicBezTo>
                <a:cubicBezTo>
                  <a:pt x="353" y="28833"/>
                  <a:pt x="191" y="28698"/>
                  <a:pt x="191" y="28589"/>
                </a:cubicBezTo>
                <a:cubicBezTo>
                  <a:pt x="191" y="28453"/>
                  <a:pt x="380" y="28291"/>
                  <a:pt x="380" y="28182"/>
                </a:cubicBezTo>
                <a:cubicBezTo>
                  <a:pt x="353" y="28074"/>
                  <a:pt x="191" y="27938"/>
                  <a:pt x="191" y="27802"/>
                </a:cubicBezTo>
                <a:cubicBezTo>
                  <a:pt x="191" y="27694"/>
                  <a:pt x="380" y="27531"/>
                  <a:pt x="380" y="27423"/>
                </a:cubicBezTo>
                <a:cubicBezTo>
                  <a:pt x="353" y="27287"/>
                  <a:pt x="191" y="27206"/>
                  <a:pt x="191" y="27043"/>
                </a:cubicBezTo>
                <a:cubicBezTo>
                  <a:pt x="163" y="26935"/>
                  <a:pt x="1" y="26799"/>
                  <a:pt x="1" y="26663"/>
                </a:cubicBezTo>
                <a:cubicBezTo>
                  <a:pt x="1" y="26528"/>
                  <a:pt x="163" y="26392"/>
                  <a:pt x="191" y="26284"/>
                </a:cubicBezTo>
                <a:cubicBezTo>
                  <a:pt x="136" y="26284"/>
                  <a:pt x="28" y="25850"/>
                  <a:pt x="1" y="25877"/>
                </a:cubicBezTo>
                <a:cubicBezTo>
                  <a:pt x="28" y="25850"/>
                  <a:pt x="136" y="25497"/>
                  <a:pt x="163" y="25497"/>
                </a:cubicBezTo>
                <a:cubicBezTo>
                  <a:pt x="245" y="25497"/>
                  <a:pt x="299" y="25850"/>
                  <a:pt x="353" y="25877"/>
                </a:cubicBezTo>
                <a:cubicBezTo>
                  <a:pt x="408" y="25904"/>
                  <a:pt x="489" y="26284"/>
                  <a:pt x="543" y="26284"/>
                </a:cubicBezTo>
                <a:cubicBezTo>
                  <a:pt x="597" y="26284"/>
                  <a:pt x="679" y="25931"/>
                  <a:pt x="733" y="25877"/>
                </a:cubicBezTo>
                <a:cubicBezTo>
                  <a:pt x="814" y="25795"/>
                  <a:pt x="841" y="25578"/>
                  <a:pt x="923" y="25497"/>
                </a:cubicBezTo>
                <a:lnTo>
                  <a:pt x="543" y="24710"/>
                </a:lnTo>
                <a:cubicBezTo>
                  <a:pt x="516" y="24629"/>
                  <a:pt x="380" y="24439"/>
                  <a:pt x="353" y="24331"/>
                </a:cubicBezTo>
                <a:cubicBezTo>
                  <a:pt x="353" y="24276"/>
                  <a:pt x="543" y="23951"/>
                  <a:pt x="543" y="23924"/>
                </a:cubicBezTo>
                <a:cubicBezTo>
                  <a:pt x="570" y="23870"/>
                  <a:pt x="733" y="23598"/>
                  <a:pt x="733" y="23544"/>
                </a:cubicBezTo>
                <a:cubicBezTo>
                  <a:pt x="733" y="23463"/>
                  <a:pt x="570" y="23191"/>
                  <a:pt x="570" y="23137"/>
                </a:cubicBezTo>
                <a:cubicBezTo>
                  <a:pt x="543" y="23083"/>
                  <a:pt x="380" y="22812"/>
                  <a:pt x="380" y="22757"/>
                </a:cubicBezTo>
                <a:cubicBezTo>
                  <a:pt x="380" y="22622"/>
                  <a:pt x="570" y="22486"/>
                  <a:pt x="570" y="22351"/>
                </a:cubicBezTo>
                <a:cubicBezTo>
                  <a:pt x="570" y="22242"/>
                  <a:pt x="380" y="22079"/>
                  <a:pt x="380" y="21971"/>
                </a:cubicBezTo>
                <a:cubicBezTo>
                  <a:pt x="408" y="21808"/>
                  <a:pt x="570" y="21727"/>
                  <a:pt x="597" y="21591"/>
                </a:cubicBezTo>
                <a:cubicBezTo>
                  <a:pt x="597" y="21456"/>
                  <a:pt x="787" y="21320"/>
                  <a:pt x="787" y="21184"/>
                </a:cubicBezTo>
                <a:cubicBezTo>
                  <a:pt x="787" y="21076"/>
                  <a:pt x="597" y="20913"/>
                  <a:pt x="597" y="20805"/>
                </a:cubicBezTo>
                <a:cubicBezTo>
                  <a:pt x="625" y="20696"/>
                  <a:pt x="787" y="20533"/>
                  <a:pt x="787" y="20425"/>
                </a:cubicBezTo>
                <a:cubicBezTo>
                  <a:pt x="787" y="20343"/>
                  <a:pt x="652" y="20099"/>
                  <a:pt x="625" y="20045"/>
                </a:cubicBezTo>
                <a:cubicBezTo>
                  <a:pt x="597" y="19991"/>
                  <a:pt x="435" y="19720"/>
                  <a:pt x="435" y="19665"/>
                </a:cubicBezTo>
                <a:cubicBezTo>
                  <a:pt x="435" y="19584"/>
                  <a:pt x="652" y="19313"/>
                  <a:pt x="625" y="19258"/>
                </a:cubicBezTo>
                <a:cubicBezTo>
                  <a:pt x="597" y="19150"/>
                  <a:pt x="489" y="18987"/>
                  <a:pt x="462" y="18879"/>
                </a:cubicBezTo>
                <a:cubicBezTo>
                  <a:pt x="435" y="18825"/>
                  <a:pt x="272" y="18580"/>
                  <a:pt x="272" y="18499"/>
                </a:cubicBezTo>
                <a:cubicBezTo>
                  <a:pt x="272" y="18472"/>
                  <a:pt x="435" y="18119"/>
                  <a:pt x="462" y="18119"/>
                </a:cubicBezTo>
                <a:cubicBezTo>
                  <a:pt x="489" y="18119"/>
                  <a:pt x="625" y="18526"/>
                  <a:pt x="652" y="18499"/>
                </a:cubicBezTo>
                <a:cubicBezTo>
                  <a:pt x="679" y="18445"/>
                  <a:pt x="814" y="18174"/>
                  <a:pt x="814" y="18119"/>
                </a:cubicBezTo>
                <a:cubicBezTo>
                  <a:pt x="814" y="18038"/>
                  <a:pt x="679" y="17794"/>
                  <a:pt x="652" y="17740"/>
                </a:cubicBezTo>
                <a:cubicBezTo>
                  <a:pt x="625" y="17685"/>
                  <a:pt x="462" y="17414"/>
                  <a:pt x="462" y="17360"/>
                </a:cubicBezTo>
                <a:cubicBezTo>
                  <a:pt x="462" y="17251"/>
                  <a:pt x="625" y="17034"/>
                  <a:pt x="652" y="16980"/>
                </a:cubicBezTo>
                <a:cubicBezTo>
                  <a:pt x="679" y="16926"/>
                  <a:pt x="814" y="16655"/>
                  <a:pt x="814" y="16573"/>
                </a:cubicBezTo>
                <a:cubicBezTo>
                  <a:pt x="814" y="16465"/>
                  <a:pt x="1004" y="16329"/>
                  <a:pt x="1004" y="16193"/>
                </a:cubicBezTo>
                <a:cubicBezTo>
                  <a:pt x="1004" y="16112"/>
                  <a:pt x="841" y="15895"/>
                  <a:pt x="814" y="15814"/>
                </a:cubicBezTo>
                <a:cubicBezTo>
                  <a:pt x="787" y="15678"/>
                  <a:pt x="679" y="15543"/>
                  <a:pt x="625" y="15434"/>
                </a:cubicBezTo>
                <a:cubicBezTo>
                  <a:pt x="625" y="15380"/>
                  <a:pt x="462" y="15109"/>
                  <a:pt x="462" y="15027"/>
                </a:cubicBezTo>
                <a:cubicBezTo>
                  <a:pt x="462" y="14973"/>
                  <a:pt x="597" y="14702"/>
                  <a:pt x="625" y="14647"/>
                </a:cubicBezTo>
                <a:cubicBezTo>
                  <a:pt x="652" y="14620"/>
                  <a:pt x="814" y="14268"/>
                  <a:pt x="814" y="14241"/>
                </a:cubicBezTo>
                <a:cubicBezTo>
                  <a:pt x="814" y="14132"/>
                  <a:pt x="679" y="13942"/>
                  <a:pt x="625" y="13861"/>
                </a:cubicBezTo>
                <a:lnTo>
                  <a:pt x="462" y="13454"/>
                </a:lnTo>
                <a:cubicBezTo>
                  <a:pt x="435" y="13427"/>
                  <a:pt x="272" y="13129"/>
                  <a:pt x="272" y="13074"/>
                </a:cubicBezTo>
                <a:cubicBezTo>
                  <a:pt x="272" y="12966"/>
                  <a:pt x="435" y="12749"/>
                  <a:pt x="462" y="12667"/>
                </a:cubicBezTo>
                <a:cubicBezTo>
                  <a:pt x="489" y="12613"/>
                  <a:pt x="652" y="12342"/>
                  <a:pt x="652" y="12288"/>
                </a:cubicBezTo>
                <a:cubicBezTo>
                  <a:pt x="652" y="12233"/>
                  <a:pt x="462" y="11908"/>
                  <a:pt x="489" y="11881"/>
                </a:cubicBezTo>
                <a:cubicBezTo>
                  <a:pt x="543" y="11745"/>
                  <a:pt x="625" y="11610"/>
                  <a:pt x="679" y="11501"/>
                </a:cubicBezTo>
                <a:cubicBezTo>
                  <a:pt x="733" y="11393"/>
                  <a:pt x="814" y="11148"/>
                  <a:pt x="869" y="11094"/>
                </a:cubicBezTo>
                <a:cubicBezTo>
                  <a:pt x="896" y="11067"/>
                  <a:pt x="1004" y="11501"/>
                  <a:pt x="1058" y="11501"/>
                </a:cubicBezTo>
                <a:cubicBezTo>
                  <a:pt x="1058" y="11501"/>
                  <a:pt x="1248" y="11121"/>
                  <a:pt x="1248" y="11094"/>
                </a:cubicBezTo>
                <a:cubicBezTo>
                  <a:pt x="1248" y="11094"/>
                  <a:pt x="1086" y="10714"/>
                  <a:pt x="1086" y="10714"/>
                </a:cubicBezTo>
                <a:cubicBezTo>
                  <a:pt x="1031" y="10714"/>
                  <a:pt x="923" y="11121"/>
                  <a:pt x="869" y="11094"/>
                </a:cubicBezTo>
                <a:cubicBezTo>
                  <a:pt x="814" y="11067"/>
                  <a:pt x="760" y="10769"/>
                  <a:pt x="706" y="10714"/>
                </a:cubicBezTo>
                <a:cubicBezTo>
                  <a:pt x="652" y="10606"/>
                  <a:pt x="597" y="10416"/>
                  <a:pt x="543" y="10308"/>
                </a:cubicBezTo>
                <a:cubicBezTo>
                  <a:pt x="516" y="10253"/>
                  <a:pt x="353" y="9982"/>
                  <a:pt x="380" y="9901"/>
                </a:cubicBezTo>
                <a:cubicBezTo>
                  <a:pt x="380" y="9847"/>
                  <a:pt x="543" y="9575"/>
                  <a:pt x="570" y="9521"/>
                </a:cubicBezTo>
                <a:lnTo>
                  <a:pt x="760" y="9141"/>
                </a:lnTo>
                <a:lnTo>
                  <a:pt x="1167" y="8409"/>
                </a:lnTo>
                <a:cubicBezTo>
                  <a:pt x="1113" y="8382"/>
                  <a:pt x="1058" y="8002"/>
                  <a:pt x="977" y="8002"/>
                </a:cubicBezTo>
                <a:cubicBezTo>
                  <a:pt x="950" y="8002"/>
                  <a:pt x="841" y="8409"/>
                  <a:pt x="787" y="8382"/>
                </a:cubicBezTo>
                <a:cubicBezTo>
                  <a:pt x="733" y="8355"/>
                  <a:pt x="679" y="8029"/>
                  <a:pt x="625" y="8002"/>
                </a:cubicBezTo>
                <a:cubicBezTo>
                  <a:pt x="570" y="8002"/>
                  <a:pt x="489" y="8382"/>
                  <a:pt x="435" y="8382"/>
                </a:cubicBezTo>
                <a:cubicBezTo>
                  <a:pt x="353" y="8382"/>
                  <a:pt x="299" y="8029"/>
                  <a:pt x="245" y="8002"/>
                </a:cubicBezTo>
                <a:cubicBezTo>
                  <a:pt x="218" y="8002"/>
                  <a:pt x="82" y="7595"/>
                  <a:pt x="82" y="7622"/>
                </a:cubicBezTo>
                <a:cubicBezTo>
                  <a:pt x="109" y="7568"/>
                  <a:pt x="218" y="7243"/>
                  <a:pt x="272" y="7243"/>
                </a:cubicBezTo>
                <a:cubicBezTo>
                  <a:pt x="326" y="7243"/>
                  <a:pt x="408" y="7649"/>
                  <a:pt x="435" y="7622"/>
                </a:cubicBezTo>
                <a:cubicBezTo>
                  <a:pt x="516" y="7595"/>
                  <a:pt x="570" y="7324"/>
                  <a:pt x="625" y="7243"/>
                </a:cubicBezTo>
                <a:cubicBezTo>
                  <a:pt x="706" y="7161"/>
                  <a:pt x="760" y="6999"/>
                  <a:pt x="814" y="6863"/>
                </a:cubicBezTo>
                <a:lnTo>
                  <a:pt x="1004" y="6483"/>
                </a:lnTo>
                <a:cubicBezTo>
                  <a:pt x="1086" y="6375"/>
                  <a:pt x="1140" y="6239"/>
                  <a:pt x="1194" y="6103"/>
                </a:cubicBezTo>
                <a:cubicBezTo>
                  <a:pt x="1275" y="5968"/>
                  <a:pt x="1330" y="5859"/>
                  <a:pt x="1384" y="5724"/>
                </a:cubicBezTo>
                <a:cubicBezTo>
                  <a:pt x="1330" y="5697"/>
                  <a:pt x="1275" y="5344"/>
                  <a:pt x="1221" y="5344"/>
                </a:cubicBezTo>
                <a:cubicBezTo>
                  <a:pt x="1167" y="5344"/>
                  <a:pt x="1058" y="5751"/>
                  <a:pt x="1031" y="5724"/>
                </a:cubicBezTo>
                <a:cubicBezTo>
                  <a:pt x="977" y="5697"/>
                  <a:pt x="896" y="5452"/>
                  <a:pt x="841" y="5344"/>
                </a:cubicBezTo>
                <a:cubicBezTo>
                  <a:pt x="787" y="5263"/>
                  <a:pt x="679" y="5100"/>
                  <a:pt x="652" y="4964"/>
                </a:cubicBezTo>
                <a:cubicBezTo>
                  <a:pt x="652" y="4910"/>
                  <a:pt x="841" y="4666"/>
                  <a:pt x="841" y="4585"/>
                </a:cubicBezTo>
                <a:cubicBezTo>
                  <a:pt x="841" y="4530"/>
                  <a:pt x="787" y="4476"/>
                  <a:pt x="733" y="4395"/>
                </a:cubicBezTo>
                <a:cubicBezTo>
                  <a:pt x="733" y="4368"/>
                  <a:pt x="706" y="4313"/>
                  <a:pt x="679" y="4286"/>
                </a:cubicBezTo>
                <a:cubicBezTo>
                  <a:pt x="679" y="4286"/>
                  <a:pt x="679" y="4259"/>
                  <a:pt x="652" y="4205"/>
                </a:cubicBezTo>
                <a:cubicBezTo>
                  <a:pt x="652" y="4178"/>
                  <a:pt x="652" y="4151"/>
                  <a:pt x="652" y="4123"/>
                </a:cubicBezTo>
                <a:cubicBezTo>
                  <a:pt x="652" y="4015"/>
                  <a:pt x="706" y="3825"/>
                  <a:pt x="787" y="3635"/>
                </a:cubicBezTo>
                <a:cubicBezTo>
                  <a:pt x="841" y="3527"/>
                  <a:pt x="869" y="3418"/>
                  <a:pt x="923" y="3337"/>
                </a:cubicBezTo>
                <a:cubicBezTo>
                  <a:pt x="950" y="3228"/>
                  <a:pt x="1004" y="3147"/>
                  <a:pt x="1031" y="3120"/>
                </a:cubicBezTo>
                <a:cubicBezTo>
                  <a:pt x="1031" y="3093"/>
                  <a:pt x="1031" y="3174"/>
                  <a:pt x="1004" y="3283"/>
                </a:cubicBezTo>
                <a:cubicBezTo>
                  <a:pt x="977" y="3391"/>
                  <a:pt x="977" y="3527"/>
                  <a:pt x="977" y="3662"/>
                </a:cubicBezTo>
                <a:cubicBezTo>
                  <a:pt x="977" y="3771"/>
                  <a:pt x="977" y="3906"/>
                  <a:pt x="1004" y="3988"/>
                </a:cubicBezTo>
                <a:cubicBezTo>
                  <a:pt x="1004" y="4069"/>
                  <a:pt x="1031" y="4123"/>
                  <a:pt x="1031" y="4123"/>
                </a:cubicBezTo>
                <a:cubicBezTo>
                  <a:pt x="1058" y="4123"/>
                  <a:pt x="1086" y="3961"/>
                  <a:pt x="1167" y="3744"/>
                </a:cubicBezTo>
                <a:cubicBezTo>
                  <a:pt x="1194" y="3635"/>
                  <a:pt x="1248" y="3527"/>
                  <a:pt x="1275" y="3418"/>
                </a:cubicBezTo>
                <a:cubicBezTo>
                  <a:pt x="1330" y="3337"/>
                  <a:pt x="1357" y="3255"/>
                  <a:pt x="1384" y="3228"/>
                </a:cubicBezTo>
                <a:cubicBezTo>
                  <a:pt x="1547" y="2903"/>
                  <a:pt x="1872" y="2496"/>
                  <a:pt x="2225" y="2306"/>
                </a:cubicBezTo>
                <a:cubicBezTo>
                  <a:pt x="2496" y="1981"/>
                  <a:pt x="2822" y="1791"/>
                  <a:pt x="3093" y="1655"/>
                </a:cubicBezTo>
                <a:cubicBezTo>
                  <a:pt x="3120" y="1628"/>
                  <a:pt x="3174" y="1601"/>
                  <a:pt x="3256" y="1574"/>
                </a:cubicBezTo>
                <a:cubicBezTo>
                  <a:pt x="3337" y="1520"/>
                  <a:pt x="3418" y="1492"/>
                  <a:pt x="3527" y="1465"/>
                </a:cubicBezTo>
                <a:cubicBezTo>
                  <a:pt x="3690" y="1384"/>
                  <a:pt x="3825" y="1330"/>
                  <a:pt x="3825" y="1330"/>
                </a:cubicBezTo>
                <a:cubicBezTo>
                  <a:pt x="3825" y="1303"/>
                  <a:pt x="3635" y="1275"/>
                  <a:pt x="3418" y="1275"/>
                </a:cubicBezTo>
                <a:cubicBezTo>
                  <a:pt x="3201" y="1275"/>
                  <a:pt x="2930" y="1330"/>
                  <a:pt x="2957" y="1303"/>
                </a:cubicBezTo>
                <a:cubicBezTo>
                  <a:pt x="3039" y="1248"/>
                  <a:pt x="3201" y="1167"/>
                  <a:pt x="3364" y="1113"/>
                </a:cubicBezTo>
                <a:cubicBezTo>
                  <a:pt x="3527" y="1031"/>
                  <a:pt x="3690" y="1004"/>
                  <a:pt x="3771" y="950"/>
                </a:cubicBezTo>
                <a:cubicBezTo>
                  <a:pt x="3934" y="923"/>
                  <a:pt x="4151" y="814"/>
                  <a:pt x="4340" y="760"/>
                </a:cubicBezTo>
                <a:cubicBezTo>
                  <a:pt x="4340" y="760"/>
                  <a:pt x="4693" y="923"/>
                  <a:pt x="4720" y="950"/>
                </a:cubicBezTo>
                <a:cubicBezTo>
                  <a:pt x="4774" y="977"/>
                  <a:pt x="5046" y="1113"/>
                  <a:pt x="5100" y="1113"/>
                </a:cubicBezTo>
                <a:cubicBezTo>
                  <a:pt x="5181" y="1113"/>
                  <a:pt x="5425" y="950"/>
                  <a:pt x="5480" y="923"/>
                </a:cubicBezTo>
                <a:lnTo>
                  <a:pt x="5859" y="733"/>
                </a:lnTo>
                <a:lnTo>
                  <a:pt x="6619" y="1086"/>
                </a:lnTo>
                <a:cubicBezTo>
                  <a:pt x="6727" y="1140"/>
                  <a:pt x="6917" y="1221"/>
                  <a:pt x="6999" y="1275"/>
                </a:cubicBezTo>
                <a:cubicBezTo>
                  <a:pt x="7053" y="1303"/>
                  <a:pt x="7378" y="1411"/>
                  <a:pt x="7405" y="1438"/>
                </a:cubicBezTo>
                <a:cubicBezTo>
                  <a:pt x="7405" y="1492"/>
                  <a:pt x="6999" y="1601"/>
                  <a:pt x="7026" y="1628"/>
                </a:cubicBezTo>
                <a:cubicBezTo>
                  <a:pt x="7053" y="1709"/>
                  <a:pt x="7351" y="1737"/>
                  <a:pt x="7405" y="1818"/>
                </a:cubicBezTo>
                <a:cubicBezTo>
                  <a:pt x="7460" y="1872"/>
                  <a:pt x="7731" y="1926"/>
                  <a:pt x="7812" y="1981"/>
                </a:cubicBezTo>
                <a:cubicBezTo>
                  <a:pt x="7812" y="1926"/>
                  <a:pt x="8165" y="1845"/>
                  <a:pt x="8165" y="1791"/>
                </a:cubicBezTo>
                <a:cubicBezTo>
                  <a:pt x="8165" y="1737"/>
                  <a:pt x="7758" y="1655"/>
                  <a:pt x="7785" y="1601"/>
                </a:cubicBezTo>
                <a:cubicBezTo>
                  <a:pt x="7812" y="1547"/>
                  <a:pt x="8084" y="1465"/>
                  <a:pt x="8138" y="1411"/>
                </a:cubicBezTo>
                <a:cubicBezTo>
                  <a:pt x="8246" y="1330"/>
                  <a:pt x="8409" y="1275"/>
                  <a:pt x="8518" y="1221"/>
                </a:cubicBezTo>
                <a:cubicBezTo>
                  <a:pt x="8626" y="1167"/>
                  <a:pt x="8762" y="1058"/>
                  <a:pt x="8870" y="1004"/>
                </a:cubicBezTo>
                <a:cubicBezTo>
                  <a:pt x="8897" y="1004"/>
                  <a:pt x="9250" y="1167"/>
                  <a:pt x="9277" y="1167"/>
                </a:cubicBezTo>
                <a:cubicBezTo>
                  <a:pt x="9331" y="1194"/>
                  <a:pt x="9603" y="1330"/>
                  <a:pt x="9657" y="1330"/>
                </a:cubicBezTo>
                <a:cubicBezTo>
                  <a:pt x="9738" y="1330"/>
                  <a:pt x="9982" y="1167"/>
                  <a:pt x="10036" y="1113"/>
                </a:cubicBezTo>
                <a:cubicBezTo>
                  <a:pt x="10145" y="1058"/>
                  <a:pt x="10281" y="977"/>
                  <a:pt x="10416" y="923"/>
                </a:cubicBezTo>
                <a:cubicBezTo>
                  <a:pt x="10498" y="896"/>
                  <a:pt x="10687" y="706"/>
                  <a:pt x="10769" y="706"/>
                </a:cubicBezTo>
                <a:cubicBezTo>
                  <a:pt x="10823" y="706"/>
                  <a:pt x="11149" y="869"/>
                  <a:pt x="11176" y="869"/>
                </a:cubicBezTo>
                <a:cubicBezTo>
                  <a:pt x="11311" y="814"/>
                  <a:pt x="11447" y="733"/>
                  <a:pt x="11555" y="652"/>
                </a:cubicBezTo>
                <a:cubicBezTo>
                  <a:pt x="11691" y="597"/>
                  <a:pt x="11827" y="516"/>
                  <a:pt x="11935" y="462"/>
                </a:cubicBezTo>
                <a:cubicBezTo>
                  <a:pt x="12071" y="380"/>
                  <a:pt x="12206" y="326"/>
                  <a:pt x="12342" y="245"/>
                </a:cubicBezTo>
                <a:lnTo>
                  <a:pt x="13156" y="570"/>
                </a:lnTo>
                <a:cubicBezTo>
                  <a:pt x="13020" y="597"/>
                  <a:pt x="12884" y="787"/>
                  <a:pt x="12776" y="787"/>
                </a:cubicBezTo>
                <a:cubicBezTo>
                  <a:pt x="12668" y="787"/>
                  <a:pt x="12423" y="597"/>
                  <a:pt x="12342" y="624"/>
                </a:cubicBezTo>
                <a:cubicBezTo>
                  <a:pt x="12234" y="652"/>
                  <a:pt x="12071" y="760"/>
                  <a:pt x="11962" y="814"/>
                </a:cubicBezTo>
                <a:lnTo>
                  <a:pt x="11583" y="1031"/>
                </a:lnTo>
                <a:lnTo>
                  <a:pt x="12396" y="1357"/>
                </a:lnTo>
                <a:lnTo>
                  <a:pt x="12776" y="1140"/>
                </a:lnTo>
                <a:cubicBezTo>
                  <a:pt x="12830" y="1113"/>
                  <a:pt x="13101" y="950"/>
                  <a:pt x="13156" y="950"/>
                </a:cubicBezTo>
                <a:cubicBezTo>
                  <a:pt x="13237" y="950"/>
                  <a:pt x="13535" y="1140"/>
                  <a:pt x="13563" y="1113"/>
                </a:cubicBezTo>
                <a:cubicBezTo>
                  <a:pt x="13725" y="1086"/>
                  <a:pt x="13861" y="977"/>
                  <a:pt x="13969" y="923"/>
                </a:cubicBezTo>
                <a:lnTo>
                  <a:pt x="14349" y="733"/>
                </a:lnTo>
                <a:cubicBezTo>
                  <a:pt x="14403" y="706"/>
                  <a:pt x="14675" y="543"/>
                  <a:pt x="14756" y="543"/>
                </a:cubicBezTo>
                <a:cubicBezTo>
                  <a:pt x="14810" y="543"/>
                  <a:pt x="15082" y="679"/>
                  <a:pt x="15136" y="706"/>
                </a:cubicBezTo>
                <a:cubicBezTo>
                  <a:pt x="15190" y="733"/>
                  <a:pt x="15543" y="869"/>
                  <a:pt x="15543" y="896"/>
                </a:cubicBezTo>
                <a:cubicBezTo>
                  <a:pt x="15543" y="896"/>
                  <a:pt x="15136" y="1086"/>
                  <a:pt x="15163" y="1086"/>
                </a:cubicBezTo>
                <a:cubicBezTo>
                  <a:pt x="15217" y="1113"/>
                  <a:pt x="15488" y="1248"/>
                  <a:pt x="15543" y="1248"/>
                </a:cubicBezTo>
                <a:cubicBezTo>
                  <a:pt x="15651" y="1248"/>
                  <a:pt x="15841" y="1058"/>
                  <a:pt x="15949" y="1058"/>
                </a:cubicBezTo>
                <a:cubicBezTo>
                  <a:pt x="15977" y="1058"/>
                  <a:pt x="16302" y="1248"/>
                  <a:pt x="16329" y="1248"/>
                </a:cubicBezTo>
                <a:cubicBezTo>
                  <a:pt x="16383" y="1221"/>
                  <a:pt x="16736" y="1086"/>
                  <a:pt x="16736" y="1058"/>
                </a:cubicBezTo>
                <a:cubicBezTo>
                  <a:pt x="16736" y="1031"/>
                  <a:pt x="16329" y="869"/>
                  <a:pt x="16329" y="869"/>
                </a:cubicBezTo>
                <a:cubicBezTo>
                  <a:pt x="16411" y="841"/>
                  <a:pt x="16628" y="679"/>
                  <a:pt x="16709" y="679"/>
                </a:cubicBezTo>
                <a:cubicBezTo>
                  <a:pt x="16845" y="679"/>
                  <a:pt x="17007" y="896"/>
                  <a:pt x="17116" y="869"/>
                </a:cubicBezTo>
                <a:cubicBezTo>
                  <a:pt x="17224" y="869"/>
                  <a:pt x="17387" y="733"/>
                  <a:pt x="17496" y="679"/>
                </a:cubicBezTo>
                <a:cubicBezTo>
                  <a:pt x="17631" y="652"/>
                  <a:pt x="17767" y="570"/>
                  <a:pt x="17875" y="489"/>
                </a:cubicBezTo>
                <a:cubicBezTo>
                  <a:pt x="17930" y="489"/>
                  <a:pt x="18201" y="326"/>
                  <a:pt x="18255" y="326"/>
                </a:cubicBezTo>
                <a:cubicBezTo>
                  <a:pt x="18282" y="326"/>
                  <a:pt x="18662" y="489"/>
                  <a:pt x="18662" y="489"/>
                </a:cubicBezTo>
                <a:cubicBezTo>
                  <a:pt x="18662" y="570"/>
                  <a:pt x="18282" y="624"/>
                  <a:pt x="18282" y="679"/>
                </a:cubicBezTo>
                <a:cubicBezTo>
                  <a:pt x="18255" y="733"/>
                  <a:pt x="17875" y="814"/>
                  <a:pt x="17875" y="869"/>
                </a:cubicBezTo>
                <a:cubicBezTo>
                  <a:pt x="17875" y="896"/>
                  <a:pt x="18228" y="1031"/>
                  <a:pt x="18282" y="1058"/>
                </a:cubicBezTo>
                <a:cubicBezTo>
                  <a:pt x="18336" y="1086"/>
                  <a:pt x="18581" y="1248"/>
                  <a:pt x="18662" y="1248"/>
                </a:cubicBezTo>
                <a:cubicBezTo>
                  <a:pt x="18770" y="1248"/>
                  <a:pt x="18960" y="1086"/>
                  <a:pt x="19042" y="1058"/>
                </a:cubicBezTo>
                <a:cubicBezTo>
                  <a:pt x="19177" y="1004"/>
                  <a:pt x="19313" y="923"/>
                  <a:pt x="19421" y="869"/>
                </a:cubicBezTo>
                <a:cubicBezTo>
                  <a:pt x="19503" y="841"/>
                  <a:pt x="19720" y="679"/>
                  <a:pt x="19828" y="679"/>
                </a:cubicBezTo>
                <a:cubicBezTo>
                  <a:pt x="19828" y="679"/>
                  <a:pt x="20208" y="841"/>
                  <a:pt x="20208" y="869"/>
                </a:cubicBezTo>
                <a:cubicBezTo>
                  <a:pt x="20208" y="869"/>
                  <a:pt x="19828" y="1058"/>
                  <a:pt x="19828" y="1058"/>
                </a:cubicBezTo>
                <a:cubicBezTo>
                  <a:pt x="19964" y="1058"/>
                  <a:pt x="20072" y="1221"/>
                  <a:pt x="20208" y="1221"/>
                </a:cubicBezTo>
                <a:cubicBezTo>
                  <a:pt x="20316" y="1248"/>
                  <a:pt x="20479" y="1031"/>
                  <a:pt x="20588" y="1031"/>
                </a:cubicBezTo>
                <a:cubicBezTo>
                  <a:pt x="20696" y="1031"/>
                  <a:pt x="20913" y="1248"/>
                  <a:pt x="20995" y="1221"/>
                </a:cubicBezTo>
                <a:cubicBezTo>
                  <a:pt x="21103" y="1221"/>
                  <a:pt x="21293" y="1086"/>
                  <a:pt x="21374" y="1031"/>
                </a:cubicBezTo>
                <a:lnTo>
                  <a:pt x="21754" y="841"/>
                </a:lnTo>
                <a:cubicBezTo>
                  <a:pt x="21835" y="814"/>
                  <a:pt x="22025" y="679"/>
                  <a:pt x="22134" y="679"/>
                </a:cubicBezTo>
                <a:cubicBezTo>
                  <a:pt x="22215" y="652"/>
                  <a:pt x="22432" y="841"/>
                  <a:pt x="22513" y="841"/>
                </a:cubicBezTo>
                <a:cubicBezTo>
                  <a:pt x="22649" y="841"/>
                  <a:pt x="22785" y="652"/>
                  <a:pt x="22920" y="652"/>
                </a:cubicBezTo>
                <a:cubicBezTo>
                  <a:pt x="23029" y="679"/>
                  <a:pt x="23164" y="841"/>
                  <a:pt x="23300" y="841"/>
                </a:cubicBezTo>
                <a:cubicBezTo>
                  <a:pt x="23436" y="841"/>
                  <a:pt x="23544" y="652"/>
                  <a:pt x="23680" y="652"/>
                </a:cubicBezTo>
                <a:cubicBezTo>
                  <a:pt x="23815" y="652"/>
                  <a:pt x="23951" y="841"/>
                  <a:pt x="24060" y="841"/>
                </a:cubicBezTo>
                <a:cubicBezTo>
                  <a:pt x="24195" y="841"/>
                  <a:pt x="24331" y="652"/>
                  <a:pt x="24466" y="652"/>
                </a:cubicBezTo>
                <a:cubicBezTo>
                  <a:pt x="24466" y="652"/>
                  <a:pt x="24846" y="841"/>
                  <a:pt x="24846" y="841"/>
                </a:cubicBezTo>
                <a:cubicBezTo>
                  <a:pt x="24846" y="841"/>
                  <a:pt x="24494" y="1031"/>
                  <a:pt x="24466" y="1031"/>
                </a:cubicBezTo>
                <a:cubicBezTo>
                  <a:pt x="24602" y="1031"/>
                  <a:pt x="24711" y="1221"/>
                  <a:pt x="24846" y="1221"/>
                </a:cubicBezTo>
                <a:cubicBezTo>
                  <a:pt x="24955" y="1221"/>
                  <a:pt x="25144" y="1004"/>
                  <a:pt x="25226" y="1031"/>
                </a:cubicBezTo>
                <a:cubicBezTo>
                  <a:pt x="25361" y="1031"/>
                  <a:pt x="25470" y="1194"/>
                  <a:pt x="25633" y="1194"/>
                </a:cubicBezTo>
                <a:cubicBezTo>
                  <a:pt x="25741" y="1221"/>
                  <a:pt x="25877" y="1031"/>
                  <a:pt x="26012" y="1031"/>
                </a:cubicBezTo>
                <a:cubicBezTo>
                  <a:pt x="26094" y="1031"/>
                  <a:pt x="26338" y="1221"/>
                  <a:pt x="26392" y="1194"/>
                </a:cubicBezTo>
                <a:cubicBezTo>
                  <a:pt x="26528" y="1167"/>
                  <a:pt x="26691" y="1058"/>
                  <a:pt x="26772" y="1004"/>
                </a:cubicBezTo>
                <a:lnTo>
                  <a:pt x="27152" y="841"/>
                </a:lnTo>
                <a:cubicBezTo>
                  <a:pt x="27206" y="814"/>
                  <a:pt x="27504" y="652"/>
                  <a:pt x="27559" y="652"/>
                </a:cubicBezTo>
                <a:cubicBezTo>
                  <a:pt x="27640" y="652"/>
                  <a:pt x="27857" y="787"/>
                  <a:pt x="27938" y="814"/>
                </a:cubicBezTo>
                <a:cubicBezTo>
                  <a:pt x="28074" y="896"/>
                  <a:pt x="28209" y="950"/>
                  <a:pt x="28318" y="1004"/>
                </a:cubicBezTo>
                <a:cubicBezTo>
                  <a:pt x="28426" y="1058"/>
                  <a:pt x="28671" y="1140"/>
                  <a:pt x="28725" y="1194"/>
                </a:cubicBezTo>
                <a:cubicBezTo>
                  <a:pt x="28752" y="1221"/>
                  <a:pt x="28345" y="1330"/>
                  <a:pt x="28345" y="1384"/>
                </a:cubicBezTo>
                <a:cubicBezTo>
                  <a:pt x="28345" y="1438"/>
                  <a:pt x="28698" y="1492"/>
                  <a:pt x="28725" y="1574"/>
                </a:cubicBezTo>
                <a:lnTo>
                  <a:pt x="29105" y="1384"/>
                </a:lnTo>
                <a:cubicBezTo>
                  <a:pt x="29159" y="1357"/>
                  <a:pt x="29484" y="1221"/>
                  <a:pt x="29484" y="1194"/>
                </a:cubicBezTo>
                <a:cubicBezTo>
                  <a:pt x="29484" y="1194"/>
                  <a:pt x="29376" y="1140"/>
                  <a:pt x="29294" y="1086"/>
                </a:cubicBezTo>
                <a:cubicBezTo>
                  <a:pt x="29240" y="1086"/>
                  <a:pt x="29186" y="1058"/>
                  <a:pt x="29159" y="1031"/>
                </a:cubicBezTo>
                <a:cubicBezTo>
                  <a:pt x="29132" y="1031"/>
                  <a:pt x="29105" y="1004"/>
                  <a:pt x="29105" y="1004"/>
                </a:cubicBezTo>
                <a:cubicBezTo>
                  <a:pt x="29159" y="977"/>
                  <a:pt x="29403" y="814"/>
                  <a:pt x="29484" y="814"/>
                </a:cubicBezTo>
                <a:cubicBezTo>
                  <a:pt x="29593" y="814"/>
                  <a:pt x="29783" y="1004"/>
                  <a:pt x="29864" y="1004"/>
                </a:cubicBezTo>
                <a:cubicBezTo>
                  <a:pt x="30027" y="1004"/>
                  <a:pt x="30108" y="841"/>
                  <a:pt x="30271" y="814"/>
                </a:cubicBezTo>
                <a:cubicBezTo>
                  <a:pt x="30352" y="814"/>
                  <a:pt x="30542" y="1004"/>
                  <a:pt x="30651" y="1004"/>
                </a:cubicBezTo>
                <a:cubicBezTo>
                  <a:pt x="30732" y="1004"/>
                  <a:pt x="30976" y="841"/>
                  <a:pt x="31057" y="814"/>
                </a:cubicBezTo>
                <a:cubicBezTo>
                  <a:pt x="31112" y="787"/>
                  <a:pt x="31356" y="652"/>
                  <a:pt x="31437" y="652"/>
                </a:cubicBezTo>
                <a:cubicBezTo>
                  <a:pt x="31491" y="624"/>
                  <a:pt x="31790" y="814"/>
                  <a:pt x="31844" y="814"/>
                </a:cubicBezTo>
                <a:cubicBezTo>
                  <a:pt x="31898" y="841"/>
                  <a:pt x="32142" y="1004"/>
                  <a:pt x="32224" y="1004"/>
                </a:cubicBezTo>
                <a:cubicBezTo>
                  <a:pt x="32305" y="1004"/>
                  <a:pt x="32576" y="869"/>
                  <a:pt x="32631" y="841"/>
                </a:cubicBezTo>
                <a:cubicBezTo>
                  <a:pt x="32658" y="814"/>
                  <a:pt x="32956" y="652"/>
                  <a:pt x="33010" y="652"/>
                </a:cubicBezTo>
                <a:cubicBezTo>
                  <a:pt x="33092" y="679"/>
                  <a:pt x="33336" y="814"/>
                  <a:pt x="33417" y="841"/>
                </a:cubicBezTo>
                <a:cubicBezTo>
                  <a:pt x="33472" y="896"/>
                  <a:pt x="33716" y="1031"/>
                  <a:pt x="33797" y="1058"/>
                </a:cubicBezTo>
                <a:cubicBezTo>
                  <a:pt x="33933" y="1058"/>
                  <a:pt x="34068" y="1248"/>
                  <a:pt x="34204" y="1248"/>
                </a:cubicBezTo>
                <a:cubicBezTo>
                  <a:pt x="34285" y="1248"/>
                  <a:pt x="34502" y="1086"/>
                  <a:pt x="34584" y="1086"/>
                </a:cubicBezTo>
                <a:cubicBezTo>
                  <a:pt x="34719" y="1031"/>
                  <a:pt x="34882" y="950"/>
                  <a:pt x="34990" y="896"/>
                </a:cubicBezTo>
                <a:cubicBezTo>
                  <a:pt x="35045" y="896"/>
                  <a:pt x="35316" y="733"/>
                  <a:pt x="35397" y="733"/>
                </a:cubicBezTo>
                <a:cubicBezTo>
                  <a:pt x="35533" y="733"/>
                  <a:pt x="35641" y="923"/>
                  <a:pt x="35777" y="923"/>
                </a:cubicBezTo>
                <a:cubicBezTo>
                  <a:pt x="35886" y="950"/>
                  <a:pt x="36048" y="760"/>
                  <a:pt x="36157" y="760"/>
                </a:cubicBezTo>
                <a:cubicBezTo>
                  <a:pt x="36292" y="787"/>
                  <a:pt x="36428" y="923"/>
                  <a:pt x="36537" y="977"/>
                </a:cubicBezTo>
                <a:cubicBezTo>
                  <a:pt x="36672" y="1031"/>
                  <a:pt x="36808" y="1113"/>
                  <a:pt x="36916" y="1167"/>
                </a:cubicBezTo>
                <a:cubicBezTo>
                  <a:pt x="36970" y="1194"/>
                  <a:pt x="37242" y="1357"/>
                  <a:pt x="37296" y="1357"/>
                </a:cubicBezTo>
                <a:cubicBezTo>
                  <a:pt x="37377" y="1357"/>
                  <a:pt x="37621" y="1221"/>
                  <a:pt x="37676" y="1194"/>
                </a:cubicBezTo>
                <a:lnTo>
                  <a:pt x="38055" y="1031"/>
                </a:lnTo>
                <a:lnTo>
                  <a:pt x="38462" y="841"/>
                </a:lnTo>
                <a:cubicBezTo>
                  <a:pt x="38408" y="841"/>
                  <a:pt x="38110" y="652"/>
                  <a:pt x="38083" y="652"/>
                </a:cubicBezTo>
                <a:cubicBezTo>
                  <a:pt x="38164" y="624"/>
                  <a:pt x="38354" y="489"/>
                  <a:pt x="38462" y="489"/>
                </a:cubicBezTo>
                <a:cubicBezTo>
                  <a:pt x="38517" y="489"/>
                  <a:pt x="38761" y="652"/>
                  <a:pt x="38842" y="679"/>
                </a:cubicBezTo>
                <a:cubicBezTo>
                  <a:pt x="38951" y="733"/>
                  <a:pt x="39113" y="814"/>
                  <a:pt x="39195" y="869"/>
                </a:cubicBezTo>
                <a:cubicBezTo>
                  <a:pt x="39222" y="896"/>
                  <a:pt x="38815" y="1031"/>
                  <a:pt x="38815" y="1058"/>
                </a:cubicBezTo>
                <a:cubicBezTo>
                  <a:pt x="38815" y="1086"/>
                  <a:pt x="39140" y="1221"/>
                  <a:pt x="39195" y="1248"/>
                </a:cubicBezTo>
                <a:cubicBezTo>
                  <a:pt x="39303" y="1303"/>
                  <a:pt x="39520" y="1357"/>
                  <a:pt x="39574" y="1438"/>
                </a:cubicBezTo>
                <a:cubicBezTo>
                  <a:pt x="39656" y="1520"/>
                  <a:pt x="39873" y="1547"/>
                  <a:pt x="39981" y="1628"/>
                </a:cubicBezTo>
                <a:cubicBezTo>
                  <a:pt x="40090" y="1601"/>
                  <a:pt x="40225" y="1438"/>
                  <a:pt x="40361" y="1438"/>
                </a:cubicBezTo>
                <a:cubicBezTo>
                  <a:pt x="40469" y="1438"/>
                  <a:pt x="40632" y="1628"/>
                  <a:pt x="40741" y="1628"/>
                </a:cubicBezTo>
                <a:cubicBezTo>
                  <a:pt x="40849" y="1628"/>
                  <a:pt x="41012" y="1492"/>
                  <a:pt x="41120" y="1438"/>
                </a:cubicBezTo>
                <a:cubicBezTo>
                  <a:pt x="41256" y="1411"/>
                  <a:pt x="41392" y="1330"/>
                  <a:pt x="41500" y="1275"/>
                </a:cubicBezTo>
                <a:cubicBezTo>
                  <a:pt x="41582" y="1221"/>
                  <a:pt x="41771" y="1086"/>
                  <a:pt x="41880" y="1086"/>
                </a:cubicBezTo>
                <a:cubicBezTo>
                  <a:pt x="41961" y="1058"/>
                  <a:pt x="42178" y="1275"/>
                  <a:pt x="42260" y="1275"/>
                </a:cubicBezTo>
                <a:cubicBezTo>
                  <a:pt x="42368" y="1275"/>
                  <a:pt x="42531" y="1058"/>
                  <a:pt x="42639" y="1086"/>
                </a:cubicBezTo>
                <a:cubicBezTo>
                  <a:pt x="42721" y="1086"/>
                  <a:pt x="42965" y="1275"/>
                  <a:pt x="43046" y="1248"/>
                </a:cubicBezTo>
                <a:cubicBezTo>
                  <a:pt x="43155" y="1248"/>
                  <a:pt x="43317" y="1113"/>
                  <a:pt x="43426" y="1086"/>
                </a:cubicBezTo>
                <a:cubicBezTo>
                  <a:pt x="43453" y="1058"/>
                  <a:pt x="43751" y="896"/>
                  <a:pt x="43806" y="896"/>
                </a:cubicBezTo>
                <a:cubicBezTo>
                  <a:pt x="43887" y="896"/>
                  <a:pt x="44131" y="1031"/>
                  <a:pt x="44185" y="1058"/>
                </a:cubicBezTo>
                <a:cubicBezTo>
                  <a:pt x="44321" y="1140"/>
                  <a:pt x="44430" y="1221"/>
                  <a:pt x="44592" y="1248"/>
                </a:cubicBezTo>
                <a:cubicBezTo>
                  <a:pt x="44647" y="1275"/>
                  <a:pt x="44891" y="1438"/>
                  <a:pt x="44972" y="1438"/>
                </a:cubicBezTo>
                <a:cubicBezTo>
                  <a:pt x="45053" y="1438"/>
                  <a:pt x="45270" y="1248"/>
                  <a:pt x="45352" y="1248"/>
                </a:cubicBezTo>
                <a:cubicBezTo>
                  <a:pt x="45487" y="1275"/>
                  <a:pt x="45650" y="1384"/>
                  <a:pt x="45732" y="1438"/>
                </a:cubicBezTo>
                <a:lnTo>
                  <a:pt x="46138" y="1601"/>
                </a:lnTo>
                <a:lnTo>
                  <a:pt x="46518" y="1411"/>
                </a:lnTo>
                <a:cubicBezTo>
                  <a:pt x="46572" y="1384"/>
                  <a:pt x="46898" y="1248"/>
                  <a:pt x="46898" y="1221"/>
                </a:cubicBezTo>
                <a:cubicBezTo>
                  <a:pt x="46871" y="1167"/>
                  <a:pt x="46491" y="1113"/>
                  <a:pt x="46518" y="1058"/>
                </a:cubicBezTo>
                <a:cubicBezTo>
                  <a:pt x="46518" y="1004"/>
                  <a:pt x="46111" y="923"/>
                  <a:pt x="46111" y="869"/>
                </a:cubicBezTo>
                <a:cubicBezTo>
                  <a:pt x="46111" y="841"/>
                  <a:pt x="46437" y="706"/>
                  <a:pt x="46491" y="679"/>
                </a:cubicBezTo>
                <a:cubicBezTo>
                  <a:pt x="46627" y="624"/>
                  <a:pt x="46762" y="570"/>
                  <a:pt x="46871" y="489"/>
                </a:cubicBezTo>
                <a:lnTo>
                  <a:pt x="47657" y="841"/>
                </a:lnTo>
                <a:cubicBezTo>
                  <a:pt x="47793" y="869"/>
                  <a:pt x="47929" y="1031"/>
                  <a:pt x="48037" y="1031"/>
                </a:cubicBezTo>
                <a:cubicBezTo>
                  <a:pt x="48173" y="1031"/>
                  <a:pt x="48308" y="841"/>
                  <a:pt x="48417" y="841"/>
                </a:cubicBezTo>
                <a:cubicBezTo>
                  <a:pt x="48552" y="841"/>
                  <a:pt x="48688" y="1031"/>
                  <a:pt x="48824" y="1031"/>
                </a:cubicBezTo>
                <a:cubicBezTo>
                  <a:pt x="48851" y="1031"/>
                  <a:pt x="49176" y="814"/>
                  <a:pt x="49203" y="841"/>
                </a:cubicBezTo>
                <a:cubicBezTo>
                  <a:pt x="49258" y="869"/>
                  <a:pt x="49610" y="977"/>
                  <a:pt x="49610" y="1004"/>
                </a:cubicBezTo>
                <a:cubicBezTo>
                  <a:pt x="49610" y="1086"/>
                  <a:pt x="49230" y="1140"/>
                  <a:pt x="49203" y="1194"/>
                </a:cubicBezTo>
                <a:cubicBezTo>
                  <a:pt x="49203" y="1275"/>
                  <a:pt x="48824" y="1330"/>
                  <a:pt x="48824" y="1384"/>
                </a:cubicBezTo>
                <a:cubicBezTo>
                  <a:pt x="48824" y="1438"/>
                  <a:pt x="49230" y="1520"/>
                  <a:pt x="49230" y="1574"/>
                </a:cubicBezTo>
                <a:cubicBezTo>
                  <a:pt x="49203" y="1628"/>
                  <a:pt x="49610" y="1709"/>
                  <a:pt x="49610" y="1764"/>
                </a:cubicBezTo>
                <a:lnTo>
                  <a:pt x="50397" y="1384"/>
                </a:lnTo>
                <a:cubicBezTo>
                  <a:pt x="50478" y="1330"/>
                  <a:pt x="50641" y="1194"/>
                  <a:pt x="50777" y="1194"/>
                </a:cubicBezTo>
                <a:cubicBezTo>
                  <a:pt x="50831" y="1167"/>
                  <a:pt x="51075" y="1357"/>
                  <a:pt x="51156" y="1357"/>
                </a:cubicBezTo>
                <a:cubicBezTo>
                  <a:pt x="51211" y="1357"/>
                  <a:pt x="51536" y="1194"/>
                  <a:pt x="51536" y="1167"/>
                </a:cubicBezTo>
                <a:cubicBezTo>
                  <a:pt x="51590" y="1140"/>
                  <a:pt x="51943" y="1031"/>
                  <a:pt x="51916" y="977"/>
                </a:cubicBezTo>
                <a:cubicBezTo>
                  <a:pt x="51916" y="950"/>
                  <a:pt x="51590" y="841"/>
                  <a:pt x="51536" y="814"/>
                </a:cubicBezTo>
                <a:cubicBezTo>
                  <a:pt x="51400" y="733"/>
                  <a:pt x="51265" y="679"/>
                  <a:pt x="51129" y="624"/>
                </a:cubicBezTo>
                <a:cubicBezTo>
                  <a:pt x="51265" y="624"/>
                  <a:pt x="51400" y="435"/>
                  <a:pt x="51536" y="435"/>
                </a:cubicBezTo>
                <a:cubicBezTo>
                  <a:pt x="51645" y="435"/>
                  <a:pt x="51807" y="624"/>
                  <a:pt x="51916" y="624"/>
                </a:cubicBezTo>
                <a:cubicBezTo>
                  <a:pt x="51970" y="624"/>
                  <a:pt x="52295" y="435"/>
                  <a:pt x="52295" y="435"/>
                </a:cubicBezTo>
                <a:cubicBezTo>
                  <a:pt x="52350" y="462"/>
                  <a:pt x="52702" y="597"/>
                  <a:pt x="52702" y="624"/>
                </a:cubicBezTo>
                <a:cubicBezTo>
                  <a:pt x="52702" y="652"/>
                  <a:pt x="52377" y="787"/>
                  <a:pt x="52323" y="814"/>
                </a:cubicBezTo>
                <a:cubicBezTo>
                  <a:pt x="52187" y="869"/>
                  <a:pt x="52051" y="923"/>
                  <a:pt x="51916" y="977"/>
                </a:cubicBezTo>
                <a:cubicBezTo>
                  <a:pt x="52078" y="1004"/>
                  <a:pt x="52160" y="1167"/>
                  <a:pt x="52323" y="1167"/>
                </a:cubicBezTo>
                <a:cubicBezTo>
                  <a:pt x="52458" y="1167"/>
                  <a:pt x="52594" y="1357"/>
                  <a:pt x="52702" y="1357"/>
                </a:cubicBezTo>
                <a:cubicBezTo>
                  <a:pt x="52811" y="1357"/>
                  <a:pt x="53001" y="1194"/>
                  <a:pt x="53109" y="1167"/>
                </a:cubicBezTo>
                <a:cubicBezTo>
                  <a:pt x="53245" y="1113"/>
                  <a:pt x="53380" y="1031"/>
                  <a:pt x="53489" y="977"/>
                </a:cubicBezTo>
                <a:cubicBezTo>
                  <a:pt x="53543" y="950"/>
                  <a:pt x="53814" y="787"/>
                  <a:pt x="53869" y="787"/>
                </a:cubicBezTo>
                <a:cubicBezTo>
                  <a:pt x="53896" y="787"/>
                  <a:pt x="54276" y="950"/>
                  <a:pt x="54276" y="977"/>
                </a:cubicBezTo>
                <a:cubicBezTo>
                  <a:pt x="54276" y="977"/>
                  <a:pt x="53923" y="1167"/>
                  <a:pt x="53869" y="1167"/>
                </a:cubicBezTo>
                <a:cubicBezTo>
                  <a:pt x="53977" y="1140"/>
                  <a:pt x="54167" y="1357"/>
                  <a:pt x="54276" y="1357"/>
                </a:cubicBezTo>
                <a:cubicBezTo>
                  <a:pt x="54357" y="1357"/>
                  <a:pt x="54601" y="1194"/>
                  <a:pt x="54655" y="1167"/>
                </a:cubicBezTo>
                <a:cubicBezTo>
                  <a:pt x="54764" y="1113"/>
                  <a:pt x="54899" y="1004"/>
                  <a:pt x="55035" y="977"/>
                </a:cubicBezTo>
                <a:cubicBezTo>
                  <a:pt x="55143" y="950"/>
                  <a:pt x="55306" y="787"/>
                  <a:pt x="55415" y="787"/>
                </a:cubicBezTo>
                <a:cubicBezTo>
                  <a:pt x="55469" y="787"/>
                  <a:pt x="55794" y="977"/>
                  <a:pt x="55794" y="977"/>
                </a:cubicBezTo>
                <a:cubicBezTo>
                  <a:pt x="55849" y="950"/>
                  <a:pt x="56174" y="814"/>
                  <a:pt x="56174" y="787"/>
                </a:cubicBezTo>
                <a:cubicBezTo>
                  <a:pt x="56174" y="760"/>
                  <a:pt x="55822" y="597"/>
                  <a:pt x="55794" y="597"/>
                </a:cubicBezTo>
                <a:cubicBezTo>
                  <a:pt x="55930" y="597"/>
                  <a:pt x="56039" y="407"/>
                  <a:pt x="56174" y="407"/>
                </a:cubicBezTo>
                <a:cubicBezTo>
                  <a:pt x="56201" y="407"/>
                  <a:pt x="56581" y="597"/>
                  <a:pt x="56554" y="597"/>
                </a:cubicBezTo>
                <a:cubicBezTo>
                  <a:pt x="56554" y="597"/>
                  <a:pt x="56201" y="787"/>
                  <a:pt x="56174" y="787"/>
                </a:cubicBezTo>
                <a:cubicBezTo>
                  <a:pt x="56310" y="787"/>
                  <a:pt x="56445" y="950"/>
                  <a:pt x="56581" y="950"/>
                </a:cubicBezTo>
                <a:cubicBezTo>
                  <a:pt x="56635" y="950"/>
                  <a:pt x="56907" y="787"/>
                  <a:pt x="56961" y="760"/>
                </a:cubicBezTo>
                <a:cubicBezTo>
                  <a:pt x="57015" y="760"/>
                  <a:pt x="57259" y="570"/>
                  <a:pt x="57341" y="597"/>
                </a:cubicBezTo>
                <a:cubicBezTo>
                  <a:pt x="57422" y="597"/>
                  <a:pt x="57666" y="733"/>
                  <a:pt x="57720" y="760"/>
                </a:cubicBezTo>
                <a:cubicBezTo>
                  <a:pt x="57775" y="787"/>
                  <a:pt x="58046" y="950"/>
                  <a:pt x="58100" y="950"/>
                </a:cubicBezTo>
                <a:cubicBezTo>
                  <a:pt x="58208" y="950"/>
                  <a:pt x="58398" y="733"/>
                  <a:pt x="58480" y="760"/>
                </a:cubicBezTo>
                <a:cubicBezTo>
                  <a:pt x="58615" y="760"/>
                  <a:pt x="58751" y="923"/>
                  <a:pt x="58887" y="923"/>
                </a:cubicBezTo>
                <a:cubicBezTo>
                  <a:pt x="58995" y="923"/>
                  <a:pt x="59158" y="733"/>
                  <a:pt x="59239" y="733"/>
                </a:cubicBezTo>
                <a:cubicBezTo>
                  <a:pt x="59375" y="760"/>
                  <a:pt x="59510" y="923"/>
                  <a:pt x="59646" y="923"/>
                </a:cubicBezTo>
                <a:cubicBezTo>
                  <a:pt x="59755" y="923"/>
                  <a:pt x="59917" y="1086"/>
                  <a:pt x="60026" y="1086"/>
                </a:cubicBezTo>
                <a:cubicBezTo>
                  <a:pt x="60107" y="1086"/>
                  <a:pt x="60351" y="923"/>
                  <a:pt x="60406" y="896"/>
                </a:cubicBezTo>
                <a:cubicBezTo>
                  <a:pt x="60460" y="869"/>
                  <a:pt x="60731" y="679"/>
                  <a:pt x="60785" y="706"/>
                </a:cubicBezTo>
                <a:cubicBezTo>
                  <a:pt x="60812" y="706"/>
                  <a:pt x="61165" y="841"/>
                  <a:pt x="61165" y="869"/>
                </a:cubicBezTo>
                <a:cubicBezTo>
                  <a:pt x="61165" y="869"/>
                  <a:pt x="60812" y="1058"/>
                  <a:pt x="60785" y="1058"/>
                </a:cubicBezTo>
                <a:cubicBezTo>
                  <a:pt x="60921" y="1058"/>
                  <a:pt x="61056" y="1248"/>
                  <a:pt x="61192" y="1248"/>
                </a:cubicBezTo>
                <a:cubicBezTo>
                  <a:pt x="61273" y="1221"/>
                  <a:pt x="61490" y="1058"/>
                  <a:pt x="61572" y="1031"/>
                </a:cubicBezTo>
                <a:cubicBezTo>
                  <a:pt x="61707" y="1004"/>
                  <a:pt x="61843" y="896"/>
                  <a:pt x="61952" y="841"/>
                </a:cubicBezTo>
                <a:cubicBezTo>
                  <a:pt x="62006" y="814"/>
                  <a:pt x="62250" y="652"/>
                  <a:pt x="62331" y="652"/>
                </a:cubicBezTo>
                <a:cubicBezTo>
                  <a:pt x="62386" y="652"/>
                  <a:pt x="62684" y="787"/>
                  <a:pt x="62738" y="814"/>
                </a:cubicBezTo>
                <a:cubicBezTo>
                  <a:pt x="62765" y="841"/>
                  <a:pt x="63064" y="1004"/>
                  <a:pt x="63118" y="1004"/>
                </a:cubicBezTo>
                <a:cubicBezTo>
                  <a:pt x="63199" y="977"/>
                  <a:pt x="63471" y="787"/>
                  <a:pt x="63525" y="787"/>
                </a:cubicBezTo>
                <a:cubicBezTo>
                  <a:pt x="63660" y="841"/>
                  <a:pt x="63796" y="923"/>
                  <a:pt x="63905" y="977"/>
                </a:cubicBezTo>
                <a:lnTo>
                  <a:pt x="64311" y="1140"/>
                </a:lnTo>
                <a:cubicBezTo>
                  <a:pt x="64366" y="1167"/>
                  <a:pt x="64664" y="1330"/>
                  <a:pt x="64718" y="1330"/>
                </a:cubicBezTo>
                <a:cubicBezTo>
                  <a:pt x="64745" y="1330"/>
                  <a:pt x="65098" y="1140"/>
                  <a:pt x="65098" y="1140"/>
                </a:cubicBezTo>
                <a:cubicBezTo>
                  <a:pt x="65098" y="1086"/>
                  <a:pt x="64664" y="1004"/>
                  <a:pt x="64691" y="950"/>
                </a:cubicBezTo>
                <a:cubicBezTo>
                  <a:pt x="64718" y="896"/>
                  <a:pt x="65017" y="814"/>
                  <a:pt x="65071" y="760"/>
                </a:cubicBezTo>
                <a:cubicBezTo>
                  <a:pt x="65179" y="706"/>
                  <a:pt x="65342" y="624"/>
                  <a:pt x="65478" y="570"/>
                </a:cubicBezTo>
                <a:cubicBezTo>
                  <a:pt x="65505" y="543"/>
                  <a:pt x="65803" y="380"/>
                  <a:pt x="65857" y="380"/>
                </a:cubicBezTo>
                <a:cubicBezTo>
                  <a:pt x="65885" y="380"/>
                  <a:pt x="66237" y="543"/>
                  <a:pt x="66237" y="570"/>
                </a:cubicBezTo>
                <a:cubicBezTo>
                  <a:pt x="66237" y="624"/>
                  <a:pt x="65830" y="706"/>
                  <a:pt x="65857" y="760"/>
                </a:cubicBezTo>
                <a:cubicBezTo>
                  <a:pt x="65885" y="814"/>
                  <a:pt x="66183" y="896"/>
                  <a:pt x="66264" y="950"/>
                </a:cubicBezTo>
                <a:cubicBezTo>
                  <a:pt x="66319" y="950"/>
                  <a:pt x="66590" y="1113"/>
                  <a:pt x="66644" y="1113"/>
                </a:cubicBezTo>
                <a:cubicBezTo>
                  <a:pt x="66753" y="1113"/>
                  <a:pt x="66942" y="923"/>
                  <a:pt x="67051" y="923"/>
                </a:cubicBezTo>
                <a:cubicBezTo>
                  <a:pt x="67132" y="950"/>
                  <a:pt x="67349" y="1113"/>
                  <a:pt x="67431" y="1113"/>
                </a:cubicBezTo>
                <a:cubicBezTo>
                  <a:pt x="67593" y="1113"/>
                  <a:pt x="67675" y="950"/>
                  <a:pt x="67810" y="923"/>
                </a:cubicBezTo>
                <a:lnTo>
                  <a:pt x="67431" y="733"/>
                </a:lnTo>
                <a:cubicBezTo>
                  <a:pt x="67322" y="706"/>
                  <a:pt x="67078" y="624"/>
                  <a:pt x="67024" y="570"/>
                </a:cubicBezTo>
                <a:cubicBezTo>
                  <a:pt x="66997" y="516"/>
                  <a:pt x="67431" y="407"/>
                  <a:pt x="67431" y="380"/>
                </a:cubicBezTo>
                <a:cubicBezTo>
                  <a:pt x="67431" y="353"/>
                  <a:pt x="66997" y="218"/>
                  <a:pt x="67024" y="190"/>
                </a:cubicBezTo>
                <a:cubicBezTo>
                  <a:pt x="67051" y="163"/>
                  <a:pt x="67349" y="1"/>
                  <a:pt x="67403" y="1"/>
                </a:cubicBezTo>
                <a:cubicBezTo>
                  <a:pt x="67539" y="1"/>
                  <a:pt x="67675" y="163"/>
                  <a:pt x="67810" y="190"/>
                </a:cubicBezTo>
                <a:cubicBezTo>
                  <a:pt x="67837" y="245"/>
                  <a:pt x="68190" y="299"/>
                  <a:pt x="68190" y="380"/>
                </a:cubicBezTo>
                <a:cubicBezTo>
                  <a:pt x="68190" y="435"/>
                  <a:pt x="67783" y="516"/>
                  <a:pt x="67810" y="570"/>
                </a:cubicBezTo>
                <a:cubicBezTo>
                  <a:pt x="67837" y="597"/>
                  <a:pt x="68136" y="706"/>
                  <a:pt x="68217" y="733"/>
                </a:cubicBezTo>
                <a:cubicBezTo>
                  <a:pt x="68271" y="787"/>
                  <a:pt x="68516" y="923"/>
                  <a:pt x="68597" y="923"/>
                </a:cubicBezTo>
                <a:cubicBezTo>
                  <a:pt x="68705" y="923"/>
                  <a:pt x="68868" y="733"/>
                  <a:pt x="68977" y="733"/>
                </a:cubicBezTo>
                <a:cubicBezTo>
                  <a:pt x="69085" y="733"/>
                  <a:pt x="69302" y="896"/>
                  <a:pt x="69384" y="923"/>
                </a:cubicBezTo>
                <a:cubicBezTo>
                  <a:pt x="69519" y="977"/>
                  <a:pt x="69628" y="1058"/>
                  <a:pt x="69763" y="1113"/>
                </a:cubicBezTo>
                <a:cubicBezTo>
                  <a:pt x="69899" y="1113"/>
                  <a:pt x="70035" y="923"/>
                  <a:pt x="70170" y="923"/>
                </a:cubicBezTo>
                <a:cubicBezTo>
                  <a:pt x="70251" y="923"/>
                  <a:pt x="70496" y="1140"/>
                  <a:pt x="70550" y="1113"/>
                </a:cubicBezTo>
                <a:cubicBezTo>
                  <a:pt x="70685" y="1113"/>
                  <a:pt x="70848" y="977"/>
                  <a:pt x="70957" y="950"/>
                </a:cubicBezTo>
                <a:cubicBezTo>
                  <a:pt x="71092" y="896"/>
                  <a:pt x="71228" y="814"/>
                  <a:pt x="71364" y="760"/>
                </a:cubicBezTo>
                <a:lnTo>
                  <a:pt x="71743" y="597"/>
                </a:lnTo>
                <a:lnTo>
                  <a:pt x="72557" y="245"/>
                </a:lnTo>
                <a:cubicBezTo>
                  <a:pt x="72584" y="299"/>
                  <a:pt x="72937" y="380"/>
                  <a:pt x="72937" y="435"/>
                </a:cubicBezTo>
                <a:cubicBezTo>
                  <a:pt x="72937" y="489"/>
                  <a:pt x="72584" y="597"/>
                  <a:pt x="72530" y="624"/>
                </a:cubicBezTo>
                <a:cubicBezTo>
                  <a:pt x="72449" y="652"/>
                  <a:pt x="72177" y="733"/>
                  <a:pt x="72150" y="787"/>
                </a:cubicBezTo>
                <a:cubicBezTo>
                  <a:pt x="72123" y="814"/>
                  <a:pt x="72530" y="923"/>
                  <a:pt x="72530" y="977"/>
                </a:cubicBezTo>
                <a:cubicBezTo>
                  <a:pt x="72530" y="1004"/>
                  <a:pt x="72096" y="1140"/>
                  <a:pt x="72150" y="1167"/>
                </a:cubicBezTo>
                <a:cubicBezTo>
                  <a:pt x="72177" y="1194"/>
                  <a:pt x="72476" y="1357"/>
                  <a:pt x="72530" y="1357"/>
                </a:cubicBezTo>
                <a:cubicBezTo>
                  <a:pt x="72638" y="1357"/>
                  <a:pt x="72801" y="1167"/>
                  <a:pt x="72937" y="1194"/>
                </a:cubicBezTo>
                <a:cubicBezTo>
                  <a:pt x="72991" y="1194"/>
                  <a:pt x="73262" y="1357"/>
                  <a:pt x="73316" y="1384"/>
                </a:cubicBezTo>
                <a:cubicBezTo>
                  <a:pt x="73452" y="1438"/>
                  <a:pt x="73561" y="1520"/>
                  <a:pt x="73696" y="1574"/>
                </a:cubicBezTo>
                <a:cubicBezTo>
                  <a:pt x="73723" y="1520"/>
                  <a:pt x="74103" y="1465"/>
                  <a:pt x="74103" y="1411"/>
                </a:cubicBezTo>
                <a:cubicBezTo>
                  <a:pt x="74103" y="1384"/>
                  <a:pt x="73696" y="1248"/>
                  <a:pt x="73723" y="1221"/>
                </a:cubicBezTo>
                <a:cubicBezTo>
                  <a:pt x="73778" y="1167"/>
                  <a:pt x="74022" y="1086"/>
                  <a:pt x="74103" y="1058"/>
                </a:cubicBezTo>
                <a:cubicBezTo>
                  <a:pt x="74239" y="1004"/>
                  <a:pt x="74374" y="923"/>
                  <a:pt x="74510" y="896"/>
                </a:cubicBezTo>
                <a:cubicBezTo>
                  <a:pt x="74537" y="869"/>
                  <a:pt x="74863" y="1058"/>
                  <a:pt x="74890" y="1086"/>
                </a:cubicBezTo>
                <a:cubicBezTo>
                  <a:pt x="74944" y="1113"/>
                  <a:pt x="75188" y="1275"/>
                  <a:pt x="75269" y="1275"/>
                </a:cubicBezTo>
                <a:cubicBezTo>
                  <a:pt x="75324" y="1303"/>
                  <a:pt x="75595" y="1140"/>
                  <a:pt x="75649" y="1113"/>
                </a:cubicBezTo>
                <a:lnTo>
                  <a:pt x="76029" y="950"/>
                </a:lnTo>
                <a:cubicBezTo>
                  <a:pt x="76110" y="923"/>
                  <a:pt x="76327" y="787"/>
                  <a:pt x="76409" y="787"/>
                </a:cubicBezTo>
                <a:cubicBezTo>
                  <a:pt x="76436" y="787"/>
                  <a:pt x="76788" y="950"/>
                  <a:pt x="76788" y="977"/>
                </a:cubicBezTo>
                <a:cubicBezTo>
                  <a:pt x="76788" y="977"/>
                  <a:pt x="76436" y="1140"/>
                  <a:pt x="76409" y="1140"/>
                </a:cubicBezTo>
                <a:cubicBezTo>
                  <a:pt x="76544" y="1167"/>
                  <a:pt x="76653" y="1330"/>
                  <a:pt x="76788" y="1357"/>
                </a:cubicBezTo>
                <a:cubicBezTo>
                  <a:pt x="76897" y="1357"/>
                  <a:pt x="77032" y="1167"/>
                  <a:pt x="77168" y="1167"/>
                </a:cubicBezTo>
                <a:cubicBezTo>
                  <a:pt x="77304" y="1167"/>
                  <a:pt x="77412" y="1357"/>
                  <a:pt x="77548" y="1357"/>
                </a:cubicBezTo>
                <a:cubicBezTo>
                  <a:pt x="77656" y="1357"/>
                  <a:pt x="77792" y="1194"/>
                  <a:pt x="77928" y="1194"/>
                </a:cubicBezTo>
                <a:cubicBezTo>
                  <a:pt x="78036" y="1167"/>
                  <a:pt x="78172" y="1004"/>
                  <a:pt x="78307" y="1004"/>
                </a:cubicBezTo>
                <a:cubicBezTo>
                  <a:pt x="78416" y="1004"/>
                  <a:pt x="78579" y="1221"/>
                  <a:pt x="78687" y="1194"/>
                </a:cubicBezTo>
                <a:cubicBezTo>
                  <a:pt x="78823" y="1194"/>
                  <a:pt x="78931" y="1031"/>
                  <a:pt x="79067" y="1004"/>
                </a:cubicBezTo>
                <a:cubicBezTo>
                  <a:pt x="79121" y="1004"/>
                  <a:pt x="79392" y="1167"/>
                  <a:pt x="79446" y="1194"/>
                </a:cubicBezTo>
                <a:cubicBezTo>
                  <a:pt x="79501" y="1221"/>
                  <a:pt x="79745" y="1384"/>
                  <a:pt x="79826" y="1384"/>
                </a:cubicBezTo>
                <a:cubicBezTo>
                  <a:pt x="79908" y="1384"/>
                  <a:pt x="80152" y="1221"/>
                  <a:pt x="80206" y="1194"/>
                </a:cubicBezTo>
                <a:cubicBezTo>
                  <a:pt x="80260" y="1167"/>
                  <a:pt x="80531" y="1004"/>
                  <a:pt x="80586" y="1031"/>
                </a:cubicBezTo>
                <a:cubicBezTo>
                  <a:pt x="80721" y="1031"/>
                  <a:pt x="80830" y="1194"/>
                  <a:pt x="80965" y="1194"/>
                </a:cubicBezTo>
                <a:cubicBezTo>
                  <a:pt x="81047" y="1194"/>
                  <a:pt x="81291" y="1004"/>
                  <a:pt x="81345" y="1004"/>
                </a:cubicBezTo>
                <a:cubicBezTo>
                  <a:pt x="81481" y="1031"/>
                  <a:pt x="81644" y="1167"/>
                  <a:pt x="81752" y="1194"/>
                </a:cubicBezTo>
                <a:cubicBezTo>
                  <a:pt x="81779" y="1221"/>
                  <a:pt x="82078" y="1384"/>
                  <a:pt x="82132" y="1384"/>
                </a:cubicBezTo>
                <a:cubicBezTo>
                  <a:pt x="82213" y="1384"/>
                  <a:pt x="82457" y="1221"/>
                  <a:pt x="82511" y="1194"/>
                </a:cubicBezTo>
                <a:lnTo>
                  <a:pt x="82891" y="1004"/>
                </a:lnTo>
                <a:lnTo>
                  <a:pt x="83271" y="814"/>
                </a:lnTo>
                <a:lnTo>
                  <a:pt x="84030" y="435"/>
                </a:lnTo>
                <a:lnTo>
                  <a:pt x="84817" y="787"/>
                </a:lnTo>
                <a:lnTo>
                  <a:pt x="84437" y="977"/>
                </a:lnTo>
                <a:cubicBezTo>
                  <a:pt x="84356" y="1031"/>
                  <a:pt x="84112" y="1113"/>
                  <a:pt x="84058" y="1167"/>
                </a:cubicBezTo>
                <a:cubicBezTo>
                  <a:pt x="84030" y="1221"/>
                  <a:pt x="84437" y="1303"/>
                  <a:pt x="84437" y="1357"/>
                </a:cubicBezTo>
                <a:cubicBezTo>
                  <a:pt x="84464" y="1384"/>
                  <a:pt x="84058" y="1520"/>
                  <a:pt x="84058" y="1547"/>
                </a:cubicBezTo>
                <a:cubicBezTo>
                  <a:pt x="84112" y="1574"/>
                  <a:pt x="84410" y="1737"/>
                  <a:pt x="84464" y="1737"/>
                </a:cubicBezTo>
                <a:cubicBezTo>
                  <a:pt x="84600" y="1737"/>
                  <a:pt x="84709" y="1547"/>
                  <a:pt x="84844" y="1547"/>
                </a:cubicBezTo>
                <a:cubicBezTo>
                  <a:pt x="84980" y="1520"/>
                  <a:pt x="85088" y="1357"/>
                  <a:pt x="85224" y="1357"/>
                </a:cubicBezTo>
                <a:cubicBezTo>
                  <a:pt x="85278" y="1357"/>
                  <a:pt x="85576" y="1547"/>
                  <a:pt x="85604" y="1520"/>
                </a:cubicBezTo>
                <a:cubicBezTo>
                  <a:pt x="85658" y="1492"/>
                  <a:pt x="85983" y="1357"/>
                  <a:pt x="85983" y="1330"/>
                </a:cubicBezTo>
                <a:cubicBezTo>
                  <a:pt x="85983" y="1330"/>
                  <a:pt x="85604" y="1140"/>
                  <a:pt x="85604" y="1140"/>
                </a:cubicBezTo>
                <a:cubicBezTo>
                  <a:pt x="85712" y="1140"/>
                  <a:pt x="85848" y="950"/>
                  <a:pt x="85983" y="950"/>
                </a:cubicBezTo>
                <a:cubicBezTo>
                  <a:pt x="86038" y="950"/>
                  <a:pt x="86309" y="1113"/>
                  <a:pt x="86363" y="1140"/>
                </a:cubicBezTo>
                <a:cubicBezTo>
                  <a:pt x="86390" y="1140"/>
                  <a:pt x="86743" y="1303"/>
                  <a:pt x="86743" y="1303"/>
                </a:cubicBezTo>
                <a:cubicBezTo>
                  <a:pt x="86797" y="1275"/>
                  <a:pt x="87123" y="1140"/>
                  <a:pt x="87123" y="1113"/>
                </a:cubicBezTo>
                <a:cubicBezTo>
                  <a:pt x="87123" y="1058"/>
                  <a:pt x="86743" y="1004"/>
                  <a:pt x="86743" y="950"/>
                </a:cubicBezTo>
                <a:cubicBezTo>
                  <a:pt x="86743" y="869"/>
                  <a:pt x="87123" y="814"/>
                  <a:pt x="87123" y="733"/>
                </a:cubicBezTo>
                <a:cubicBezTo>
                  <a:pt x="87123" y="706"/>
                  <a:pt x="86689" y="597"/>
                  <a:pt x="86716" y="570"/>
                </a:cubicBezTo>
                <a:cubicBezTo>
                  <a:pt x="86743" y="543"/>
                  <a:pt x="87068" y="380"/>
                  <a:pt x="87095" y="380"/>
                </a:cubicBezTo>
                <a:cubicBezTo>
                  <a:pt x="87231" y="380"/>
                  <a:pt x="87367" y="543"/>
                  <a:pt x="87502" y="543"/>
                </a:cubicBezTo>
                <a:cubicBezTo>
                  <a:pt x="87529" y="624"/>
                  <a:pt x="87909" y="652"/>
                  <a:pt x="87909" y="733"/>
                </a:cubicBezTo>
                <a:cubicBezTo>
                  <a:pt x="87909" y="787"/>
                  <a:pt x="87502" y="869"/>
                  <a:pt x="87529" y="923"/>
                </a:cubicBezTo>
                <a:cubicBezTo>
                  <a:pt x="87529" y="950"/>
                  <a:pt x="87855" y="1086"/>
                  <a:pt x="87909" y="1086"/>
                </a:cubicBezTo>
                <a:cubicBezTo>
                  <a:pt x="88018" y="1113"/>
                  <a:pt x="88207" y="1275"/>
                  <a:pt x="88316" y="1275"/>
                </a:cubicBezTo>
                <a:cubicBezTo>
                  <a:pt x="88424" y="1248"/>
                  <a:pt x="88587" y="1058"/>
                  <a:pt x="88696" y="1058"/>
                </a:cubicBezTo>
                <a:cubicBezTo>
                  <a:pt x="88777" y="1086"/>
                  <a:pt x="89021" y="1248"/>
                  <a:pt x="89103" y="1248"/>
                </a:cubicBezTo>
                <a:cubicBezTo>
                  <a:pt x="89211" y="1221"/>
                  <a:pt x="89374" y="1113"/>
                  <a:pt x="89482" y="1058"/>
                </a:cubicBezTo>
                <a:cubicBezTo>
                  <a:pt x="89537" y="1031"/>
                  <a:pt x="89808" y="869"/>
                  <a:pt x="89862" y="869"/>
                </a:cubicBezTo>
                <a:cubicBezTo>
                  <a:pt x="89943" y="869"/>
                  <a:pt x="90215" y="1004"/>
                  <a:pt x="90269" y="1031"/>
                </a:cubicBezTo>
                <a:cubicBezTo>
                  <a:pt x="90296" y="1058"/>
                  <a:pt x="90594" y="1221"/>
                  <a:pt x="90649" y="1221"/>
                </a:cubicBezTo>
                <a:cubicBezTo>
                  <a:pt x="90757" y="1221"/>
                  <a:pt x="90947" y="1031"/>
                  <a:pt x="91056" y="1031"/>
                </a:cubicBezTo>
                <a:cubicBezTo>
                  <a:pt x="91164" y="1031"/>
                  <a:pt x="91300" y="1221"/>
                  <a:pt x="91435" y="1221"/>
                </a:cubicBezTo>
                <a:cubicBezTo>
                  <a:pt x="91544" y="1221"/>
                  <a:pt x="91706" y="1004"/>
                  <a:pt x="91815" y="1031"/>
                </a:cubicBezTo>
                <a:cubicBezTo>
                  <a:pt x="91951" y="1031"/>
                  <a:pt x="92113" y="1221"/>
                  <a:pt x="92222" y="1194"/>
                </a:cubicBezTo>
                <a:cubicBezTo>
                  <a:pt x="92303" y="1194"/>
                  <a:pt x="92547" y="1058"/>
                  <a:pt x="92602" y="1004"/>
                </a:cubicBezTo>
                <a:cubicBezTo>
                  <a:pt x="92656" y="1004"/>
                  <a:pt x="92927" y="814"/>
                  <a:pt x="92981" y="841"/>
                </a:cubicBezTo>
                <a:cubicBezTo>
                  <a:pt x="93090" y="841"/>
                  <a:pt x="93280" y="1031"/>
                  <a:pt x="93388" y="1004"/>
                </a:cubicBezTo>
                <a:cubicBezTo>
                  <a:pt x="93442" y="1004"/>
                  <a:pt x="93497" y="950"/>
                  <a:pt x="93578" y="923"/>
                </a:cubicBezTo>
                <a:cubicBezTo>
                  <a:pt x="93714" y="869"/>
                  <a:pt x="93849" y="841"/>
                  <a:pt x="93985" y="841"/>
                </a:cubicBezTo>
                <a:cubicBezTo>
                  <a:pt x="94202" y="869"/>
                  <a:pt x="94554" y="1140"/>
                  <a:pt x="94771" y="1194"/>
                </a:cubicBezTo>
                <a:cubicBezTo>
                  <a:pt x="94853" y="1221"/>
                  <a:pt x="95043" y="1221"/>
                  <a:pt x="95233" y="1275"/>
                </a:cubicBezTo>
                <a:cubicBezTo>
                  <a:pt x="95450" y="1303"/>
                  <a:pt x="95639" y="1357"/>
                  <a:pt x="95721" y="1438"/>
                </a:cubicBezTo>
                <a:cubicBezTo>
                  <a:pt x="95856" y="1520"/>
                  <a:pt x="96019" y="1682"/>
                  <a:pt x="96155" y="1872"/>
                </a:cubicBezTo>
                <a:cubicBezTo>
                  <a:pt x="96290" y="2035"/>
                  <a:pt x="96399" y="2225"/>
                  <a:pt x="96453" y="2333"/>
                </a:cubicBezTo>
                <a:cubicBezTo>
                  <a:pt x="96535" y="2469"/>
                  <a:pt x="96643" y="2713"/>
                  <a:pt x="96724" y="2930"/>
                </a:cubicBezTo>
                <a:cubicBezTo>
                  <a:pt x="96779" y="3147"/>
                  <a:pt x="96806" y="3364"/>
                  <a:pt x="96806" y="3418"/>
                </a:cubicBezTo>
                <a:cubicBezTo>
                  <a:pt x="96806" y="3472"/>
                  <a:pt x="96697" y="3228"/>
                  <a:pt x="96535" y="2984"/>
                </a:cubicBezTo>
                <a:cubicBezTo>
                  <a:pt x="96399" y="2767"/>
                  <a:pt x="96182" y="2550"/>
                  <a:pt x="96182" y="2577"/>
                </a:cubicBezTo>
                <a:cubicBezTo>
                  <a:pt x="96155" y="2577"/>
                  <a:pt x="96182" y="2632"/>
                  <a:pt x="96236" y="2713"/>
                </a:cubicBezTo>
                <a:cubicBezTo>
                  <a:pt x="96263" y="2794"/>
                  <a:pt x="96318" y="2930"/>
                  <a:pt x="96345" y="3038"/>
                </a:cubicBezTo>
                <a:cubicBezTo>
                  <a:pt x="96426" y="3283"/>
                  <a:pt x="96453" y="3527"/>
                  <a:pt x="96453" y="3554"/>
                </a:cubicBezTo>
                <a:cubicBezTo>
                  <a:pt x="96453" y="3581"/>
                  <a:pt x="96562" y="3771"/>
                  <a:pt x="96616" y="3988"/>
                </a:cubicBezTo>
                <a:cubicBezTo>
                  <a:pt x="96643" y="4096"/>
                  <a:pt x="96670" y="4205"/>
                  <a:pt x="96697" y="4259"/>
                </a:cubicBezTo>
                <a:cubicBezTo>
                  <a:pt x="96724" y="4340"/>
                  <a:pt x="96724" y="4340"/>
                  <a:pt x="96724" y="4340"/>
                </a:cubicBezTo>
                <a:cubicBezTo>
                  <a:pt x="96752" y="4340"/>
                  <a:pt x="96752" y="4340"/>
                  <a:pt x="96752" y="4313"/>
                </a:cubicBezTo>
                <a:cubicBezTo>
                  <a:pt x="96752" y="4313"/>
                  <a:pt x="96779" y="4313"/>
                  <a:pt x="96779" y="4259"/>
                </a:cubicBezTo>
                <a:cubicBezTo>
                  <a:pt x="96779" y="4151"/>
                  <a:pt x="96806" y="4042"/>
                  <a:pt x="96806" y="3906"/>
                </a:cubicBezTo>
                <a:cubicBezTo>
                  <a:pt x="96806" y="3662"/>
                  <a:pt x="96779" y="3391"/>
                  <a:pt x="96806" y="3418"/>
                </a:cubicBezTo>
                <a:cubicBezTo>
                  <a:pt x="96860" y="3500"/>
                  <a:pt x="96941" y="3662"/>
                  <a:pt x="96996" y="3879"/>
                </a:cubicBezTo>
                <a:cubicBezTo>
                  <a:pt x="97023" y="3961"/>
                  <a:pt x="97050" y="4069"/>
                  <a:pt x="97050" y="4151"/>
                </a:cubicBezTo>
                <a:cubicBezTo>
                  <a:pt x="97077" y="4205"/>
                  <a:pt x="97077" y="4259"/>
                  <a:pt x="97077" y="4286"/>
                </a:cubicBezTo>
                <a:cubicBezTo>
                  <a:pt x="97104" y="4313"/>
                  <a:pt x="97104" y="4313"/>
                  <a:pt x="97104" y="4340"/>
                </a:cubicBezTo>
                <a:cubicBezTo>
                  <a:pt x="97131" y="4422"/>
                  <a:pt x="97267" y="4612"/>
                  <a:pt x="97294" y="4720"/>
                </a:cubicBezTo>
                <a:cubicBezTo>
                  <a:pt x="97294" y="4774"/>
                  <a:pt x="97104" y="5100"/>
                  <a:pt x="97104" y="5127"/>
                </a:cubicBezTo>
                <a:cubicBezTo>
                  <a:pt x="97050" y="5235"/>
                  <a:pt x="96941" y="5398"/>
                  <a:pt x="96914" y="5534"/>
                </a:cubicBezTo>
                <a:cubicBezTo>
                  <a:pt x="96887" y="5615"/>
                  <a:pt x="96724" y="5805"/>
                  <a:pt x="96724" y="5914"/>
                </a:cubicBezTo>
                <a:cubicBezTo>
                  <a:pt x="96724" y="5995"/>
                  <a:pt x="96887" y="6266"/>
                  <a:pt x="96914" y="6320"/>
                </a:cubicBezTo>
                <a:cubicBezTo>
                  <a:pt x="96941" y="6429"/>
                  <a:pt x="97050" y="6592"/>
                  <a:pt x="97077" y="6727"/>
                </a:cubicBezTo>
                <a:cubicBezTo>
                  <a:pt x="97104" y="6809"/>
                  <a:pt x="96887" y="7026"/>
                  <a:pt x="96887" y="7107"/>
                </a:cubicBezTo>
                <a:cubicBezTo>
                  <a:pt x="96887" y="7188"/>
                  <a:pt x="97050" y="7460"/>
                  <a:pt x="97050" y="7514"/>
                </a:cubicBezTo>
                <a:cubicBezTo>
                  <a:pt x="97077" y="7568"/>
                  <a:pt x="97240" y="7866"/>
                  <a:pt x="97240" y="7921"/>
                </a:cubicBezTo>
                <a:cubicBezTo>
                  <a:pt x="97213" y="8029"/>
                  <a:pt x="97077" y="8246"/>
                  <a:pt x="97023" y="8328"/>
                </a:cubicBezTo>
                <a:cubicBezTo>
                  <a:pt x="96996" y="8382"/>
                  <a:pt x="96833" y="8626"/>
                  <a:pt x="96833" y="8707"/>
                </a:cubicBezTo>
                <a:cubicBezTo>
                  <a:pt x="96833" y="8762"/>
                  <a:pt x="96996" y="9114"/>
                  <a:pt x="96996" y="9114"/>
                </a:cubicBezTo>
                <a:cubicBezTo>
                  <a:pt x="96969" y="9168"/>
                  <a:pt x="96806" y="9521"/>
                  <a:pt x="96779" y="9521"/>
                </a:cubicBezTo>
                <a:cubicBezTo>
                  <a:pt x="96724" y="9494"/>
                  <a:pt x="96670" y="9087"/>
                  <a:pt x="96616" y="9114"/>
                </a:cubicBezTo>
                <a:cubicBezTo>
                  <a:pt x="96616" y="9114"/>
                  <a:pt x="96426" y="9467"/>
                  <a:pt x="96426" y="9494"/>
                </a:cubicBezTo>
                <a:cubicBezTo>
                  <a:pt x="96399" y="9630"/>
                  <a:pt x="96209" y="9738"/>
                  <a:pt x="96209" y="9874"/>
                </a:cubicBezTo>
                <a:cubicBezTo>
                  <a:pt x="96182" y="10009"/>
                  <a:pt x="96372" y="10145"/>
                  <a:pt x="96372" y="10281"/>
                </a:cubicBezTo>
                <a:cubicBezTo>
                  <a:pt x="96372" y="10389"/>
                  <a:pt x="96535" y="10525"/>
                  <a:pt x="96535" y="10660"/>
                </a:cubicBezTo>
                <a:cubicBezTo>
                  <a:pt x="96507" y="10714"/>
                  <a:pt x="96318" y="10986"/>
                  <a:pt x="96318" y="11040"/>
                </a:cubicBezTo>
                <a:cubicBezTo>
                  <a:pt x="96345" y="11176"/>
                  <a:pt x="96426" y="11311"/>
                  <a:pt x="96480" y="11420"/>
                </a:cubicBezTo>
                <a:lnTo>
                  <a:pt x="96643" y="11799"/>
                </a:lnTo>
                <a:lnTo>
                  <a:pt x="96806" y="12179"/>
                </a:lnTo>
                <a:cubicBezTo>
                  <a:pt x="96860" y="12315"/>
                  <a:pt x="96941" y="12423"/>
                  <a:pt x="96996" y="12559"/>
                </a:cubicBezTo>
                <a:cubicBezTo>
                  <a:pt x="97023" y="12613"/>
                  <a:pt x="97158" y="12857"/>
                  <a:pt x="97158" y="12939"/>
                </a:cubicBezTo>
                <a:cubicBezTo>
                  <a:pt x="97158" y="12966"/>
                  <a:pt x="96969" y="13291"/>
                  <a:pt x="96969" y="13318"/>
                </a:cubicBezTo>
                <a:cubicBezTo>
                  <a:pt x="96914" y="13318"/>
                  <a:pt x="96833" y="12912"/>
                  <a:pt x="96779" y="12939"/>
                </a:cubicBezTo>
                <a:cubicBezTo>
                  <a:pt x="96724" y="12966"/>
                  <a:pt x="96643" y="13210"/>
                  <a:pt x="96589" y="13291"/>
                </a:cubicBezTo>
                <a:cubicBezTo>
                  <a:pt x="96562" y="13373"/>
                  <a:pt x="96399" y="13590"/>
                  <a:pt x="96399" y="13671"/>
                </a:cubicBezTo>
                <a:cubicBezTo>
                  <a:pt x="96399" y="13725"/>
                  <a:pt x="96562" y="14024"/>
                  <a:pt x="96589" y="14051"/>
                </a:cubicBezTo>
                <a:cubicBezTo>
                  <a:pt x="96589" y="14105"/>
                  <a:pt x="96724" y="14430"/>
                  <a:pt x="96752" y="14430"/>
                </a:cubicBezTo>
                <a:cubicBezTo>
                  <a:pt x="96779" y="14430"/>
                  <a:pt x="96941" y="14051"/>
                  <a:pt x="96941" y="14051"/>
                </a:cubicBezTo>
                <a:cubicBezTo>
                  <a:pt x="96969" y="14159"/>
                  <a:pt x="97131" y="14322"/>
                  <a:pt x="97131" y="14430"/>
                </a:cubicBezTo>
                <a:cubicBezTo>
                  <a:pt x="97131" y="14566"/>
                  <a:pt x="96941" y="14675"/>
                  <a:pt x="96941" y="14810"/>
                </a:cubicBezTo>
                <a:cubicBezTo>
                  <a:pt x="96941" y="14946"/>
                  <a:pt x="96752" y="15081"/>
                  <a:pt x="96752" y="15190"/>
                </a:cubicBezTo>
                <a:cubicBezTo>
                  <a:pt x="96752" y="15298"/>
                  <a:pt x="96941" y="15461"/>
                  <a:pt x="96941" y="15570"/>
                </a:cubicBezTo>
                <a:cubicBezTo>
                  <a:pt x="96941" y="15705"/>
                  <a:pt x="96752" y="15841"/>
                  <a:pt x="96752" y="15949"/>
                </a:cubicBezTo>
                <a:cubicBezTo>
                  <a:pt x="96752" y="16058"/>
                  <a:pt x="96969" y="16248"/>
                  <a:pt x="96941" y="16329"/>
                </a:cubicBezTo>
                <a:cubicBezTo>
                  <a:pt x="96941" y="16438"/>
                  <a:pt x="96752" y="16627"/>
                  <a:pt x="96752" y="16736"/>
                </a:cubicBezTo>
                <a:cubicBezTo>
                  <a:pt x="96779" y="16817"/>
                  <a:pt x="96914" y="17034"/>
                  <a:pt x="96941" y="17116"/>
                </a:cubicBezTo>
                <a:cubicBezTo>
                  <a:pt x="96969" y="17170"/>
                  <a:pt x="97131" y="17441"/>
                  <a:pt x="97131" y="17495"/>
                </a:cubicBezTo>
                <a:cubicBezTo>
                  <a:pt x="97131" y="17631"/>
                  <a:pt x="96969" y="17740"/>
                  <a:pt x="96969" y="17875"/>
                </a:cubicBezTo>
                <a:cubicBezTo>
                  <a:pt x="96969" y="17984"/>
                  <a:pt x="97158" y="18174"/>
                  <a:pt x="97131" y="18255"/>
                </a:cubicBezTo>
                <a:cubicBezTo>
                  <a:pt x="97131" y="18309"/>
                  <a:pt x="96969" y="18662"/>
                  <a:pt x="96969" y="18662"/>
                </a:cubicBezTo>
                <a:cubicBezTo>
                  <a:pt x="96914" y="18662"/>
                  <a:pt x="96806" y="18336"/>
                  <a:pt x="96779" y="18282"/>
                </a:cubicBezTo>
                <a:cubicBezTo>
                  <a:pt x="96697" y="18201"/>
                  <a:pt x="96643" y="18011"/>
                  <a:pt x="96589" y="17902"/>
                </a:cubicBezTo>
                <a:cubicBezTo>
                  <a:pt x="96535" y="17767"/>
                  <a:pt x="96453" y="17631"/>
                  <a:pt x="96399" y="17523"/>
                </a:cubicBezTo>
                <a:cubicBezTo>
                  <a:pt x="96399" y="17631"/>
                  <a:pt x="96209" y="17767"/>
                  <a:pt x="96209" y="17902"/>
                </a:cubicBezTo>
                <a:cubicBezTo>
                  <a:pt x="96209" y="18011"/>
                  <a:pt x="96426" y="18174"/>
                  <a:pt x="96399" y="18282"/>
                </a:cubicBezTo>
                <a:cubicBezTo>
                  <a:pt x="96399" y="18363"/>
                  <a:pt x="96209" y="18608"/>
                  <a:pt x="96236" y="18662"/>
                </a:cubicBezTo>
                <a:cubicBezTo>
                  <a:pt x="96236" y="18797"/>
                  <a:pt x="96372" y="18960"/>
                  <a:pt x="96426" y="19041"/>
                </a:cubicBezTo>
                <a:cubicBezTo>
                  <a:pt x="96480" y="19177"/>
                  <a:pt x="96535" y="19313"/>
                  <a:pt x="96616" y="19421"/>
                </a:cubicBezTo>
                <a:cubicBezTo>
                  <a:pt x="96643" y="19503"/>
                  <a:pt x="96779" y="19720"/>
                  <a:pt x="96806" y="19801"/>
                </a:cubicBezTo>
                <a:cubicBezTo>
                  <a:pt x="96806" y="19909"/>
                  <a:pt x="96616" y="20099"/>
                  <a:pt x="96616" y="20208"/>
                </a:cubicBezTo>
                <a:cubicBezTo>
                  <a:pt x="96616" y="20343"/>
                  <a:pt x="96806" y="20452"/>
                  <a:pt x="96806" y="20588"/>
                </a:cubicBezTo>
                <a:cubicBezTo>
                  <a:pt x="96806" y="20723"/>
                  <a:pt x="96616" y="20859"/>
                  <a:pt x="96616" y="20967"/>
                </a:cubicBezTo>
                <a:cubicBezTo>
                  <a:pt x="96643" y="21103"/>
                  <a:pt x="96806" y="21239"/>
                  <a:pt x="96806" y="21347"/>
                </a:cubicBezTo>
                <a:cubicBezTo>
                  <a:pt x="96806" y="21483"/>
                  <a:pt x="96643" y="21618"/>
                  <a:pt x="96643" y="21754"/>
                </a:cubicBezTo>
                <a:cubicBezTo>
                  <a:pt x="96643" y="21862"/>
                  <a:pt x="96833" y="22025"/>
                  <a:pt x="96833" y="22134"/>
                </a:cubicBezTo>
                <a:cubicBezTo>
                  <a:pt x="96833" y="22215"/>
                  <a:pt x="96643" y="22459"/>
                  <a:pt x="96643" y="22540"/>
                </a:cubicBezTo>
                <a:cubicBezTo>
                  <a:pt x="96670" y="22649"/>
                  <a:pt x="96779" y="22812"/>
                  <a:pt x="96833" y="22920"/>
                </a:cubicBezTo>
                <a:cubicBezTo>
                  <a:pt x="96887" y="23029"/>
                  <a:pt x="96969" y="23164"/>
                  <a:pt x="97023" y="23300"/>
                </a:cubicBezTo>
                <a:cubicBezTo>
                  <a:pt x="97050" y="23354"/>
                  <a:pt x="97213" y="23653"/>
                  <a:pt x="97213" y="23680"/>
                </a:cubicBezTo>
                <a:cubicBezTo>
                  <a:pt x="97213" y="23788"/>
                  <a:pt x="97077" y="24005"/>
                  <a:pt x="97050" y="24087"/>
                </a:cubicBezTo>
                <a:cubicBezTo>
                  <a:pt x="96996" y="24168"/>
                  <a:pt x="96914" y="24412"/>
                  <a:pt x="96860" y="24466"/>
                </a:cubicBezTo>
                <a:cubicBezTo>
                  <a:pt x="96833" y="24493"/>
                  <a:pt x="96697" y="24087"/>
                  <a:pt x="96670" y="24087"/>
                </a:cubicBezTo>
                <a:cubicBezTo>
                  <a:pt x="96616" y="24087"/>
                  <a:pt x="96535" y="24439"/>
                  <a:pt x="96480" y="24493"/>
                </a:cubicBezTo>
                <a:cubicBezTo>
                  <a:pt x="96426" y="24548"/>
                  <a:pt x="96372" y="24792"/>
                  <a:pt x="96318" y="24873"/>
                </a:cubicBezTo>
                <a:cubicBezTo>
                  <a:pt x="96426" y="25144"/>
                  <a:pt x="96562" y="25388"/>
                  <a:pt x="96670" y="25633"/>
                </a:cubicBezTo>
                <a:cubicBezTo>
                  <a:pt x="96752" y="25768"/>
                  <a:pt x="96806" y="25904"/>
                  <a:pt x="96860" y="26039"/>
                </a:cubicBezTo>
                <a:cubicBezTo>
                  <a:pt x="96914" y="26094"/>
                  <a:pt x="97050" y="26311"/>
                  <a:pt x="97050" y="26419"/>
                </a:cubicBezTo>
                <a:cubicBezTo>
                  <a:pt x="97050" y="26446"/>
                  <a:pt x="96887" y="26799"/>
                  <a:pt x="96860" y="26799"/>
                </a:cubicBezTo>
                <a:cubicBezTo>
                  <a:pt x="96833" y="26799"/>
                  <a:pt x="96697" y="26392"/>
                  <a:pt x="96697" y="26419"/>
                </a:cubicBezTo>
                <a:cubicBezTo>
                  <a:pt x="96670" y="26446"/>
                  <a:pt x="96507" y="26772"/>
                  <a:pt x="96507" y="26826"/>
                </a:cubicBezTo>
                <a:cubicBezTo>
                  <a:pt x="96507" y="26935"/>
                  <a:pt x="96697" y="27097"/>
                  <a:pt x="96697" y="27206"/>
                </a:cubicBezTo>
                <a:cubicBezTo>
                  <a:pt x="96670" y="27287"/>
                  <a:pt x="96507" y="27531"/>
                  <a:pt x="96507" y="27585"/>
                </a:cubicBezTo>
                <a:cubicBezTo>
                  <a:pt x="96535" y="27694"/>
                  <a:pt x="96643" y="27884"/>
                  <a:pt x="96697" y="27965"/>
                </a:cubicBezTo>
                <a:lnTo>
                  <a:pt x="96887" y="28345"/>
                </a:lnTo>
                <a:lnTo>
                  <a:pt x="97077" y="28752"/>
                </a:lnTo>
                <a:cubicBezTo>
                  <a:pt x="96996" y="28779"/>
                  <a:pt x="96941" y="29132"/>
                  <a:pt x="96887" y="29132"/>
                </a:cubicBezTo>
                <a:cubicBezTo>
                  <a:pt x="96833" y="29132"/>
                  <a:pt x="96752" y="28725"/>
                  <a:pt x="96697" y="28752"/>
                </a:cubicBezTo>
                <a:cubicBezTo>
                  <a:pt x="96670" y="28752"/>
                  <a:pt x="96535" y="29159"/>
                  <a:pt x="96507" y="29132"/>
                </a:cubicBezTo>
                <a:cubicBezTo>
                  <a:pt x="96453" y="29104"/>
                  <a:pt x="96372" y="28833"/>
                  <a:pt x="96318" y="28752"/>
                </a:cubicBezTo>
                <a:cubicBezTo>
                  <a:pt x="96290" y="28670"/>
                  <a:pt x="96182" y="28399"/>
                  <a:pt x="96128" y="28372"/>
                </a:cubicBezTo>
                <a:cubicBezTo>
                  <a:pt x="96101" y="28345"/>
                  <a:pt x="95992" y="28752"/>
                  <a:pt x="95965" y="28752"/>
                </a:cubicBezTo>
                <a:lnTo>
                  <a:pt x="96155" y="29132"/>
                </a:lnTo>
                <a:cubicBezTo>
                  <a:pt x="96209" y="29240"/>
                  <a:pt x="96263" y="29430"/>
                  <a:pt x="96318" y="29511"/>
                </a:cubicBezTo>
                <a:cubicBezTo>
                  <a:pt x="96372" y="29566"/>
                  <a:pt x="96480" y="29918"/>
                  <a:pt x="96507" y="29918"/>
                </a:cubicBezTo>
                <a:cubicBezTo>
                  <a:pt x="96562" y="29918"/>
                  <a:pt x="96670" y="29484"/>
                  <a:pt x="96697" y="29511"/>
                </a:cubicBezTo>
                <a:cubicBezTo>
                  <a:pt x="96752" y="29566"/>
                  <a:pt x="96833" y="29810"/>
                  <a:pt x="96887" y="29891"/>
                </a:cubicBezTo>
                <a:cubicBezTo>
                  <a:pt x="96914" y="29945"/>
                  <a:pt x="97050" y="30298"/>
                  <a:pt x="97077" y="30271"/>
                </a:cubicBezTo>
                <a:cubicBezTo>
                  <a:pt x="97104" y="30271"/>
                  <a:pt x="97240" y="29864"/>
                  <a:pt x="97267" y="29891"/>
                </a:cubicBezTo>
                <a:cubicBezTo>
                  <a:pt x="97267" y="29918"/>
                  <a:pt x="97430" y="30244"/>
                  <a:pt x="97430" y="30271"/>
                </a:cubicBezTo>
                <a:cubicBezTo>
                  <a:pt x="97430" y="30406"/>
                  <a:pt x="97267" y="30542"/>
                  <a:pt x="97267" y="30678"/>
                </a:cubicBezTo>
                <a:cubicBezTo>
                  <a:pt x="97185" y="30705"/>
                  <a:pt x="97131" y="31057"/>
                  <a:pt x="97077" y="31057"/>
                </a:cubicBezTo>
                <a:cubicBezTo>
                  <a:pt x="97050" y="31057"/>
                  <a:pt x="96887" y="30650"/>
                  <a:pt x="96887" y="30678"/>
                </a:cubicBezTo>
                <a:cubicBezTo>
                  <a:pt x="96860" y="30732"/>
                  <a:pt x="96697" y="30976"/>
                  <a:pt x="96697" y="31057"/>
                </a:cubicBezTo>
                <a:cubicBezTo>
                  <a:pt x="96697" y="31139"/>
                  <a:pt x="96860" y="31383"/>
                  <a:pt x="96887" y="31437"/>
                </a:cubicBezTo>
                <a:cubicBezTo>
                  <a:pt x="96914" y="31491"/>
                  <a:pt x="97077" y="31817"/>
                  <a:pt x="97077" y="31817"/>
                </a:cubicBezTo>
                <a:cubicBezTo>
                  <a:pt x="97050" y="31952"/>
                  <a:pt x="96941" y="32115"/>
                  <a:pt x="96887" y="32224"/>
                </a:cubicBezTo>
                <a:lnTo>
                  <a:pt x="96724" y="32603"/>
                </a:lnTo>
                <a:lnTo>
                  <a:pt x="96535" y="33010"/>
                </a:lnTo>
                <a:cubicBezTo>
                  <a:pt x="96480" y="33119"/>
                  <a:pt x="96399" y="33254"/>
                  <a:pt x="96345" y="33390"/>
                </a:cubicBezTo>
                <a:cubicBezTo>
                  <a:pt x="96318" y="33498"/>
                  <a:pt x="96182" y="33661"/>
                  <a:pt x="96155" y="33797"/>
                </a:cubicBezTo>
                <a:cubicBezTo>
                  <a:pt x="96155" y="33878"/>
                  <a:pt x="96345" y="34068"/>
                  <a:pt x="96345" y="34177"/>
                </a:cubicBezTo>
                <a:cubicBezTo>
                  <a:pt x="96345" y="34258"/>
                  <a:pt x="96155" y="34502"/>
                  <a:pt x="96155" y="34556"/>
                </a:cubicBezTo>
                <a:cubicBezTo>
                  <a:pt x="96182" y="34692"/>
                  <a:pt x="96318" y="34855"/>
                  <a:pt x="96345" y="34936"/>
                </a:cubicBezTo>
                <a:cubicBezTo>
                  <a:pt x="96372" y="34990"/>
                  <a:pt x="96507" y="35343"/>
                  <a:pt x="96535" y="35316"/>
                </a:cubicBezTo>
                <a:cubicBezTo>
                  <a:pt x="96562" y="35316"/>
                  <a:pt x="96724" y="34963"/>
                  <a:pt x="96724" y="34936"/>
                </a:cubicBezTo>
                <a:cubicBezTo>
                  <a:pt x="96724" y="35072"/>
                  <a:pt x="96914" y="35180"/>
                  <a:pt x="96914" y="35316"/>
                </a:cubicBezTo>
                <a:cubicBezTo>
                  <a:pt x="96914" y="35451"/>
                  <a:pt x="96752" y="35587"/>
                  <a:pt x="96724" y="35723"/>
                </a:cubicBezTo>
                <a:cubicBezTo>
                  <a:pt x="96724" y="35831"/>
                  <a:pt x="96535" y="35967"/>
                  <a:pt x="96535" y="36102"/>
                </a:cubicBezTo>
                <a:cubicBezTo>
                  <a:pt x="96535" y="36184"/>
                  <a:pt x="96752" y="36401"/>
                  <a:pt x="96724" y="36482"/>
                </a:cubicBezTo>
                <a:cubicBezTo>
                  <a:pt x="96724" y="36591"/>
                  <a:pt x="96589" y="36780"/>
                  <a:pt x="96535" y="36862"/>
                </a:cubicBezTo>
                <a:cubicBezTo>
                  <a:pt x="96507" y="36970"/>
                  <a:pt x="96399" y="37133"/>
                  <a:pt x="96372" y="37269"/>
                </a:cubicBezTo>
                <a:cubicBezTo>
                  <a:pt x="96345" y="37323"/>
                  <a:pt x="96562" y="37567"/>
                  <a:pt x="96562" y="37648"/>
                </a:cubicBezTo>
                <a:cubicBezTo>
                  <a:pt x="96562" y="37757"/>
                  <a:pt x="96345" y="37920"/>
                  <a:pt x="96372" y="38028"/>
                </a:cubicBezTo>
                <a:cubicBezTo>
                  <a:pt x="96372" y="38082"/>
                  <a:pt x="96399" y="38164"/>
                  <a:pt x="96453" y="38245"/>
                </a:cubicBezTo>
                <a:cubicBezTo>
                  <a:pt x="96480" y="38327"/>
                  <a:pt x="96535" y="38462"/>
                  <a:pt x="96535" y="38516"/>
                </a:cubicBezTo>
                <a:cubicBezTo>
                  <a:pt x="96562" y="38598"/>
                  <a:pt x="96697" y="39059"/>
                  <a:pt x="96670" y="39167"/>
                </a:cubicBezTo>
                <a:cubicBezTo>
                  <a:pt x="96643" y="39276"/>
                  <a:pt x="96345" y="39683"/>
                  <a:pt x="96318" y="39764"/>
                </a:cubicBezTo>
                <a:cubicBezTo>
                  <a:pt x="96290" y="40008"/>
                  <a:pt x="96263" y="40279"/>
                  <a:pt x="96182" y="40524"/>
                </a:cubicBezTo>
                <a:cubicBezTo>
                  <a:pt x="96128" y="40795"/>
                  <a:pt x="95965" y="41093"/>
                  <a:pt x="95748" y="41419"/>
                </a:cubicBezTo>
                <a:cubicBezTo>
                  <a:pt x="95694" y="41500"/>
                  <a:pt x="95558" y="41690"/>
                  <a:pt x="95314" y="41907"/>
                </a:cubicBezTo>
                <a:cubicBezTo>
                  <a:pt x="95097" y="42097"/>
                  <a:pt x="94799" y="42287"/>
                  <a:pt x="94690" y="42314"/>
                </a:cubicBezTo>
                <a:cubicBezTo>
                  <a:pt x="94527" y="42368"/>
                  <a:pt x="94202" y="42449"/>
                  <a:pt x="93876" y="42422"/>
                </a:cubicBezTo>
                <a:cubicBezTo>
                  <a:pt x="93822" y="42422"/>
                  <a:pt x="93741" y="42395"/>
                  <a:pt x="93659" y="42395"/>
                </a:cubicBezTo>
                <a:cubicBezTo>
                  <a:pt x="93632" y="42395"/>
                  <a:pt x="93578" y="42395"/>
                  <a:pt x="93578" y="42395"/>
                </a:cubicBezTo>
                <a:lnTo>
                  <a:pt x="93551" y="42368"/>
                </a:lnTo>
                <a:cubicBezTo>
                  <a:pt x="93497" y="42368"/>
                  <a:pt x="93470" y="42341"/>
                  <a:pt x="93470" y="42341"/>
                </a:cubicBezTo>
                <a:cubicBezTo>
                  <a:pt x="93361" y="42287"/>
                  <a:pt x="93198" y="42178"/>
                  <a:pt x="93063" y="42151"/>
                </a:cubicBezTo>
                <a:cubicBezTo>
                  <a:pt x="92981" y="42124"/>
                  <a:pt x="92791" y="41961"/>
                  <a:pt x="92683" y="41961"/>
                </a:cubicBezTo>
                <a:cubicBezTo>
                  <a:pt x="92602" y="41961"/>
                  <a:pt x="92357" y="42124"/>
                  <a:pt x="92303" y="42151"/>
                </a:cubicBezTo>
                <a:cubicBezTo>
                  <a:pt x="92195" y="42178"/>
                  <a:pt x="92032" y="42314"/>
                  <a:pt x="91896" y="42341"/>
                </a:cubicBezTo>
                <a:cubicBezTo>
                  <a:pt x="91815" y="42341"/>
                  <a:pt x="91598" y="42151"/>
                  <a:pt x="91517" y="42151"/>
                </a:cubicBezTo>
                <a:cubicBezTo>
                  <a:pt x="91435" y="42151"/>
                  <a:pt x="91164" y="42341"/>
                  <a:pt x="91110" y="42341"/>
                </a:cubicBezTo>
                <a:cubicBezTo>
                  <a:pt x="90974" y="42287"/>
                  <a:pt x="90839" y="42205"/>
                  <a:pt x="90730" y="42151"/>
                </a:cubicBezTo>
                <a:cubicBezTo>
                  <a:pt x="90594" y="42070"/>
                  <a:pt x="90459" y="42015"/>
                  <a:pt x="90323" y="41961"/>
                </a:cubicBezTo>
                <a:cubicBezTo>
                  <a:pt x="90242" y="41907"/>
                  <a:pt x="89998" y="41825"/>
                  <a:pt x="89943" y="41771"/>
                </a:cubicBezTo>
                <a:cubicBezTo>
                  <a:pt x="89916" y="41717"/>
                  <a:pt x="90350" y="41608"/>
                  <a:pt x="90323" y="41581"/>
                </a:cubicBezTo>
                <a:cubicBezTo>
                  <a:pt x="90323" y="41527"/>
                  <a:pt x="89971" y="41446"/>
                  <a:pt x="89943" y="41391"/>
                </a:cubicBezTo>
                <a:cubicBezTo>
                  <a:pt x="89808" y="41446"/>
                  <a:pt x="89672" y="41500"/>
                  <a:pt x="89564" y="41581"/>
                </a:cubicBezTo>
                <a:cubicBezTo>
                  <a:pt x="89428" y="41636"/>
                  <a:pt x="89238" y="41690"/>
                  <a:pt x="89157" y="41744"/>
                </a:cubicBezTo>
                <a:cubicBezTo>
                  <a:pt x="89103" y="41798"/>
                  <a:pt x="88777" y="41880"/>
                  <a:pt x="88777" y="41934"/>
                </a:cubicBezTo>
                <a:cubicBezTo>
                  <a:pt x="88777" y="41934"/>
                  <a:pt x="89130" y="42124"/>
                  <a:pt x="89157" y="42124"/>
                </a:cubicBezTo>
                <a:cubicBezTo>
                  <a:pt x="89021" y="42124"/>
                  <a:pt x="88886" y="42287"/>
                  <a:pt x="88750" y="42287"/>
                </a:cubicBezTo>
                <a:cubicBezTo>
                  <a:pt x="88723" y="42287"/>
                  <a:pt x="88370" y="42124"/>
                  <a:pt x="88370" y="42097"/>
                </a:cubicBezTo>
                <a:cubicBezTo>
                  <a:pt x="88370" y="42097"/>
                  <a:pt x="88479" y="42042"/>
                  <a:pt x="88560" y="42015"/>
                </a:cubicBezTo>
                <a:cubicBezTo>
                  <a:pt x="88669" y="41961"/>
                  <a:pt x="88777" y="41934"/>
                  <a:pt x="88777" y="41934"/>
                </a:cubicBezTo>
                <a:cubicBezTo>
                  <a:pt x="88696" y="41907"/>
                  <a:pt x="88452" y="41744"/>
                  <a:pt x="88370" y="41744"/>
                </a:cubicBezTo>
                <a:cubicBezTo>
                  <a:pt x="88262" y="41717"/>
                  <a:pt x="88099" y="41907"/>
                  <a:pt x="87991" y="41907"/>
                </a:cubicBezTo>
                <a:cubicBezTo>
                  <a:pt x="87828" y="41880"/>
                  <a:pt x="87746" y="41744"/>
                  <a:pt x="87584" y="41717"/>
                </a:cubicBezTo>
                <a:cubicBezTo>
                  <a:pt x="87475" y="41690"/>
                  <a:pt x="87340" y="41527"/>
                  <a:pt x="87204" y="41527"/>
                </a:cubicBezTo>
                <a:cubicBezTo>
                  <a:pt x="87123" y="41500"/>
                  <a:pt x="86878" y="41663"/>
                  <a:pt x="86824" y="41690"/>
                </a:cubicBezTo>
                <a:cubicBezTo>
                  <a:pt x="86770" y="41717"/>
                  <a:pt x="86472" y="41880"/>
                  <a:pt x="86444" y="41853"/>
                </a:cubicBezTo>
                <a:cubicBezTo>
                  <a:pt x="86336" y="41853"/>
                  <a:pt x="86119" y="41690"/>
                  <a:pt x="86065" y="41663"/>
                </a:cubicBezTo>
                <a:cubicBezTo>
                  <a:pt x="86010" y="41636"/>
                  <a:pt x="85712" y="41473"/>
                  <a:pt x="85658" y="41473"/>
                </a:cubicBezTo>
                <a:cubicBezTo>
                  <a:pt x="85576" y="41473"/>
                  <a:pt x="85359" y="41608"/>
                  <a:pt x="85278" y="41663"/>
                </a:cubicBezTo>
                <a:lnTo>
                  <a:pt x="84898" y="41825"/>
                </a:lnTo>
                <a:cubicBezTo>
                  <a:pt x="84844" y="41853"/>
                  <a:pt x="84600" y="41988"/>
                  <a:pt x="84519" y="42015"/>
                </a:cubicBezTo>
                <a:cubicBezTo>
                  <a:pt x="84464" y="42015"/>
                  <a:pt x="84166" y="41825"/>
                  <a:pt x="84139" y="41825"/>
                </a:cubicBezTo>
                <a:cubicBezTo>
                  <a:pt x="84030" y="41771"/>
                  <a:pt x="83868" y="41663"/>
                  <a:pt x="83759" y="41636"/>
                </a:cubicBezTo>
                <a:cubicBezTo>
                  <a:pt x="83678" y="41608"/>
                  <a:pt x="83461" y="41798"/>
                  <a:pt x="83379" y="41798"/>
                </a:cubicBezTo>
                <a:cubicBezTo>
                  <a:pt x="83271" y="41798"/>
                  <a:pt x="83054" y="41608"/>
                  <a:pt x="82973" y="41608"/>
                </a:cubicBezTo>
                <a:cubicBezTo>
                  <a:pt x="82864" y="41636"/>
                  <a:pt x="82701" y="41771"/>
                  <a:pt x="82593" y="41798"/>
                </a:cubicBezTo>
                <a:cubicBezTo>
                  <a:pt x="82484" y="41853"/>
                  <a:pt x="82349" y="41934"/>
                  <a:pt x="82213" y="41988"/>
                </a:cubicBezTo>
                <a:cubicBezTo>
                  <a:pt x="81969" y="42097"/>
                  <a:pt x="81698" y="42232"/>
                  <a:pt x="81454" y="42368"/>
                </a:cubicBezTo>
                <a:lnTo>
                  <a:pt x="81074" y="42178"/>
                </a:lnTo>
                <a:cubicBezTo>
                  <a:pt x="80965" y="42124"/>
                  <a:pt x="80721" y="42042"/>
                  <a:pt x="80667" y="41988"/>
                </a:cubicBezTo>
                <a:cubicBezTo>
                  <a:pt x="80640" y="41961"/>
                  <a:pt x="81074" y="41853"/>
                  <a:pt x="81074" y="41798"/>
                </a:cubicBezTo>
                <a:cubicBezTo>
                  <a:pt x="81074" y="41771"/>
                  <a:pt x="80721" y="41636"/>
                  <a:pt x="80667" y="41636"/>
                </a:cubicBezTo>
                <a:cubicBezTo>
                  <a:pt x="80586" y="41581"/>
                  <a:pt x="80396" y="41446"/>
                  <a:pt x="80287" y="41446"/>
                </a:cubicBezTo>
                <a:cubicBezTo>
                  <a:pt x="80179" y="41419"/>
                  <a:pt x="79989" y="41636"/>
                  <a:pt x="79880" y="41636"/>
                </a:cubicBezTo>
                <a:cubicBezTo>
                  <a:pt x="79745" y="41636"/>
                  <a:pt x="79636" y="41446"/>
                  <a:pt x="79501" y="41446"/>
                </a:cubicBezTo>
                <a:lnTo>
                  <a:pt x="78714" y="41798"/>
                </a:lnTo>
                <a:cubicBezTo>
                  <a:pt x="78579" y="41853"/>
                  <a:pt x="78443" y="41934"/>
                  <a:pt x="78307" y="41961"/>
                </a:cubicBezTo>
                <a:cubicBezTo>
                  <a:pt x="78280" y="41988"/>
                  <a:pt x="77955" y="41771"/>
                  <a:pt x="77900" y="41771"/>
                </a:cubicBezTo>
                <a:cubicBezTo>
                  <a:pt x="77900" y="41771"/>
                  <a:pt x="77521" y="41934"/>
                  <a:pt x="77521" y="41961"/>
                </a:cubicBezTo>
                <a:cubicBezTo>
                  <a:pt x="77521" y="41961"/>
                  <a:pt x="77900" y="42151"/>
                  <a:pt x="77900" y="42151"/>
                </a:cubicBezTo>
                <a:cubicBezTo>
                  <a:pt x="77819" y="42178"/>
                  <a:pt x="77602" y="42314"/>
                  <a:pt x="77494" y="42314"/>
                </a:cubicBezTo>
                <a:cubicBezTo>
                  <a:pt x="77385" y="42314"/>
                  <a:pt x="77222" y="42124"/>
                  <a:pt x="77114" y="42124"/>
                </a:cubicBezTo>
                <a:cubicBezTo>
                  <a:pt x="76951" y="42124"/>
                  <a:pt x="76843" y="42287"/>
                  <a:pt x="76707" y="42287"/>
                </a:cubicBezTo>
                <a:cubicBezTo>
                  <a:pt x="76680" y="42232"/>
                  <a:pt x="76300" y="42151"/>
                  <a:pt x="76300" y="42097"/>
                </a:cubicBezTo>
                <a:cubicBezTo>
                  <a:pt x="76300" y="42042"/>
                  <a:pt x="76734" y="41988"/>
                  <a:pt x="76707" y="41934"/>
                </a:cubicBezTo>
                <a:cubicBezTo>
                  <a:pt x="76707" y="41880"/>
                  <a:pt x="76381" y="41744"/>
                  <a:pt x="76327" y="41717"/>
                </a:cubicBezTo>
                <a:cubicBezTo>
                  <a:pt x="76246" y="41690"/>
                  <a:pt x="76002" y="41527"/>
                  <a:pt x="75920" y="41527"/>
                </a:cubicBezTo>
                <a:cubicBezTo>
                  <a:pt x="75866" y="41527"/>
                  <a:pt x="75595" y="41663"/>
                  <a:pt x="75514" y="41690"/>
                </a:cubicBezTo>
                <a:cubicBezTo>
                  <a:pt x="75486" y="41690"/>
                  <a:pt x="75161" y="41853"/>
                  <a:pt x="75134" y="41853"/>
                </a:cubicBezTo>
                <a:cubicBezTo>
                  <a:pt x="75080" y="41825"/>
                  <a:pt x="74727" y="41663"/>
                  <a:pt x="74727" y="41636"/>
                </a:cubicBezTo>
                <a:cubicBezTo>
                  <a:pt x="74727" y="41608"/>
                  <a:pt x="75107" y="41473"/>
                  <a:pt x="75134" y="41473"/>
                </a:cubicBezTo>
                <a:cubicBezTo>
                  <a:pt x="75025" y="41473"/>
                  <a:pt x="74863" y="41283"/>
                  <a:pt x="74754" y="41256"/>
                </a:cubicBezTo>
                <a:cubicBezTo>
                  <a:pt x="74727" y="41256"/>
                  <a:pt x="74347" y="41419"/>
                  <a:pt x="74374" y="41419"/>
                </a:cubicBezTo>
                <a:cubicBezTo>
                  <a:pt x="74374" y="41446"/>
                  <a:pt x="74781" y="41608"/>
                  <a:pt x="74754" y="41636"/>
                </a:cubicBezTo>
                <a:cubicBezTo>
                  <a:pt x="74673" y="41690"/>
                  <a:pt x="74456" y="41744"/>
                  <a:pt x="74347" y="41798"/>
                </a:cubicBezTo>
                <a:lnTo>
                  <a:pt x="73940" y="41961"/>
                </a:lnTo>
                <a:cubicBezTo>
                  <a:pt x="73832" y="41880"/>
                  <a:pt x="73696" y="41825"/>
                  <a:pt x="73588" y="41744"/>
                </a:cubicBezTo>
                <a:cubicBezTo>
                  <a:pt x="73533" y="41717"/>
                  <a:pt x="73208" y="41554"/>
                  <a:pt x="73208" y="41527"/>
                </a:cubicBezTo>
                <a:cubicBezTo>
                  <a:pt x="73235" y="41473"/>
                  <a:pt x="73588" y="41446"/>
                  <a:pt x="73588" y="41364"/>
                </a:cubicBezTo>
                <a:cubicBezTo>
                  <a:pt x="73588" y="41310"/>
                  <a:pt x="73235" y="41229"/>
                  <a:pt x="73235" y="41175"/>
                </a:cubicBezTo>
                <a:cubicBezTo>
                  <a:pt x="73235" y="41147"/>
                  <a:pt x="73642" y="41039"/>
                  <a:pt x="73615" y="41012"/>
                </a:cubicBezTo>
                <a:cubicBezTo>
                  <a:pt x="73561" y="40985"/>
                  <a:pt x="73316" y="40822"/>
                  <a:pt x="73235" y="40795"/>
                </a:cubicBezTo>
                <a:cubicBezTo>
                  <a:pt x="73127" y="40795"/>
                  <a:pt x="72964" y="40985"/>
                  <a:pt x="72855" y="40958"/>
                </a:cubicBezTo>
                <a:cubicBezTo>
                  <a:pt x="72720" y="40958"/>
                  <a:pt x="72611" y="40768"/>
                  <a:pt x="72476" y="40768"/>
                </a:cubicBezTo>
                <a:lnTo>
                  <a:pt x="72096" y="40930"/>
                </a:lnTo>
                <a:cubicBezTo>
                  <a:pt x="72042" y="40958"/>
                  <a:pt x="71716" y="41066"/>
                  <a:pt x="71716" y="41093"/>
                </a:cubicBezTo>
                <a:cubicBezTo>
                  <a:pt x="71716" y="41120"/>
                  <a:pt x="72042" y="41283"/>
                  <a:pt x="72069" y="41310"/>
                </a:cubicBezTo>
                <a:lnTo>
                  <a:pt x="72449" y="41500"/>
                </a:lnTo>
                <a:lnTo>
                  <a:pt x="72069" y="41663"/>
                </a:lnTo>
                <a:cubicBezTo>
                  <a:pt x="72015" y="41690"/>
                  <a:pt x="71770" y="41825"/>
                  <a:pt x="71689" y="41825"/>
                </a:cubicBezTo>
                <a:cubicBezTo>
                  <a:pt x="71635" y="41825"/>
                  <a:pt x="71364" y="41663"/>
                  <a:pt x="71309" y="41636"/>
                </a:cubicBezTo>
                <a:lnTo>
                  <a:pt x="70957" y="41446"/>
                </a:lnTo>
                <a:lnTo>
                  <a:pt x="70577" y="41256"/>
                </a:lnTo>
                <a:cubicBezTo>
                  <a:pt x="70523" y="41229"/>
                  <a:pt x="70251" y="41066"/>
                  <a:pt x="70197" y="41066"/>
                </a:cubicBezTo>
                <a:cubicBezTo>
                  <a:pt x="70170" y="41066"/>
                  <a:pt x="69818" y="41229"/>
                  <a:pt x="69818" y="41229"/>
                </a:cubicBezTo>
                <a:cubicBezTo>
                  <a:pt x="69818" y="41283"/>
                  <a:pt x="70224" y="41391"/>
                  <a:pt x="70197" y="41419"/>
                </a:cubicBezTo>
                <a:cubicBezTo>
                  <a:pt x="70143" y="41473"/>
                  <a:pt x="69899" y="41554"/>
                  <a:pt x="69818" y="41608"/>
                </a:cubicBezTo>
                <a:cubicBezTo>
                  <a:pt x="69709" y="41663"/>
                  <a:pt x="69573" y="41744"/>
                  <a:pt x="69438" y="41771"/>
                </a:cubicBezTo>
                <a:cubicBezTo>
                  <a:pt x="69384" y="41798"/>
                  <a:pt x="69139" y="41581"/>
                  <a:pt x="69058" y="41608"/>
                </a:cubicBezTo>
                <a:cubicBezTo>
                  <a:pt x="68950" y="41608"/>
                  <a:pt x="68787" y="41798"/>
                  <a:pt x="68678" y="41771"/>
                </a:cubicBezTo>
                <a:cubicBezTo>
                  <a:pt x="68543" y="41771"/>
                  <a:pt x="68434" y="41608"/>
                  <a:pt x="68299" y="41608"/>
                </a:cubicBezTo>
                <a:cubicBezTo>
                  <a:pt x="68163" y="41581"/>
                  <a:pt x="68027" y="41419"/>
                  <a:pt x="67919" y="41419"/>
                </a:cubicBezTo>
                <a:cubicBezTo>
                  <a:pt x="67865" y="41419"/>
                  <a:pt x="67566" y="41608"/>
                  <a:pt x="67539" y="41608"/>
                </a:cubicBezTo>
                <a:cubicBezTo>
                  <a:pt x="67376" y="41554"/>
                  <a:pt x="67268" y="41473"/>
                  <a:pt x="67132" y="41419"/>
                </a:cubicBezTo>
                <a:cubicBezTo>
                  <a:pt x="67051" y="41364"/>
                  <a:pt x="66807" y="41283"/>
                  <a:pt x="66753" y="41229"/>
                </a:cubicBezTo>
                <a:cubicBezTo>
                  <a:pt x="66725" y="41202"/>
                  <a:pt x="67132" y="41093"/>
                  <a:pt x="67132" y="41039"/>
                </a:cubicBezTo>
                <a:cubicBezTo>
                  <a:pt x="67132" y="40985"/>
                  <a:pt x="66780" y="40930"/>
                  <a:pt x="66753" y="40876"/>
                </a:cubicBezTo>
                <a:lnTo>
                  <a:pt x="66346" y="41039"/>
                </a:lnTo>
                <a:cubicBezTo>
                  <a:pt x="66319" y="41066"/>
                  <a:pt x="65966" y="41202"/>
                  <a:pt x="65966" y="41229"/>
                </a:cubicBezTo>
                <a:cubicBezTo>
                  <a:pt x="65966" y="41256"/>
                  <a:pt x="66346" y="41419"/>
                  <a:pt x="66373" y="41419"/>
                </a:cubicBezTo>
                <a:cubicBezTo>
                  <a:pt x="66237" y="41446"/>
                  <a:pt x="66102" y="41608"/>
                  <a:pt x="65966" y="41608"/>
                </a:cubicBezTo>
                <a:cubicBezTo>
                  <a:pt x="65857" y="41608"/>
                  <a:pt x="65722" y="41419"/>
                  <a:pt x="65586" y="41419"/>
                </a:cubicBezTo>
                <a:cubicBezTo>
                  <a:pt x="65451" y="41419"/>
                  <a:pt x="65342" y="41608"/>
                  <a:pt x="65206" y="41608"/>
                </a:cubicBezTo>
                <a:cubicBezTo>
                  <a:pt x="65071" y="41608"/>
                  <a:pt x="64935" y="41446"/>
                  <a:pt x="64800" y="41419"/>
                </a:cubicBezTo>
                <a:cubicBezTo>
                  <a:pt x="64691" y="41419"/>
                  <a:pt x="64555" y="41256"/>
                  <a:pt x="64420" y="41256"/>
                </a:cubicBezTo>
                <a:cubicBezTo>
                  <a:pt x="64338" y="41256"/>
                  <a:pt x="64094" y="41446"/>
                  <a:pt x="64040" y="41419"/>
                </a:cubicBezTo>
                <a:cubicBezTo>
                  <a:pt x="63905" y="41391"/>
                  <a:pt x="63742" y="41283"/>
                  <a:pt x="63633" y="41256"/>
                </a:cubicBezTo>
                <a:cubicBezTo>
                  <a:pt x="63606" y="41229"/>
                  <a:pt x="63281" y="41066"/>
                  <a:pt x="63254" y="41066"/>
                </a:cubicBezTo>
                <a:cubicBezTo>
                  <a:pt x="63145" y="41066"/>
                  <a:pt x="62955" y="41202"/>
                  <a:pt x="62874" y="41256"/>
                </a:cubicBezTo>
                <a:lnTo>
                  <a:pt x="62467" y="41419"/>
                </a:lnTo>
                <a:lnTo>
                  <a:pt x="61707" y="41798"/>
                </a:lnTo>
                <a:lnTo>
                  <a:pt x="61328" y="41608"/>
                </a:lnTo>
                <a:cubicBezTo>
                  <a:pt x="61273" y="41581"/>
                  <a:pt x="60921" y="41446"/>
                  <a:pt x="60921" y="41419"/>
                </a:cubicBezTo>
                <a:cubicBezTo>
                  <a:pt x="60921" y="41391"/>
                  <a:pt x="61328" y="41256"/>
                  <a:pt x="61301" y="41229"/>
                </a:cubicBezTo>
                <a:cubicBezTo>
                  <a:pt x="61246" y="41175"/>
                  <a:pt x="61029" y="41093"/>
                  <a:pt x="60921" y="41039"/>
                </a:cubicBezTo>
                <a:cubicBezTo>
                  <a:pt x="60785" y="40985"/>
                  <a:pt x="60650" y="40930"/>
                  <a:pt x="60541" y="40876"/>
                </a:cubicBezTo>
                <a:cubicBezTo>
                  <a:pt x="60433" y="40795"/>
                  <a:pt x="60270" y="40741"/>
                  <a:pt x="60134" y="40686"/>
                </a:cubicBezTo>
                <a:cubicBezTo>
                  <a:pt x="59890" y="40795"/>
                  <a:pt x="59619" y="40930"/>
                  <a:pt x="59375" y="41066"/>
                </a:cubicBezTo>
                <a:cubicBezTo>
                  <a:pt x="59266" y="41093"/>
                  <a:pt x="59049" y="41175"/>
                  <a:pt x="58995" y="41229"/>
                </a:cubicBezTo>
                <a:cubicBezTo>
                  <a:pt x="58941" y="41283"/>
                  <a:pt x="58615" y="41364"/>
                  <a:pt x="58615" y="41419"/>
                </a:cubicBezTo>
                <a:cubicBezTo>
                  <a:pt x="58615" y="41446"/>
                  <a:pt x="59022" y="41608"/>
                  <a:pt x="58995" y="41608"/>
                </a:cubicBezTo>
                <a:cubicBezTo>
                  <a:pt x="58968" y="41636"/>
                  <a:pt x="58670" y="41798"/>
                  <a:pt x="58615" y="41798"/>
                </a:cubicBezTo>
                <a:cubicBezTo>
                  <a:pt x="58480" y="41798"/>
                  <a:pt x="58344" y="41608"/>
                  <a:pt x="58236" y="41608"/>
                </a:cubicBezTo>
                <a:cubicBezTo>
                  <a:pt x="58100" y="41608"/>
                  <a:pt x="57964" y="41798"/>
                  <a:pt x="57829" y="41798"/>
                </a:cubicBezTo>
                <a:cubicBezTo>
                  <a:pt x="57829" y="41798"/>
                  <a:pt x="57449" y="41608"/>
                  <a:pt x="57449" y="41608"/>
                </a:cubicBezTo>
                <a:cubicBezTo>
                  <a:pt x="57476" y="41554"/>
                  <a:pt x="57829" y="41500"/>
                  <a:pt x="57829" y="41419"/>
                </a:cubicBezTo>
                <a:cubicBezTo>
                  <a:pt x="57829" y="41364"/>
                  <a:pt x="57449" y="41310"/>
                  <a:pt x="57449" y="41229"/>
                </a:cubicBezTo>
                <a:cubicBezTo>
                  <a:pt x="57449" y="41229"/>
                  <a:pt x="57530" y="41202"/>
                  <a:pt x="57639" y="41147"/>
                </a:cubicBezTo>
                <a:cubicBezTo>
                  <a:pt x="57720" y="41093"/>
                  <a:pt x="57829" y="41066"/>
                  <a:pt x="57829" y="41066"/>
                </a:cubicBezTo>
                <a:cubicBezTo>
                  <a:pt x="57720" y="41039"/>
                  <a:pt x="57558" y="40876"/>
                  <a:pt x="57449" y="40876"/>
                </a:cubicBezTo>
                <a:cubicBezTo>
                  <a:pt x="57341" y="40876"/>
                  <a:pt x="57151" y="41066"/>
                  <a:pt x="57042" y="41066"/>
                </a:cubicBezTo>
                <a:cubicBezTo>
                  <a:pt x="56934" y="41039"/>
                  <a:pt x="56771" y="40876"/>
                  <a:pt x="56662" y="40876"/>
                </a:cubicBezTo>
                <a:cubicBezTo>
                  <a:pt x="56581" y="40876"/>
                  <a:pt x="56337" y="41039"/>
                  <a:pt x="56283" y="41066"/>
                </a:cubicBezTo>
                <a:cubicBezTo>
                  <a:pt x="56228" y="41093"/>
                  <a:pt x="55957" y="41256"/>
                  <a:pt x="55903" y="41256"/>
                </a:cubicBezTo>
                <a:cubicBezTo>
                  <a:pt x="55767" y="41229"/>
                  <a:pt x="55632" y="41066"/>
                  <a:pt x="55496" y="41066"/>
                </a:cubicBezTo>
                <a:cubicBezTo>
                  <a:pt x="55360" y="41066"/>
                  <a:pt x="55252" y="41256"/>
                  <a:pt x="55116" y="41256"/>
                </a:cubicBezTo>
                <a:cubicBezTo>
                  <a:pt x="55008" y="41256"/>
                  <a:pt x="54845" y="41066"/>
                  <a:pt x="54737" y="41066"/>
                </a:cubicBezTo>
                <a:cubicBezTo>
                  <a:pt x="54601" y="41093"/>
                  <a:pt x="54493" y="41256"/>
                  <a:pt x="54357" y="41256"/>
                </a:cubicBezTo>
                <a:cubicBezTo>
                  <a:pt x="54248" y="41256"/>
                  <a:pt x="54113" y="41066"/>
                  <a:pt x="53977" y="41066"/>
                </a:cubicBezTo>
                <a:cubicBezTo>
                  <a:pt x="53869" y="41093"/>
                  <a:pt x="53706" y="41283"/>
                  <a:pt x="53597" y="41283"/>
                </a:cubicBezTo>
                <a:cubicBezTo>
                  <a:pt x="53570" y="41256"/>
                  <a:pt x="53218" y="41120"/>
                  <a:pt x="53218" y="41093"/>
                </a:cubicBezTo>
                <a:cubicBezTo>
                  <a:pt x="53218" y="41093"/>
                  <a:pt x="53570" y="40903"/>
                  <a:pt x="53597" y="40903"/>
                </a:cubicBezTo>
                <a:cubicBezTo>
                  <a:pt x="53462" y="40903"/>
                  <a:pt x="53326" y="40713"/>
                  <a:pt x="53218" y="40713"/>
                </a:cubicBezTo>
                <a:cubicBezTo>
                  <a:pt x="53136" y="40713"/>
                  <a:pt x="52892" y="40903"/>
                  <a:pt x="52838" y="40930"/>
                </a:cubicBezTo>
                <a:cubicBezTo>
                  <a:pt x="52757" y="40958"/>
                  <a:pt x="52567" y="41120"/>
                  <a:pt x="52458" y="41120"/>
                </a:cubicBezTo>
                <a:cubicBezTo>
                  <a:pt x="52350" y="41120"/>
                  <a:pt x="52187" y="40958"/>
                  <a:pt x="52078" y="40958"/>
                </a:cubicBezTo>
                <a:cubicBezTo>
                  <a:pt x="51970" y="40958"/>
                  <a:pt x="51807" y="41147"/>
                  <a:pt x="51726" y="41147"/>
                </a:cubicBezTo>
                <a:cubicBezTo>
                  <a:pt x="51645" y="41147"/>
                  <a:pt x="51400" y="40985"/>
                  <a:pt x="51319" y="40985"/>
                </a:cubicBezTo>
                <a:cubicBezTo>
                  <a:pt x="51238" y="41012"/>
                  <a:pt x="51048" y="41147"/>
                  <a:pt x="50966" y="41202"/>
                </a:cubicBezTo>
                <a:cubicBezTo>
                  <a:pt x="50939" y="41229"/>
                  <a:pt x="50668" y="41419"/>
                  <a:pt x="50614" y="41419"/>
                </a:cubicBezTo>
                <a:cubicBezTo>
                  <a:pt x="50532" y="41419"/>
                  <a:pt x="50261" y="41229"/>
                  <a:pt x="50207" y="41256"/>
                </a:cubicBezTo>
                <a:cubicBezTo>
                  <a:pt x="50098" y="41283"/>
                  <a:pt x="49963" y="41419"/>
                  <a:pt x="49854" y="41473"/>
                </a:cubicBezTo>
                <a:cubicBezTo>
                  <a:pt x="49800" y="41500"/>
                  <a:pt x="49583" y="41690"/>
                  <a:pt x="49502" y="41690"/>
                </a:cubicBezTo>
                <a:cubicBezTo>
                  <a:pt x="49393" y="41717"/>
                  <a:pt x="49230" y="41527"/>
                  <a:pt x="49095" y="41527"/>
                </a:cubicBezTo>
                <a:cubicBezTo>
                  <a:pt x="49013" y="41554"/>
                  <a:pt x="48797" y="41771"/>
                  <a:pt x="48715" y="41771"/>
                </a:cubicBezTo>
                <a:cubicBezTo>
                  <a:pt x="48607" y="41744"/>
                  <a:pt x="48417" y="41636"/>
                  <a:pt x="48308" y="41608"/>
                </a:cubicBezTo>
                <a:cubicBezTo>
                  <a:pt x="48281" y="41581"/>
                  <a:pt x="47956" y="41446"/>
                  <a:pt x="47901" y="41473"/>
                </a:cubicBezTo>
                <a:cubicBezTo>
                  <a:pt x="47820" y="41473"/>
                  <a:pt x="47603" y="41636"/>
                  <a:pt x="47522" y="41663"/>
                </a:cubicBezTo>
                <a:cubicBezTo>
                  <a:pt x="47386" y="41744"/>
                  <a:pt x="47278" y="41825"/>
                  <a:pt x="47142" y="41880"/>
                </a:cubicBezTo>
                <a:cubicBezTo>
                  <a:pt x="47088" y="41907"/>
                  <a:pt x="46816" y="42097"/>
                  <a:pt x="46762" y="42097"/>
                </a:cubicBezTo>
                <a:cubicBezTo>
                  <a:pt x="46627" y="42097"/>
                  <a:pt x="46464" y="41934"/>
                  <a:pt x="46355" y="41934"/>
                </a:cubicBezTo>
                <a:cubicBezTo>
                  <a:pt x="46247" y="41934"/>
                  <a:pt x="46030" y="42151"/>
                  <a:pt x="45948" y="42151"/>
                </a:cubicBezTo>
                <a:cubicBezTo>
                  <a:pt x="45813" y="42124"/>
                  <a:pt x="45650" y="42015"/>
                  <a:pt x="45542" y="41988"/>
                </a:cubicBezTo>
                <a:cubicBezTo>
                  <a:pt x="45460" y="41934"/>
                  <a:pt x="45243" y="41825"/>
                  <a:pt x="45135" y="41798"/>
                </a:cubicBezTo>
                <a:cubicBezTo>
                  <a:pt x="44999" y="41798"/>
                  <a:pt x="44864" y="41636"/>
                  <a:pt x="44728" y="41636"/>
                </a:cubicBezTo>
                <a:cubicBezTo>
                  <a:pt x="44619" y="41636"/>
                  <a:pt x="44457" y="41853"/>
                  <a:pt x="44348" y="41825"/>
                </a:cubicBezTo>
                <a:cubicBezTo>
                  <a:pt x="44267" y="41825"/>
                  <a:pt x="43996" y="41636"/>
                  <a:pt x="43941" y="41663"/>
                </a:cubicBezTo>
                <a:cubicBezTo>
                  <a:pt x="43806" y="41690"/>
                  <a:pt x="43643" y="41798"/>
                  <a:pt x="43534" y="41853"/>
                </a:cubicBezTo>
                <a:cubicBezTo>
                  <a:pt x="43507" y="41880"/>
                  <a:pt x="43182" y="42042"/>
                  <a:pt x="43155" y="42042"/>
                </a:cubicBezTo>
                <a:cubicBezTo>
                  <a:pt x="43019" y="42015"/>
                  <a:pt x="42856" y="41907"/>
                  <a:pt x="42748" y="41853"/>
                </a:cubicBezTo>
                <a:cubicBezTo>
                  <a:pt x="42694" y="41825"/>
                  <a:pt x="42368" y="41717"/>
                  <a:pt x="42368" y="41663"/>
                </a:cubicBezTo>
                <a:cubicBezTo>
                  <a:pt x="42368" y="41636"/>
                  <a:pt x="42694" y="41527"/>
                  <a:pt x="42748" y="41500"/>
                </a:cubicBezTo>
                <a:cubicBezTo>
                  <a:pt x="42775" y="41473"/>
                  <a:pt x="43155" y="41310"/>
                  <a:pt x="43128" y="41310"/>
                </a:cubicBezTo>
                <a:cubicBezTo>
                  <a:pt x="43046" y="41229"/>
                  <a:pt x="42829" y="41202"/>
                  <a:pt x="42748" y="41120"/>
                </a:cubicBezTo>
                <a:lnTo>
                  <a:pt x="41961" y="41500"/>
                </a:lnTo>
                <a:lnTo>
                  <a:pt x="41582" y="41663"/>
                </a:lnTo>
                <a:lnTo>
                  <a:pt x="41175" y="41853"/>
                </a:lnTo>
                <a:cubicBezTo>
                  <a:pt x="41093" y="41907"/>
                  <a:pt x="40903" y="42015"/>
                  <a:pt x="40795" y="42042"/>
                </a:cubicBezTo>
                <a:cubicBezTo>
                  <a:pt x="40768" y="42042"/>
                  <a:pt x="40415" y="41853"/>
                  <a:pt x="40388" y="41853"/>
                </a:cubicBezTo>
                <a:cubicBezTo>
                  <a:pt x="40334" y="41825"/>
                  <a:pt x="40063" y="41663"/>
                  <a:pt x="40008" y="41663"/>
                </a:cubicBezTo>
                <a:cubicBezTo>
                  <a:pt x="39927" y="41663"/>
                  <a:pt x="39656" y="41798"/>
                  <a:pt x="39602" y="41825"/>
                </a:cubicBezTo>
                <a:cubicBezTo>
                  <a:pt x="39547" y="41853"/>
                  <a:pt x="39249" y="42015"/>
                  <a:pt x="39195" y="42015"/>
                </a:cubicBezTo>
                <a:cubicBezTo>
                  <a:pt x="39086" y="41988"/>
                  <a:pt x="38896" y="41798"/>
                  <a:pt x="38815" y="41798"/>
                </a:cubicBezTo>
                <a:cubicBezTo>
                  <a:pt x="38679" y="41825"/>
                  <a:pt x="38544" y="41988"/>
                  <a:pt x="38408" y="41988"/>
                </a:cubicBezTo>
                <a:cubicBezTo>
                  <a:pt x="38300" y="41961"/>
                  <a:pt x="38110" y="41771"/>
                  <a:pt x="38001" y="41771"/>
                </a:cubicBezTo>
                <a:cubicBezTo>
                  <a:pt x="37866" y="41771"/>
                  <a:pt x="37757" y="41934"/>
                  <a:pt x="37594" y="41934"/>
                </a:cubicBezTo>
                <a:cubicBezTo>
                  <a:pt x="37486" y="41934"/>
                  <a:pt x="37323" y="41744"/>
                  <a:pt x="37215" y="41717"/>
                </a:cubicBezTo>
                <a:cubicBezTo>
                  <a:pt x="37133" y="41717"/>
                  <a:pt x="36862" y="41853"/>
                  <a:pt x="36808" y="41880"/>
                </a:cubicBezTo>
                <a:cubicBezTo>
                  <a:pt x="36726" y="41934"/>
                  <a:pt x="36537" y="42042"/>
                  <a:pt x="36401" y="42042"/>
                </a:cubicBezTo>
                <a:cubicBezTo>
                  <a:pt x="36320" y="42042"/>
                  <a:pt x="36130" y="41853"/>
                  <a:pt x="36021" y="41825"/>
                </a:cubicBezTo>
                <a:cubicBezTo>
                  <a:pt x="35940" y="41825"/>
                  <a:pt x="35696" y="42015"/>
                  <a:pt x="35641" y="41988"/>
                </a:cubicBezTo>
                <a:cubicBezTo>
                  <a:pt x="35587" y="41988"/>
                  <a:pt x="35262" y="41798"/>
                  <a:pt x="35262" y="41798"/>
                </a:cubicBezTo>
                <a:cubicBezTo>
                  <a:pt x="35262" y="41717"/>
                  <a:pt x="35614" y="41690"/>
                  <a:pt x="35641" y="41636"/>
                </a:cubicBezTo>
                <a:cubicBezTo>
                  <a:pt x="35669" y="41581"/>
                  <a:pt x="36048" y="41527"/>
                  <a:pt x="36048" y="41473"/>
                </a:cubicBezTo>
                <a:cubicBezTo>
                  <a:pt x="36048" y="41419"/>
                  <a:pt x="35723" y="41310"/>
                  <a:pt x="35669" y="41256"/>
                </a:cubicBezTo>
                <a:cubicBezTo>
                  <a:pt x="35587" y="41175"/>
                  <a:pt x="35370" y="41120"/>
                  <a:pt x="35289" y="41039"/>
                </a:cubicBezTo>
                <a:cubicBezTo>
                  <a:pt x="35045" y="41147"/>
                  <a:pt x="34773" y="41256"/>
                  <a:pt x="34502" y="41364"/>
                </a:cubicBezTo>
                <a:cubicBezTo>
                  <a:pt x="34394" y="41419"/>
                  <a:pt x="34258" y="41473"/>
                  <a:pt x="34122" y="41527"/>
                </a:cubicBezTo>
                <a:cubicBezTo>
                  <a:pt x="34014" y="41581"/>
                  <a:pt x="33878" y="41636"/>
                  <a:pt x="33743" y="41690"/>
                </a:cubicBezTo>
                <a:cubicBezTo>
                  <a:pt x="33716" y="41717"/>
                  <a:pt x="33417" y="41880"/>
                  <a:pt x="33363" y="41880"/>
                </a:cubicBezTo>
                <a:cubicBezTo>
                  <a:pt x="33309" y="41853"/>
                  <a:pt x="33065" y="41690"/>
                  <a:pt x="33010" y="41663"/>
                </a:cubicBezTo>
                <a:cubicBezTo>
                  <a:pt x="32956" y="41636"/>
                  <a:pt x="32631" y="41500"/>
                  <a:pt x="32631" y="41473"/>
                </a:cubicBezTo>
                <a:cubicBezTo>
                  <a:pt x="32631" y="41446"/>
                  <a:pt x="32983" y="41310"/>
                  <a:pt x="33010" y="41310"/>
                </a:cubicBezTo>
                <a:cubicBezTo>
                  <a:pt x="32902" y="41310"/>
                  <a:pt x="32739" y="41120"/>
                  <a:pt x="32631" y="41093"/>
                </a:cubicBezTo>
                <a:cubicBezTo>
                  <a:pt x="32604" y="41093"/>
                  <a:pt x="32251" y="41283"/>
                  <a:pt x="32251" y="41283"/>
                </a:cubicBezTo>
                <a:cubicBezTo>
                  <a:pt x="32251" y="41310"/>
                  <a:pt x="32658" y="41446"/>
                  <a:pt x="32631" y="41473"/>
                </a:cubicBezTo>
                <a:cubicBezTo>
                  <a:pt x="32549" y="41527"/>
                  <a:pt x="32359" y="41608"/>
                  <a:pt x="32251" y="41663"/>
                </a:cubicBezTo>
                <a:lnTo>
                  <a:pt x="31871" y="41825"/>
                </a:lnTo>
                <a:cubicBezTo>
                  <a:pt x="31736" y="41798"/>
                  <a:pt x="31627" y="41636"/>
                  <a:pt x="31491" y="41636"/>
                </a:cubicBezTo>
                <a:cubicBezTo>
                  <a:pt x="31383" y="41636"/>
                  <a:pt x="31220" y="41825"/>
                  <a:pt x="31112" y="41825"/>
                </a:cubicBezTo>
                <a:cubicBezTo>
                  <a:pt x="31057" y="41798"/>
                  <a:pt x="30786" y="41663"/>
                  <a:pt x="30732" y="41636"/>
                </a:cubicBezTo>
                <a:cubicBezTo>
                  <a:pt x="30705" y="41608"/>
                  <a:pt x="31112" y="41473"/>
                  <a:pt x="31112" y="41446"/>
                </a:cubicBezTo>
                <a:cubicBezTo>
                  <a:pt x="31112" y="41391"/>
                  <a:pt x="30732" y="41310"/>
                  <a:pt x="30732" y="41256"/>
                </a:cubicBezTo>
                <a:cubicBezTo>
                  <a:pt x="30759" y="41202"/>
                  <a:pt x="31112" y="41147"/>
                  <a:pt x="31112" y="41093"/>
                </a:cubicBezTo>
                <a:cubicBezTo>
                  <a:pt x="31139" y="41039"/>
                  <a:pt x="30759" y="40958"/>
                  <a:pt x="30732" y="40903"/>
                </a:cubicBezTo>
                <a:cubicBezTo>
                  <a:pt x="30488" y="41012"/>
                  <a:pt x="30217" y="41147"/>
                  <a:pt x="29973" y="41256"/>
                </a:cubicBezTo>
                <a:cubicBezTo>
                  <a:pt x="29945" y="41283"/>
                  <a:pt x="29647" y="41446"/>
                  <a:pt x="29593" y="41446"/>
                </a:cubicBezTo>
                <a:cubicBezTo>
                  <a:pt x="29566" y="41446"/>
                  <a:pt x="29213" y="41283"/>
                  <a:pt x="29213" y="41283"/>
                </a:cubicBezTo>
                <a:cubicBezTo>
                  <a:pt x="29213" y="41256"/>
                  <a:pt x="29593" y="41093"/>
                  <a:pt x="29593" y="41093"/>
                </a:cubicBezTo>
                <a:cubicBezTo>
                  <a:pt x="29539" y="41066"/>
                  <a:pt x="29267" y="40903"/>
                  <a:pt x="29213" y="40903"/>
                </a:cubicBezTo>
                <a:cubicBezTo>
                  <a:pt x="29132" y="40903"/>
                  <a:pt x="28888" y="41066"/>
                  <a:pt x="28833" y="41093"/>
                </a:cubicBezTo>
                <a:cubicBezTo>
                  <a:pt x="28779" y="41120"/>
                  <a:pt x="28508" y="41283"/>
                  <a:pt x="28454" y="41283"/>
                </a:cubicBezTo>
                <a:cubicBezTo>
                  <a:pt x="28372" y="41283"/>
                  <a:pt x="28128" y="41147"/>
                  <a:pt x="28074" y="41120"/>
                </a:cubicBezTo>
                <a:cubicBezTo>
                  <a:pt x="28020" y="41093"/>
                  <a:pt x="27776" y="40930"/>
                  <a:pt x="27694" y="40930"/>
                </a:cubicBezTo>
                <a:cubicBezTo>
                  <a:pt x="27559" y="40930"/>
                  <a:pt x="27423" y="40768"/>
                  <a:pt x="27287" y="40768"/>
                </a:cubicBezTo>
                <a:cubicBezTo>
                  <a:pt x="27233" y="40768"/>
                  <a:pt x="26989" y="40930"/>
                  <a:pt x="26935" y="40958"/>
                </a:cubicBezTo>
                <a:cubicBezTo>
                  <a:pt x="26853" y="40985"/>
                  <a:pt x="26663" y="41147"/>
                  <a:pt x="26555" y="41147"/>
                </a:cubicBezTo>
                <a:cubicBezTo>
                  <a:pt x="26446" y="41175"/>
                  <a:pt x="26284" y="40985"/>
                  <a:pt x="26175" y="40985"/>
                </a:cubicBezTo>
                <a:cubicBezTo>
                  <a:pt x="26067" y="40985"/>
                  <a:pt x="25904" y="41202"/>
                  <a:pt x="25795" y="41202"/>
                </a:cubicBezTo>
                <a:cubicBezTo>
                  <a:pt x="25741" y="41202"/>
                  <a:pt x="25470" y="41012"/>
                  <a:pt x="25416" y="41039"/>
                </a:cubicBezTo>
                <a:cubicBezTo>
                  <a:pt x="25307" y="41066"/>
                  <a:pt x="25144" y="41202"/>
                  <a:pt x="25063" y="41256"/>
                </a:cubicBezTo>
                <a:lnTo>
                  <a:pt x="24711" y="41473"/>
                </a:lnTo>
                <a:lnTo>
                  <a:pt x="24331" y="41690"/>
                </a:lnTo>
                <a:cubicBezTo>
                  <a:pt x="24222" y="41636"/>
                  <a:pt x="24087" y="41581"/>
                  <a:pt x="23951" y="41527"/>
                </a:cubicBezTo>
                <a:cubicBezTo>
                  <a:pt x="23897" y="41500"/>
                  <a:pt x="23544" y="41419"/>
                  <a:pt x="23544" y="41391"/>
                </a:cubicBezTo>
                <a:cubicBezTo>
                  <a:pt x="23544" y="41337"/>
                  <a:pt x="23843" y="41202"/>
                  <a:pt x="23897" y="41175"/>
                </a:cubicBezTo>
                <a:cubicBezTo>
                  <a:pt x="24005" y="41120"/>
                  <a:pt x="24222" y="41012"/>
                  <a:pt x="24277" y="40958"/>
                </a:cubicBezTo>
                <a:cubicBezTo>
                  <a:pt x="24304" y="40903"/>
                  <a:pt x="23870" y="40822"/>
                  <a:pt x="23870" y="40795"/>
                </a:cubicBezTo>
                <a:lnTo>
                  <a:pt x="23137" y="41229"/>
                </a:lnTo>
                <a:cubicBezTo>
                  <a:pt x="23029" y="41310"/>
                  <a:pt x="22893" y="41419"/>
                  <a:pt x="22758" y="41446"/>
                </a:cubicBezTo>
                <a:cubicBezTo>
                  <a:pt x="22730" y="41473"/>
                  <a:pt x="22405" y="41310"/>
                  <a:pt x="22351" y="41310"/>
                </a:cubicBezTo>
                <a:cubicBezTo>
                  <a:pt x="22269" y="41310"/>
                  <a:pt x="22025" y="41500"/>
                  <a:pt x="21971" y="41527"/>
                </a:cubicBezTo>
                <a:cubicBezTo>
                  <a:pt x="21917" y="41554"/>
                  <a:pt x="21673" y="41744"/>
                  <a:pt x="21591" y="41744"/>
                </a:cubicBezTo>
                <a:cubicBezTo>
                  <a:pt x="21537" y="41744"/>
                  <a:pt x="21239" y="41608"/>
                  <a:pt x="21184" y="41581"/>
                </a:cubicBezTo>
                <a:cubicBezTo>
                  <a:pt x="21076" y="41527"/>
                  <a:pt x="20913" y="41446"/>
                  <a:pt x="20778" y="41419"/>
                </a:cubicBezTo>
                <a:cubicBezTo>
                  <a:pt x="20669" y="41419"/>
                  <a:pt x="20452" y="41256"/>
                  <a:pt x="20371" y="41256"/>
                </a:cubicBezTo>
                <a:cubicBezTo>
                  <a:pt x="20262" y="41256"/>
                  <a:pt x="20072" y="41473"/>
                  <a:pt x="19964" y="41473"/>
                </a:cubicBezTo>
                <a:cubicBezTo>
                  <a:pt x="19828" y="41446"/>
                  <a:pt x="19720" y="41310"/>
                  <a:pt x="19557" y="41283"/>
                </a:cubicBezTo>
                <a:cubicBezTo>
                  <a:pt x="19476" y="41283"/>
                  <a:pt x="19286" y="41500"/>
                  <a:pt x="19177" y="41500"/>
                </a:cubicBezTo>
                <a:cubicBezTo>
                  <a:pt x="19096" y="41500"/>
                  <a:pt x="18852" y="41337"/>
                  <a:pt x="18770" y="41310"/>
                </a:cubicBezTo>
                <a:cubicBezTo>
                  <a:pt x="18743" y="41310"/>
                  <a:pt x="18418" y="41147"/>
                  <a:pt x="18391" y="41147"/>
                </a:cubicBezTo>
                <a:cubicBezTo>
                  <a:pt x="18336" y="41147"/>
                  <a:pt x="17984" y="41337"/>
                  <a:pt x="17984" y="41337"/>
                </a:cubicBezTo>
                <a:cubicBezTo>
                  <a:pt x="17984" y="41391"/>
                  <a:pt x="18418" y="41473"/>
                  <a:pt x="18391" y="41527"/>
                </a:cubicBezTo>
                <a:cubicBezTo>
                  <a:pt x="18364" y="41554"/>
                  <a:pt x="18065" y="41690"/>
                  <a:pt x="18011" y="41717"/>
                </a:cubicBezTo>
                <a:cubicBezTo>
                  <a:pt x="17957" y="41717"/>
                  <a:pt x="17658" y="41527"/>
                  <a:pt x="17604" y="41527"/>
                </a:cubicBezTo>
                <a:cubicBezTo>
                  <a:pt x="17468" y="41527"/>
                  <a:pt x="17333" y="41717"/>
                  <a:pt x="17197" y="41717"/>
                </a:cubicBezTo>
                <a:cubicBezTo>
                  <a:pt x="17116" y="41717"/>
                  <a:pt x="16872" y="41554"/>
                  <a:pt x="16817" y="41527"/>
                </a:cubicBezTo>
                <a:lnTo>
                  <a:pt x="16411" y="41337"/>
                </a:lnTo>
                <a:cubicBezTo>
                  <a:pt x="16329" y="41310"/>
                  <a:pt x="16139" y="41175"/>
                  <a:pt x="16031" y="41147"/>
                </a:cubicBezTo>
                <a:cubicBezTo>
                  <a:pt x="15922" y="41147"/>
                  <a:pt x="15733" y="40985"/>
                  <a:pt x="15624" y="40985"/>
                </a:cubicBezTo>
                <a:cubicBezTo>
                  <a:pt x="15543" y="40985"/>
                  <a:pt x="15299" y="41120"/>
                  <a:pt x="15244" y="41147"/>
                </a:cubicBezTo>
                <a:cubicBezTo>
                  <a:pt x="15217" y="41175"/>
                  <a:pt x="14837" y="41337"/>
                  <a:pt x="14837" y="41337"/>
                </a:cubicBezTo>
                <a:cubicBezTo>
                  <a:pt x="14783" y="41310"/>
                  <a:pt x="14458" y="41175"/>
                  <a:pt x="14458" y="41147"/>
                </a:cubicBezTo>
                <a:cubicBezTo>
                  <a:pt x="14458" y="41093"/>
                  <a:pt x="14783" y="40985"/>
                  <a:pt x="14837" y="40958"/>
                </a:cubicBezTo>
                <a:cubicBezTo>
                  <a:pt x="14919" y="40930"/>
                  <a:pt x="15217" y="40822"/>
                  <a:pt x="15244" y="40795"/>
                </a:cubicBezTo>
                <a:cubicBezTo>
                  <a:pt x="15244" y="40741"/>
                  <a:pt x="14837" y="40659"/>
                  <a:pt x="14837" y="40605"/>
                </a:cubicBezTo>
                <a:cubicBezTo>
                  <a:pt x="14837" y="40551"/>
                  <a:pt x="15244" y="40469"/>
                  <a:pt x="15244" y="40415"/>
                </a:cubicBezTo>
                <a:cubicBezTo>
                  <a:pt x="15217" y="40361"/>
                  <a:pt x="14919" y="40279"/>
                  <a:pt x="14837" y="40225"/>
                </a:cubicBezTo>
                <a:cubicBezTo>
                  <a:pt x="14783" y="40144"/>
                  <a:pt x="14539" y="40117"/>
                  <a:pt x="14458" y="40035"/>
                </a:cubicBezTo>
                <a:cubicBezTo>
                  <a:pt x="14431" y="40090"/>
                  <a:pt x="14078" y="40144"/>
                  <a:pt x="14078" y="40198"/>
                </a:cubicBezTo>
                <a:cubicBezTo>
                  <a:pt x="14078" y="40252"/>
                  <a:pt x="14485" y="40361"/>
                  <a:pt x="14458" y="40415"/>
                </a:cubicBezTo>
                <a:cubicBezTo>
                  <a:pt x="14431" y="40469"/>
                  <a:pt x="14132" y="40524"/>
                  <a:pt x="14078" y="40578"/>
                </a:cubicBezTo>
                <a:cubicBezTo>
                  <a:pt x="13969" y="40632"/>
                  <a:pt x="13780" y="40686"/>
                  <a:pt x="13671" y="40741"/>
                </a:cubicBezTo>
                <a:cubicBezTo>
                  <a:pt x="13563" y="40795"/>
                  <a:pt x="13346" y="40849"/>
                  <a:pt x="13264" y="40903"/>
                </a:cubicBezTo>
                <a:cubicBezTo>
                  <a:pt x="13210" y="40958"/>
                  <a:pt x="12884" y="41039"/>
                  <a:pt x="12857" y="41066"/>
                </a:cubicBezTo>
                <a:cubicBezTo>
                  <a:pt x="12857" y="41147"/>
                  <a:pt x="13237" y="41229"/>
                  <a:pt x="13264" y="41283"/>
                </a:cubicBezTo>
                <a:cubicBezTo>
                  <a:pt x="12993" y="41391"/>
                  <a:pt x="12722" y="41500"/>
                  <a:pt x="12451" y="41608"/>
                </a:cubicBezTo>
                <a:cubicBezTo>
                  <a:pt x="12179" y="41473"/>
                  <a:pt x="11935" y="41310"/>
                  <a:pt x="11664" y="41175"/>
                </a:cubicBezTo>
                <a:lnTo>
                  <a:pt x="12071" y="41039"/>
                </a:lnTo>
                <a:cubicBezTo>
                  <a:pt x="12125" y="41012"/>
                  <a:pt x="12478" y="40903"/>
                  <a:pt x="12478" y="40876"/>
                </a:cubicBezTo>
                <a:cubicBezTo>
                  <a:pt x="12478" y="40822"/>
                  <a:pt x="12152" y="40686"/>
                  <a:pt x="12098" y="40659"/>
                </a:cubicBezTo>
                <a:cubicBezTo>
                  <a:pt x="11989" y="40578"/>
                  <a:pt x="11827" y="40524"/>
                  <a:pt x="11718" y="40442"/>
                </a:cubicBezTo>
                <a:lnTo>
                  <a:pt x="10904" y="40741"/>
                </a:lnTo>
                <a:cubicBezTo>
                  <a:pt x="10850" y="40768"/>
                  <a:pt x="10606" y="40903"/>
                  <a:pt x="10525" y="40903"/>
                </a:cubicBezTo>
                <a:cubicBezTo>
                  <a:pt x="10498" y="40903"/>
                  <a:pt x="10145" y="40686"/>
                  <a:pt x="10145" y="40686"/>
                </a:cubicBezTo>
                <a:cubicBezTo>
                  <a:pt x="10145" y="40632"/>
                  <a:pt x="10552" y="40578"/>
                  <a:pt x="10552" y="40524"/>
                </a:cubicBezTo>
                <a:cubicBezTo>
                  <a:pt x="10525" y="40496"/>
                  <a:pt x="10226" y="40334"/>
                  <a:pt x="10172" y="40307"/>
                </a:cubicBezTo>
                <a:cubicBezTo>
                  <a:pt x="10118" y="40307"/>
                  <a:pt x="9847" y="40469"/>
                  <a:pt x="9765" y="40469"/>
                </a:cubicBezTo>
                <a:cubicBezTo>
                  <a:pt x="9711" y="40469"/>
                  <a:pt x="9440" y="40252"/>
                  <a:pt x="9413" y="40252"/>
                </a:cubicBezTo>
                <a:cubicBezTo>
                  <a:pt x="9358" y="40252"/>
                  <a:pt x="9006" y="40388"/>
                  <a:pt x="9006" y="40415"/>
                </a:cubicBezTo>
                <a:cubicBezTo>
                  <a:pt x="9006" y="40469"/>
                  <a:pt x="9413" y="40578"/>
                  <a:pt x="9386" y="40632"/>
                </a:cubicBezTo>
                <a:cubicBezTo>
                  <a:pt x="9358" y="40686"/>
                  <a:pt x="9060" y="40741"/>
                  <a:pt x="8979" y="40795"/>
                </a:cubicBezTo>
                <a:cubicBezTo>
                  <a:pt x="8897" y="40849"/>
                  <a:pt x="8707" y="40903"/>
                  <a:pt x="8599" y="40930"/>
                </a:cubicBezTo>
                <a:lnTo>
                  <a:pt x="8219" y="41093"/>
                </a:lnTo>
                <a:cubicBezTo>
                  <a:pt x="8192" y="41175"/>
                  <a:pt x="7812" y="41202"/>
                  <a:pt x="7839" y="41256"/>
                </a:cubicBezTo>
                <a:cubicBezTo>
                  <a:pt x="7812" y="41202"/>
                  <a:pt x="7460" y="41120"/>
                  <a:pt x="7460" y="41066"/>
                </a:cubicBezTo>
                <a:cubicBezTo>
                  <a:pt x="7460" y="41012"/>
                  <a:pt x="7867" y="40958"/>
                  <a:pt x="7839" y="40903"/>
                </a:cubicBezTo>
                <a:cubicBezTo>
                  <a:pt x="7812" y="40822"/>
                  <a:pt x="7487" y="40768"/>
                  <a:pt x="7460" y="40686"/>
                </a:cubicBezTo>
                <a:cubicBezTo>
                  <a:pt x="7460" y="40632"/>
                  <a:pt x="7839" y="40578"/>
                  <a:pt x="7867" y="40524"/>
                </a:cubicBezTo>
                <a:cubicBezTo>
                  <a:pt x="7867" y="40496"/>
                  <a:pt x="7514" y="40334"/>
                  <a:pt x="7487" y="40334"/>
                </a:cubicBezTo>
                <a:cubicBezTo>
                  <a:pt x="7487" y="40334"/>
                  <a:pt x="7080" y="40496"/>
                  <a:pt x="7080" y="40496"/>
                </a:cubicBezTo>
                <a:cubicBezTo>
                  <a:pt x="7080" y="40496"/>
                  <a:pt x="7188" y="40551"/>
                  <a:pt x="7270" y="40605"/>
                </a:cubicBezTo>
                <a:cubicBezTo>
                  <a:pt x="7324" y="40632"/>
                  <a:pt x="7378" y="40659"/>
                  <a:pt x="7405" y="40659"/>
                </a:cubicBezTo>
                <a:lnTo>
                  <a:pt x="7460" y="40713"/>
                </a:lnTo>
                <a:cubicBezTo>
                  <a:pt x="7351" y="40713"/>
                  <a:pt x="7188" y="40876"/>
                  <a:pt x="7080" y="40876"/>
                </a:cubicBezTo>
                <a:cubicBezTo>
                  <a:pt x="6971" y="40876"/>
                  <a:pt x="6836" y="40686"/>
                  <a:pt x="6700" y="40686"/>
                </a:cubicBezTo>
                <a:cubicBezTo>
                  <a:pt x="6592" y="40659"/>
                  <a:pt x="6456" y="40496"/>
                  <a:pt x="6321" y="40469"/>
                </a:cubicBezTo>
                <a:cubicBezTo>
                  <a:pt x="6212" y="40469"/>
                  <a:pt x="6076" y="40659"/>
                  <a:pt x="5941" y="40659"/>
                </a:cubicBezTo>
                <a:cubicBezTo>
                  <a:pt x="5805" y="40659"/>
                  <a:pt x="5697" y="40469"/>
                  <a:pt x="5561" y="40469"/>
                </a:cubicBezTo>
                <a:cubicBezTo>
                  <a:pt x="5480" y="40469"/>
                  <a:pt x="5263" y="40659"/>
                  <a:pt x="5181" y="40659"/>
                </a:cubicBezTo>
                <a:cubicBezTo>
                  <a:pt x="5073" y="40632"/>
                  <a:pt x="4883" y="40496"/>
                  <a:pt x="4802" y="40469"/>
                </a:cubicBezTo>
                <a:cubicBezTo>
                  <a:pt x="4666" y="40415"/>
                  <a:pt x="4557" y="40334"/>
                  <a:pt x="4422" y="40279"/>
                </a:cubicBezTo>
                <a:cubicBezTo>
                  <a:pt x="4340" y="40252"/>
                  <a:pt x="4123" y="40090"/>
                  <a:pt x="3988" y="40090"/>
                </a:cubicBezTo>
                <a:cubicBezTo>
                  <a:pt x="3879" y="40090"/>
                  <a:pt x="3581" y="40225"/>
                  <a:pt x="3473" y="40198"/>
                </a:cubicBezTo>
                <a:cubicBezTo>
                  <a:pt x="3337" y="40144"/>
                  <a:pt x="3147" y="39981"/>
                  <a:pt x="3066" y="39873"/>
                </a:cubicBezTo>
                <a:cubicBezTo>
                  <a:pt x="2957" y="39791"/>
                  <a:pt x="2849" y="39628"/>
                  <a:pt x="2740" y="39520"/>
                </a:cubicBezTo>
                <a:cubicBezTo>
                  <a:pt x="2713" y="39493"/>
                  <a:pt x="2605" y="39493"/>
                  <a:pt x="2496" y="39466"/>
                </a:cubicBezTo>
                <a:cubicBezTo>
                  <a:pt x="2388" y="39439"/>
                  <a:pt x="2252" y="39384"/>
                  <a:pt x="2225" y="39357"/>
                </a:cubicBezTo>
                <a:cubicBezTo>
                  <a:pt x="2225" y="39384"/>
                  <a:pt x="2306" y="39520"/>
                  <a:pt x="2388" y="39628"/>
                </a:cubicBezTo>
                <a:cubicBezTo>
                  <a:pt x="2469" y="39710"/>
                  <a:pt x="2550" y="39818"/>
                  <a:pt x="2550" y="39845"/>
                </a:cubicBezTo>
                <a:cubicBezTo>
                  <a:pt x="2550" y="39845"/>
                  <a:pt x="2523" y="39845"/>
                  <a:pt x="2469" y="39818"/>
                </a:cubicBezTo>
                <a:cubicBezTo>
                  <a:pt x="2415" y="39818"/>
                  <a:pt x="2333" y="39791"/>
                  <a:pt x="2279" y="39764"/>
                </a:cubicBezTo>
                <a:cubicBezTo>
                  <a:pt x="2143" y="39737"/>
                  <a:pt x="1981" y="39656"/>
                  <a:pt x="1981" y="39628"/>
                </a:cubicBezTo>
                <a:cubicBezTo>
                  <a:pt x="1926" y="39601"/>
                  <a:pt x="1872" y="39466"/>
                  <a:pt x="1818" y="39330"/>
                </a:cubicBezTo>
                <a:cubicBezTo>
                  <a:pt x="1764" y="39167"/>
                  <a:pt x="1737" y="39032"/>
                  <a:pt x="1737" y="38977"/>
                </a:cubicBezTo>
                <a:cubicBezTo>
                  <a:pt x="1709" y="38923"/>
                  <a:pt x="1682" y="38760"/>
                  <a:pt x="1682" y="38598"/>
                </a:cubicBezTo>
                <a:cubicBezTo>
                  <a:pt x="1709" y="38435"/>
                  <a:pt x="1737" y="38272"/>
                  <a:pt x="1764" y="38272"/>
                </a:cubicBezTo>
                <a:cubicBezTo>
                  <a:pt x="1764" y="38272"/>
                  <a:pt x="1818" y="38408"/>
                  <a:pt x="1872" y="38543"/>
                </a:cubicBezTo>
                <a:cubicBezTo>
                  <a:pt x="1926" y="38679"/>
                  <a:pt x="2035" y="38788"/>
                  <a:pt x="2062" y="38815"/>
                </a:cubicBezTo>
                <a:cubicBezTo>
                  <a:pt x="2198" y="38950"/>
                  <a:pt x="2333" y="39032"/>
                  <a:pt x="2496" y="39086"/>
                </a:cubicBezTo>
                <a:cubicBezTo>
                  <a:pt x="2577" y="39222"/>
                  <a:pt x="2605" y="39439"/>
                  <a:pt x="2740" y="39520"/>
                </a:cubicBezTo>
                <a:cubicBezTo>
                  <a:pt x="2822" y="39574"/>
                  <a:pt x="3120" y="39547"/>
                  <a:pt x="3201" y="39547"/>
                </a:cubicBezTo>
                <a:cubicBezTo>
                  <a:pt x="3364" y="39547"/>
                  <a:pt x="3500" y="39520"/>
                  <a:pt x="3635" y="39493"/>
                </a:cubicBezTo>
                <a:cubicBezTo>
                  <a:pt x="3690" y="39493"/>
                  <a:pt x="4042" y="39384"/>
                  <a:pt x="4015" y="39357"/>
                </a:cubicBezTo>
                <a:cubicBezTo>
                  <a:pt x="4015" y="39330"/>
                  <a:pt x="3690" y="39140"/>
                  <a:pt x="3717" y="39113"/>
                </a:cubicBezTo>
                <a:cubicBezTo>
                  <a:pt x="3798" y="39086"/>
                  <a:pt x="3961" y="39032"/>
                  <a:pt x="4042" y="38977"/>
                </a:cubicBezTo>
                <a:cubicBezTo>
                  <a:pt x="4123" y="38923"/>
                  <a:pt x="4259" y="38869"/>
                  <a:pt x="4395" y="38815"/>
                </a:cubicBezTo>
                <a:cubicBezTo>
                  <a:pt x="4530" y="38760"/>
                  <a:pt x="4666" y="38679"/>
                  <a:pt x="4774" y="38625"/>
                </a:cubicBezTo>
                <a:lnTo>
                  <a:pt x="5561" y="39005"/>
                </a:lnTo>
                <a:cubicBezTo>
                  <a:pt x="5453" y="39059"/>
                  <a:pt x="5317" y="39113"/>
                  <a:pt x="5181" y="39167"/>
                </a:cubicBezTo>
                <a:cubicBezTo>
                  <a:pt x="5127" y="39194"/>
                  <a:pt x="4774" y="39330"/>
                  <a:pt x="4802" y="39357"/>
                </a:cubicBezTo>
                <a:cubicBezTo>
                  <a:pt x="4802" y="39411"/>
                  <a:pt x="5127" y="39520"/>
                  <a:pt x="5181" y="39547"/>
                </a:cubicBezTo>
                <a:cubicBezTo>
                  <a:pt x="5290" y="39601"/>
                  <a:pt x="5453" y="39683"/>
                  <a:pt x="5561" y="39737"/>
                </a:cubicBezTo>
                <a:lnTo>
                  <a:pt x="5968" y="39547"/>
                </a:lnTo>
                <a:cubicBezTo>
                  <a:pt x="5995" y="39547"/>
                  <a:pt x="6348" y="39411"/>
                  <a:pt x="6348" y="39384"/>
                </a:cubicBezTo>
                <a:cubicBezTo>
                  <a:pt x="6348" y="39357"/>
                  <a:pt x="5941" y="39222"/>
                  <a:pt x="5968" y="39194"/>
                </a:cubicBezTo>
                <a:cubicBezTo>
                  <a:pt x="6022" y="39140"/>
                  <a:pt x="6239" y="39059"/>
                  <a:pt x="6348" y="39005"/>
                </a:cubicBezTo>
                <a:cubicBezTo>
                  <a:pt x="6456" y="38977"/>
                  <a:pt x="6592" y="38869"/>
                  <a:pt x="6727" y="38842"/>
                </a:cubicBezTo>
                <a:cubicBezTo>
                  <a:pt x="6755" y="38842"/>
                  <a:pt x="7107" y="39032"/>
                  <a:pt x="7134" y="39032"/>
                </a:cubicBezTo>
                <a:cubicBezTo>
                  <a:pt x="7216" y="39086"/>
                  <a:pt x="7405" y="39222"/>
                  <a:pt x="7514" y="39249"/>
                </a:cubicBezTo>
                <a:cubicBezTo>
                  <a:pt x="7595" y="39249"/>
                  <a:pt x="7839" y="39059"/>
                  <a:pt x="7921" y="39086"/>
                </a:cubicBezTo>
                <a:cubicBezTo>
                  <a:pt x="8002" y="39086"/>
                  <a:pt x="8219" y="39276"/>
                  <a:pt x="8301" y="39276"/>
                </a:cubicBezTo>
                <a:cubicBezTo>
                  <a:pt x="8409" y="39276"/>
                  <a:pt x="8599" y="39167"/>
                  <a:pt x="8707" y="39113"/>
                </a:cubicBezTo>
                <a:cubicBezTo>
                  <a:pt x="8816" y="39059"/>
                  <a:pt x="8952" y="39005"/>
                  <a:pt x="9087" y="38950"/>
                </a:cubicBezTo>
                <a:lnTo>
                  <a:pt x="9901" y="38652"/>
                </a:lnTo>
                <a:cubicBezTo>
                  <a:pt x="9928" y="38706"/>
                  <a:pt x="10281" y="38815"/>
                  <a:pt x="10281" y="38869"/>
                </a:cubicBezTo>
                <a:cubicBezTo>
                  <a:pt x="10281" y="38923"/>
                  <a:pt x="9874" y="38977"/>
                  <a:pt x="9874" y="39032"/>
                </a:cubicBezTo>
                <a:cubicBezTo>
                  <a:pt x="9901" y="39059"/>
                  <a:pt x="10281" y="39222"/>
                  <a:pt x="10253" y="39249"/>
                </a:cubicBezTo>
                <a:cubicBezTo>
                  <a:pt x="10199" y="39303"/>
                  <a:pt x="9955" y="39357"/>
                  <a:pt x="9847" y="39384"/>
                </a:cubicBezTo>
                <a:cubicBezTo>
                  <a:pt x="9711" y="39439"/>
                  <a:pt x="9603" y="39493"/>
                  <a:pt x="9440" y="39547"/>
                </a:cubicBezTo>
                <a:cubicBezTo>
                  <a:pt x="9440" y="39547"/>
                  <a:pt x="9114" y="39330"/>
                  <a:pt x="9087" y="39330"/>
                </a:cubicBezTo>
                <a:cubicBezTo>
                  <a:pt x="8979" y="39330"/>
                  <a:pt x="8762" y="39466"/>
                  <a:pt x="8680" y="39493"/>
                </a:cubicBezTo>
                <a:cubicBezTo>
                  <a:pt x="8545" y="39520"/>
                  <a:pt x="8409" y="39601"/>
                  <a:pt x="8273" y="39656"/>
                </a:cubicBezTo>
                <a:cubicBezTo>
                  <a:pt x="8219" y="39683"/>
                  <a:pt x="7975" y="39818"/>
                  <a:pt x="7894" y="39818"/>
                </a:cubicBezTo>
                <a:cubicBezTo>
                  <a:pt x="7839" y="39818"/>
                  <a:pt x="7568" y="39628"/>
                  <a:pt x="7514" y="39601"/>
                </a:cubicBezTo>
                <a:cubicBezTo>
                  <a:pt x="7487" y="39601"/>
                  <a:pt x="7134" y="39411"/>
                  <a:pt x="7134" y="39411"/>
                </a:cubicBezTo>
                <a:cubicBezTo>
                  <a:pt x="7080" y="39411"/>
                  <a:pt x="6727" y="39574"/>
                  <a:pt x="6727" y="39574"/>
                </a:cubicBezTo>
                <a:cubicBezTo>
                  <a:pt x="6727" y="39628"/>
                  <a:pt x="7134" y="39737"/>
                  <a:pt x="7107" y="39791"/>
                </a:cubicBezTo>
                <a:cubicBezTo>
                  <a:pt x="7107" y="39818"/>
                  <a:pt x="6809" y="39927"/>
                  <a:pt x="6727" y="39954"/>
                </a:cubicBezTo>
                <a:cubicBezTo>
                  <a:pt x="6673" y="39981"/>
                  <a:pt x="6402" y="40144"/>
                  <a:pt x="6348" y="40117"/>
                </a:cubicBezTo>
                <a:cubicBezTo>
                  <a:pt x="6239" y="40117"/>
                  <a:pt x="6049" y="39927"/>
                  <a:pt x="5968" y="39927"/>
                </a:cubicBezTo>
                <a:cubicBezTo>
                  <a:pt x="5805" y="39954"/>
                  <a:pt x="5724" y="40090"/>
                  <a:pt x="5561" y="40117"/>
                </a:cubicBezTo>
                <a:cubicBezTo>
                  <a:pt x="5697" y="40144"/>
                  <a:pt x="5832" y="40307"/>
                  <a:pt x="5968" y="40307"/>
                </a:cubicBezTo>
                <a:cubicBezTo>
                  <a:pt x="6076" y="40307"/>
                  <a:pt x="6212" y="40117"/>
                  <a:pt x="6348" y="40144"/>
                </a:cubicBezTo>
                <a:cubicBezTo>
                  <a:pt x="6483" y="40144"/>
                  <a:pt x="6592" y="40334"/>
                  <a:pt x="6727" y="40334"/>
                </a:cubicBezTo>
                <a:cubicBezTo>
                  <a:pt x="6836" y="40334"/>
                  <a:pt x="6999" y="40144"/>
                  <a:pt x="7107" y="40144"/>
                </a:cubicBezTo>
                <a:cubicBezTo>
                  <a:pt x="7243" y="40171"/>
                  <a:pt x="7351" y="40361"/>
                  <a:pt x="7487" y="40361"/>
                </a:cubicBezTo>
                <a:cubicBezTo>
                  <a:pt x="7595" y="40361"/>
                  <a:pt x="7785" y="40171"/>
                  <a:pt x="7867" y="40198"/>
                </a:cubicBezTo>
                <a:cubicBezTo>
                  <a:pt x="7948" y="40198"/>
                  <a:pt x="8192" y="40388"/>
                  <a:pt x="8246" y="40388"/>
                </a:cubicBezTo>
                <a:cubicBezTo>
                  <a:pt x="8382" y="40388"/>
                  <a:pt x="8545" y="40279"/>
                  <a:pt x="8653" y="40225"/>
                </a:cubicBezTo>
                <a:lnTo>
                  <a:pt x="9033" y="40062"/>
                </a:lnTo>
                <a:lnTo>
                  <a:pt x="9440" y="39927"/>
                </a:lnTo>
                <a:cubicBezTo>
                  <a:pt x="9548" y="39873"/>
                  <a:pt x="9684" y="39791"/>
                  <a:pt x="9820" y="39764"/>
                </a:cubicBezTo>
                <a:cubicBezTo>
                  <a:pt x="9982" y="39737"/>
                  <a:pt x="10118" y="39656"/>
                  <a:pt x="10226" y="39601"/>
                </a:cubicBezTo>
                <a:cubicBezTo>
                  <a:pt x="10281" y="39601"/>
                  <a:pt x="10579" y="39466"/>
                  <a:pt x="10633" y="39466"/>
                </a:cubicBezTo>
                <a:cubicBezTo>
                  <a:pt x="10769" y="39493"/>
                  <a:pt x="10877" y="39683"/>
                  <a:pt x="11013" y="39683"/>
                </a:cubicBezTo>
                <a:cubicBezTo>
                  <a:pt x="11121" y="39683"/>
                  <a:pt x="11284" y="39520"/>
                  <a:pt x="11393" y="39520"/>
                </a:cubicBezTo>
                <a:cubicBezTo>
                  <a:pt x="11447" y="39520"/>
                  <a:pt x="11745" y="39737"/>
                  <a:pt x="11772" y="39737"/>
                </a:cubicBezTo>
                <a:cubicBezTo>
                  <a:pt x="11908" y="39683"/>
                  <a:pt x="12044" y="39628"/>
                  <a:pt x="12179" y="39574"/>
                </a:cubicBezTo>
                <a:cubicBezTo>
                  <a:pt x="12261" y="39547"/>
                  <a:pt x="12505" y="39493"/>
                  <a:pt x="12559" y="39439"/>
                </a:cubicBezTo>
                <a:cubicBezTo>
                  <a:pt x="12586" y="39384"/>
                  <a:pt x="12179" y="39249"/>
                  <a:pt x="12206" y="39222"/>
                </a:cubicBezTo>
                <a:cubicBezTo>
                  <a:pt x="12206" y="39167"/>
                  <a:pt x="12559" y="39113"/>
                  <a:pt x="12586" y="39059"/>
                </a:cubicBezTo>
                <a:cubicBezTo>
                  <a:pt x="12613" y="39005"/>
                  <a:pt x="12206" y="38896"/>
                  <a:pt x="12206" y="38842"/>
                </a:cubicBezTo>
                <a:cubicBezTo>
                  <a:pt x="12206" y="38815"/>
                  <a:pt x="12559" y="38706"/>
                  <a:pt x="12613" y="38679"/>
                </a:cubicBezTo>
                <a:cubicBezTo>
                  <a:pt x="12722" y="38625"/>
                  <a:pt x="12857" y="38571"/>
                  <a:pt x="12993" y="38516"/>
                </a:cubicBezTo>
                <a:lnTo>
                  <a:pt x="13725" y="38923"/>
                </a:lnTo>
                <a:cubicBezTo>
                  <a:pt x="13698" y="38977"/>
                  <a:pt x="13346" y="39032"/>
                  <a:pt x="13346" y="39086"/>
                </a:cubicBezTo>
                <a:cubicBezTo>
                  <a:pt x="13346" y="39140"/>
                  <a:pt x="13671" y="39276"/>
                  <a:pt x="13725" y="39303"/>
                </a:cubicBezTo>
                <a:cubicBezTo>
                  <a:pt x="13780" y="39330"/>
                  <a:pt x="14024" y="39493"/>
                  <a:pt x="14105" y="39493"/>
                </a:cubicBezTo>
                <a:cubicBezTo>
                  <a:pt x="14214" y="39520"/>
                  <a:pt x="14376" y="39330"/>
                  <a:pt x="14485" y="39330"/>
                </a:cubicBezTo>
                <a:cubicBezTo>
                  <a:pt x="14566" y="39330"/>
                  <a:pt x="14810" y="39493"/>
                  <a:pt x="14865" y="39520"/>
                </a:cubicBezTo>
                <a:cubicBezTo>
                  <a:pt x="14892" y="39520"/>
                  <a:pt x="15244" y="39710"/>
                  <a:pt x="15244" y="39710"/>
                </a:cubicBezTo>
                <a:cubicBezTo>
                  <a:pt x="15299" y="39683"/>
                  <a:pt x="15624" y="39547"/>
                  <a:pt x="15624" y="39520"/>
                </a:cubicBezTo>
                <a:cubicBezTo>
                  <a:pt x="15624" y="39493"/>
                  <a:pt x="15299" y="39357"/>
                  <a:pt x="15244" y="39330"/>
                </a:cubicBezTo>
                <a:cubicBezTo>
                  <a:pt x="15217" y="39303"/>
                  <a:pt x="14919" y="39140"/>
                  <a:pt x="14865" y="39140"/>
                </a:cubicBezTo>
                <a:cubicBezTo>
                  <a:pt x="15000" y="39140"/>
                  <a:pt x="15136" y="38977"/>
                  <a:pt x="15244" y="38977"/>
                </a:cubicBezTo>
                <a:cubicBezTo>
                  <a:pt x="15326" y="38977"/>
                  <a:pt x="15570" y="39140"/>
                  <a:pt x="15624" y="39167"/>
                </a:cubicBezTo>
                <a:cubicBezTo>
                  <a:pt x="15733" y="39194"/>
                  <a:pt x="15895" y="39330"/>
                  <a:pt x="16031" y="39357"/>
                </a:cubicBezTo>
                <a:cubicBezTo>
                  <a:pt x="16166" y="39384"/>
                  <a:pt x="16275" y="39520"/>
                  <a:pt x="16411" y="39520"/>
                </a:cubicBezTo>
                <a:cubicBezTo>
                  <a:pt x="16519" y="39547"/>
                  <a:pt x="16682" y="39357"/>
                  <a:pt x="16790" y="39357"/>
                </a:cubicBezTo>
                <a:cubicBezTo>
                  <a:pt x="16899" y="39357"/>
                  <a:pt x="17062" y="39547"/>
                  <a:pt x="17170" y="39520"/>
                </a:cubicBezTo>
                <a:cubicBezTo>
                  <a:pt x="17251" y="39520"/>
                  <a:pt x="17496" y="39384"/>
                  <a:pt x="17550" y="39357"/>
                </a:cubicBezTo>
                <a:cubicBezTo>
                  <a:pt x="17658" y="39303"/>
                  <a:pt x="17794" y="39194"/>
                  <a:pt x="17930" y="39167"/>
                </a:cubicBezTo>
                <a:cubicBezTo>
                  <a:pt x="18011" y="39140"/>
                  <a:pt x="18228" y="38977"/>
                  <a:pt x="18309" y="38977"/>
                </a:cubicBezTo>
                <a:cubicBezTo>
                  <a:pt x="18364" y="38977"/>
                  <a:pt x="18662" y="39167"/>
                  <a:pt x="18689" y="39140"/>
                </a:cubicBezTo>
                <a:cubicBezTo>
                  <a:pt x="18825" y="39086"/>
                  <a:pt x="18960" y="39005"/>
                  <a:pt x="19069" y="38950"/>
                </a:cubicBezTo>
                <a:lnTo>
                  <a:pt x="19448" y="38760"/>
                </a:lnTo>
                <a:cubicBezTo>
                  <a:pt x="19693" y="38625"/>
                  <a:pt x="19937" y="38489"/>
                  <a:pt x="20181" y="38354"/>
                </a:cubicBezTo>
                <a:cubicBezTo>
                  <a:pt x="20208" y="38408"/>
                  <a:pt x="20561" y="38462"/>
                  <a:pt x="20561" y="38516"/>
                </a:cubicBezTo>
                <a:cubicBezTo>
                  <a:pt x="20561" y="38571"/>
                  <a:pt x="20181" y="38679"/>
                  <a:pt x="20208" y="38733"/>
                </a:cubicBezTo>
                <a:cubicBezTo>
                  <a:pt x="20235" y="38788"/>
                  <a:pt x="20561" y="38815"/>
                  <a:pt x="20588" y="38896"/>
                </a:cubicBezTo>
                <a:cubicBezTo>
                  <a:pt x="20615" y="38950"/>
                  <a:pt x="20208" y="39032"/>
                  <a:pt x="20235" y="39086"/>
                </a:cubicBezTo>
                <a:cubicBezTo>
                  <a:pt x="20235" y="39140"/>
                  <a:pt x="20561" y="39222"/>
                  <a:pt x="20615" y="39249"/>
                </a:cubicBezTo>
                <a:cubicBezTo>
                  <a:pt x="20696" y="39330"/>
                  <a:pt x="20913" y="39357"/>
                  <a:pt x="21022" y="39411"/>
                </a:cubicBezTo>
                <a:lnTo>
                  <a:pt x="21374" y="39194"/>
                </a:lnTo>
                <a:cubicBezTo>
                  <a:pt x="21483" y="39140"/>
                  <a:pt x="21673" y="39059"/>
                  <a:pt x="21754" y="39005"/>
                </a:cubicBezTo>
                <a:cubicBezTo>
                  <a:pt x="21781" y="38950"/>
                  <a:pt x="22107" y="38815"/>
                  <a:pt x="22107" y="38788"/>
                </a:cubicBezTo>
                <a:cubicBezTo>
                  <a:pt x="22107" y="38760"/>
                  <a:pt x="21727" y="38625"/>
                  <a:pt x="21700" y="38625"/>
                </a:cubicBezTo>
                <a:cubicBezTo>
                  <a:pt x="21835" y="38598"/>
                  <a:pt x="21944" y="38435"/>
                  <a:pt x="22079" y="38408"/>
                </a:cubicBezTo>
                <a:cubicBezTo>
                  <a:pt x="22107" y="38408"/>
                  <a:pt x="22459" y="38543"/>
                  <a:pt x="22459" y="38571"/>
                </a:cubicBezTo>
                <a:cubicBezTo>
                  <a:pt x="22459" y="38598"/>
                  <a:pt x="22079" y="38760"/>
                  <a:pt x="22107" y="38788"/>
                </a:cubicBezTo>
                <a:cubicBezTo>
                  <a:pt x="22188" y="38842"/>
                  <a:pt x="22405" y="38896"/>
                  <a:pt x="22513" y="38923"/>
                </a:cubicBezTo>
                <a:cubicBezTo>
                  <a:pt x="22595" y="38950"/>
                  <a:pt x="22812" y="39086"/>
                  <a:pt x="22893" y="39086"/>
                </a:cubicBezTo>
                <a:cubicBezTo>
                  <a:pt x="23029" y="39086"/>
                  <a:pt x="23192" y="39249"/>
                  <a:pt x="23300" y="39222"/>
                </a:cubicBezTo>
                <a:cubicBezTo>
                  <a:pt x="23381" y="39222"/>
                  <a:pt x="23626" y="39032"/>
                  <a:pt x="23680" y="39005"/>
                </a:cubicBezTo>
                <a:cubicBezTo>
                  <a:pt x="23815" y="38923"/>
                  <a:pt x="23924" y="38842"/>
                  <a:pt x="24032" y="38788"/>
                </a:cubicBezTo>
                <a:cubicBezTo>
                  <a:pt x="24168" y="38706"/>
                  <a:pt x="24304" y="38625"/>
                  <a:pt x="24412" y="38571"/>
                </a:cubicBezTo>
                <a:cubicBezTo>
                  <a:pt x="24466" y="38543"/>
                  <a:pt x="24738" y="38354"/>
                  <a:pt x="24792" y="38354"/>
                </a:cubicBezTo>
                <a:cubicBezTo>
                  <a:pt x="24873" y="38354"/>
                  <a:pt x="25144" y="38489"/>
                  <a:pt x="25199" y="38516"/>
                </a:cubicBezTo>
                <a:cubicBezTo>
                  <a:pt x="25253" y="38516"/>
                  <a:pt x="25633" y="38625"/>
                  <a:pt x="25606" y="38652"/>
                </a:cubicBezTo>
                <a:cubicBezTo>
                  <a:pt x="25606" y="38679"/>
                  <a:pt x="25226" y="38869"/>
                  <a:pt x="25226" y="38869"/>
                </a:cubicBezTo>
                <a:cubicBezTo>
                  <a:pt x="25334" y="38896"/>
                  <a:pt x="25551" y="39032"/>
                  <a:pt x="25633" y="39032"/>
                </a:cubicBezTo>
                <a:cubicBezTo>
                  <a:pt x="25714" y="39032"/>
                  <a:pt x="25958" y="38842"/>
                  <a:pt x="26012" y="38815"/>
                </a:cubicBezTo>
                <a:cubicBezTo>
                  <a:pt x="26121" y="38788"/>
                  <a:pt x="26284" y="38652"/>
                  <a:pt x="26392" y="38625"/>
                </a:cubicBezTo>
                <a:cubicBezTo>
                  <a:pt x="26501" y="38598"/>
                  <a:pt x="26663" y="38435"/>
                  <a:pt x="26799" y="38408"/>
                </a:cubicBezTo>
                <a:cubicBezTo>
                  <a:pt x="26853" y="38408"/>
                  <a:pt x="27152" y="38598"/>
                  <a:pt x="27179" y="38598"/>
                </a:cubicBezTo>
                <a:cubicBezTo>
                  <a:pt x="27342" y="38543"/>
                  <a:pt x="27450" y="38462"/>
                  <a:pt x="27586" y="38381"/>
                </a:cubicBezTo>
                <a:lnTo>
                  <a:pt x="27965" y="38191"/>
                </a:lnTo>
                <a:lnTo>
                  <a:pt x="28752" y="37811"/>
                </a:lnTo>
                <a:lnTo>
                  <a:pt x="29539" y="38164"/>
                </a:lnTo>
                <a:cubicBezTo>
                  <a:pt x="29647" y="38218"/>
                  <a:pt x="29864" y="38299"/>
                  <a:pt x="29945" y="38354"/>
                </a:cubicBezTo>
                <a:cubicBezTo>
                  <a:pt x="29973" y="38381"/>
                  <a:pt x="29539" y="38516"/>
                  <a:pt x="29539" y="38543"/>
                </a:cubicBezTo>
                <a:cubicBezTo>
                  <a:pt x="29539" y="38571"/>
                  <a:pt x="29891" y="38706"/>
                  <a:pt x="29945" y="38733"/>
                </a:cubicBezTo>
                <a:cubicBezTo>
                  <a:pt x="30054" y="38788"/>
                  <a:pt x="30217" y="38842"/>
                  <a:pt x="30325" y="38896"/>
                </a:cubicBezTo>
                <a:cubicBezTo>
                  <a:pt x="30352" y="38842"/>
                  <a:pt x="30732" y="38788"/>
                  <a:pt x="30732" y="38733"/>
                </a:cubicBezTo>
                <a:cubicBezTo>
                  <a:pt x="30732" y="38679"/>
                  <a:pt x="30379" y="38571"/>
                  <a:pt x="30325" y="38543"/>
                </a:cubicBezTo>
                <a:cubicBezTo>
                  <a:pt x="30298" y="38516"/>
                  <a:pt x="29973" y="38354"/>
                  <a:pt x="29945" y="38354"/>
                </a:cubicBezTo>
                <a:cubicBezTo>
                  <a:pt x="30054" y="38327"/>
                  <a:pt x="30190" y="38164"/>
                  <a:pt x="30325" y="38164"/>
                </a:cubicBezTo>
                <a:cubicBezTo>
                  <a:pt x="30407" y="38164"/>
                  <a:pt x="30651" y="38327"/>
                  <a:pt x="30705" y="38354"/>
                </a:cubicBezTo>
                <a:cubicBezTo>
                  <a:pt x="30759" y="38381"/>
                  <a:pt x="31057" y="38543"/>
                  <a:pt x="31112" y="38543"/>
                </a:cubicBezTo>
                <a:cubicBezTo>
                  <a:pt x="31193" y="38543"/>
                  <a:pt x="31437" y="38408"/>
                  <a:pt x="31491" y="38354"/>
                </a:cubicBezTo>
                <a:cubicBezTo>
                  <a:pt x="31546" y="38354"/>
                  <a:pt x="31844" y="38191"/>
                  <a:pt x="31898" y="38191"/>
                </a:cubicBezTo>
                <a:cubicBezTo>
                  <a:pt x="31980" y="38191"/>
                  <a:pt x="32224" y="38354"/>
                  <a:pt x="32278" y="38381"/>
                </a:cubicBezTo>
                <a:cubicBezTo>
                  <a:pt x="32332" y="38408"/>
                  <a:pt x="32631" y="38571"/>
                  <a:pt x="32685" y="38571"/>
                </a:cubicBezTo>
                <a:cubicBezTo>
                  <a:pt x="32739" y="38571"/>
                  <a:pt x="33010" y="38381"/>
                  <a:pt x="33065" y="38408"/>
                </a:cubicBezTo>
                <a:cubicBezTo>
                  <a:pt x="33200" y="38435"/>
                  <a:pt x="33363" y="38543"/>
                  <a:pt x="33472" y="38598"/>
                </a:cubicBezTo>
                <a:cubicBezTo>
                  <a:pt x="33526" y="38625"/>
                  <a:pt x="33770" y="38788"/>
                  <a:pt x="33851" y="38788"/>
                </a:cubicBezTo>
                <a:cubicBezTo>
                  <a:pt x="33933" y="38788"/>
                  <a:pt x="34204" y="38652"/>
                  <a:pt x="34258" y="38625"/>
                </a:cubicBezTo>
                <a:lnTo>
                  <a:pt x="34638" y="38462"/>
                </a:lnTo>
                <a:cubicBezTo>
                  <a:pt x="34719" y="38435"/>
                  <a:pt x="34963" y="38299"/>
                  <a:pt x="35045" y="38299"/>
                </a:cubicBezTo>
                <a:cubicBezTo>
                  <a:pt x="35153" y="38299"/>
                  <a:pt x="35316" y="38516"/>
                  <a:pt x="35424" y="38516"/>
                </a:cubicBezTo>
                <a:cubicBezTo>
                  <a:pt x="35533" y="38516"/>
                  <a:pt x="35723" y="38327"/>
                  <a:pt x="35831" y="38354"/>
                </a:cubicBezTo>
                <a:cubicBezTo>
                  <a:pt x="35994" y="38381"/>
                  <a:pt x="36075" y="38543"/>
                  <a:pt x="36211" y="38571"/>
                </a:cubicBezTo>
                <a:cubicBezTo>
                  <a:pt x="36320" y="38571"/>
                  <a:pt x="36509" y="38408"/>
                  <a:pt x="36591" y="38408"/>
                </a:cubicBezTo>
                <a:cubicBezTo>
                  <a:pt x="36672" y="38408"/>
                  <a:pt x="36916" y="38598"/>
                  <a:pt x="36970" y="38625"/>
                </a:cubicBezTo>
                <a:cubicBezTo>
                  <a:pt x="37025" y="38652"/>
                  <a:pt x="37296" y="38815"/>
                  <a:pt x="37350" y="38815"/>
                </a:cubicBezTo>
                <a:cubicBezTo>
                  <a:pt x="37432" y="38815"/>
                  <a:pt x="37676" y="38679"/>
                  <a:pt x="37730" y="38652"/>
                </a:cubicBezTo>
                <a:lnTo>
                  <a:pt x="38137" y="38489"/>
                </a:lnTo>
                <a:cubicBezTo>
                  <a:pt x="38218" y="38462"/>
                  <a:pt x="38408" y="38354"/>
                  <a:pt x="38517" y="38327"/>
                </a:cubicBezTo>
                <a:cubicBezTo>
                  <a:pt x="38544" y="38327"/>
                  <a:pt x="38842" y="38516"/>
                  <a:pt x="38869" y="38543"/>
                </a:cubicBezTo>
                <a:cubicBezTo>
                  <a:pt x="38923" y="38571"/>
                  <a:pt x="39168" y="38733"/>
                  <a:pt x="39249" y="38733"/>
                </a:cubicBezTo>
                <a:cubicBezTo>
                  <a:pt x="39303" y="38733"/>
                  <a:pt x="39602" y="38571"/>
                  <a:pt x="39629" y="38543"/>
                </a:cubicBezTo>
                <a:cubicBezTo>
                  <a:pt x="39764" y="38489"/>
                  <a:pt x="39900" y="38435"/>
                  <a:pt x="40008" y="38381"/>
                </a:cubicBezTo>
                <a:cubicBezTo>
                  <a:pt x="40063" y="38354"/>
                  <a:pt x="40334" y="38191"/>
                  <a:pt x="40388" y="38191"/>
                </a:cubicBezTo>
                <a:cubicBezTo>
                  <a:pt x="40469" y="38218"/>
                  <a:pt x="40714" y="38354"/>
                  <a:pt x="40768" y="38381"/>
                </a:cubicBezTo>
                <a:cubicBezTo>
                  <a:pt x="40876" y="38435"/>
                  <a:pt x="41120" y="38516"/>
                  <a:pt x="41175" y="38571"/>
                </a:cubicBezTo>
                <a:cubicBezTo>
                  <a:pt x="41202" y="38625"/>
                  <a:pt x="40768" y="38733"/>
                  <a:pt x="40795" y="38760"/>
                </a:cubicBezTo>
                <a:cubicBezTo>
                  <a:pt x="40795" y="38788"/>
                  <a:pt x="41120" y="38950"/>
                  <a:pt x="41175" y="38950"/>
                </a:cubicBezTo>
                <a:cubicBezTo>
                  <a:pt x="41256" y="38977"/>
                  <a:pt x="41446" y="39140"/>
                  <a:pt x="41554" y="39140"/>
                </a:cubicBezTo>
                <a:cubicBezTo>
                  <a:pt x="41663" y="39140"/>
                  <a:pt x="41826" y="38950"/>
                  <a:pt x="41934" y="38950"/>
                </a:cubicBezTo>
                <a:cubicBezTo>
                  <a:pt x="42016" y="38950"/>
                  <a:pt x="42260" y="39140"/>
                  <a:pt x="42314" y="39140"/>
                </a:cubicBezTo>
                <a:cubicBezTo>
                  <a:pt x="42450" y="39113"/>
                  <a:pt x="42612" y="39005"/>
                  <a:pt x="42694" y="38950"/>
                </a:cubicBezTo>
                <a:cubicBezTo>
                  <a:pt x="42775" y="38923"/>
                  <a:pt x="42992" y="38760"/>
                  <a:pt x="43073" y="38760"/>
                </a:cubicBezTo>
                <a:cubicBezTo>
                  <a:pt x="43209" y="38760"/>
                  <a:pt x="43345" y="38950"/>
                  <a:pt x="43480" y="38950"/>
                </a:cubicBezTo>
                <a:cubicBezTo>
                  <a:pt x="43589" y="38950"/>
                  <a:pt x="43724" y="38760"/>
                  <a:pt x="43833" y="38760"/>
                </a:cubicBezTo>
                <a:cubicBezTo>
                  <a:pt x="43968" y="38760"/>
                  <a:pt x="44104" y="38923"/>
                  <a:pt x="44240" y="38923"/>
                </a:cubicBezTo>
                <a:cubicBezTo>
                  <a:pt x="44348" y="38923"/>
                  <a:pt x="44484" y="38733"/>
                  <a:pt x="44619" y="38733"/>
                </a:cubicBezTo>
                <a:cubicBezTo>
                  <a:pt x="44728" y="38733"/>
                  <a:pt x="44864" y="38923"/>
                  <a:pt x="44999" y="38896"/>
                </a:cubicBezTo>
                <a:cubicBezTo>
                  <a:pt x="45108" y="38896"/>
                  <a:pt x="45270" y="38706"/>
                  <a:pt x="45379" y="38706"/>
                </a:cubicBezTo>
                <a:cubicBezTo>
                  <a:pt x="45460" y="38706"/>
                  <a:pt x="45650" y="38896"/>
                  <a:pt x="45759" y="38869"/>
                </a:cubicBezTo>
                <a:cubicBezTo>
                  <a:pt x="45840" y="38869"/>
                  <a:pt x="46057" y="38706"/>
                  <a:pt x="46111" y="38679"/>
                </a:cubicBezTo>
                <a:cubicBezTo>
                  <a:pt x="46165" y="38652"/>
                  <a:pt x="46437" y="38462"/>
                  <a:pt x="46491" y="38462"/>
                </a:cubicBezTo>
                <a:cubicBezTo>
                  <a:pt x="46545" y="38462"/>
                  <a:pt x="46816" y="38652"/>
                  <a:pt x="46871" y="38625"/>
                </a:cubicBezTo>
                <a:cubicBezTo>
                  <a:pt x="47006" y="38571"/>
                  <a:pt x="47142" y="38462"/>
                  <a:pt x="47250" y="38408"/>
                </a:cubicBezTo>
                <a:cubicBezTo>
                  <a:pt x="47305" y="38381"/>
                  <a:pt x="47495" y="38218"/>
                  <a:pt x="47603" y="38191"/>
                </a:cubicBezTo>
                <a:cubicBezTo>
                  <a:pt x="47684" y="38191"/>
                  <a:pt x="47874" y="38354"/>
                  <a:pt x="47983" y="38354"/>
                </a:cubicBezTo>
                <a:cubicBezTo>
                  <a:pt x="48091" y="38327"/>
                  <a:pt x="48254" y="38137"/>
                  <a:pt x="48363" y="38137"/>
                </a:cubicBezTo>
                <a:cubicBezTo>
                  <a:pt x="48498" y="38137"/>
                  <a:pt x="48607" y="38272"/>
                  <a:pt x="48769" y="38272"/>
                </a:cubicBezTo>
                <a:cubicBezTo>
                  <a:pt x="48878" y="38272"/>
                  <a:pt x="49013" y="38082"/>
                  <a:pt x="49122" y="38055"/>
                </a:cubicBezTo>
                <a:cubicBezTo>
                  <a:pt x="49230" y="38055"/>
                  <a:pt x="49447" y="38218"/>
                  <a:pt x="49529" y="38218"/>
                </a:cubicBezTo>
                <a:cubicBezTo>
                  <a:pt x="49637" y="38191"/>
                  <a:pt x="49827" y="38028"/>
                  <a:pt x="49909" y="38001"/>
                </a:cubicBezTo>
                <a:lnTo>
                  <a:pt x="50288" y="37784"/>
                </a:lnTo>
                <a:lnTo>
                  <a:pt x="50668" y="37567"/>
                </a:lnTo>
                <a:lnTo>
                  <a:pt x="51509" y="37893"/>
                </a:lnTo>
                <a:lnTo>
                  <a:pt x="51129" y="38082"/>
                </a:lnTo>
                <a:cubicBezTo>
                  <a:pt x="51075" y="38110"/>
                  <a:pt x="50804" y="38299"/>
                  <a:pt x="50749" y="38299"/>
                </a:cubicBezTo>
                <a:cubicBezTo>
                  <a:pt x="50668" y="38299"/>
                  <a:pt x="50397" y="38137"/>
                  <a:pt x="50343" y="38137"/>
                </a:cubicBezTo>
                <a:cubicBezTo>
                  <a:pt x="50207" y="38191"/>
                  <a:pt x="50044" y="38299"/>
                  <a:pt x="49963" y="38354"/>
                </a:cubicBezTo>
                <a:cubicBezTo>
                  <a:pt x="49854" y="38408"/>
                  <a:pt x="49719" y="38543"/>
                  <a:pt x="49583" y="38571"/>
                </a:cubicBezTo>
                <a:cubicBezTo>
                  <a:pt x="49529" y="38598"/>
                  <a:pt x="49258" y="38408"/>
                  <a:pt x="49176" y="38435"/>
                </a:cubicBezTo>
                <a:cubicBezTo>
                  <a:pt x="49068" y="38435"/>
                  <a:pt x="48878" y="38598"/>
                  <a:pt x="48797" y="38652"/>
                </a:cubicBezTo>
                <a:cubicBezTo>
                  <a:pt x="48661" y="38706"/>
                  <a:pt x="48552" y="38788"/>
                  <a:pt x="48444" y="38869"/>
                </a:cubicBezTo>
                <a:lnTo>
                  <a:pt x="48064" y="39086"/>
                </a:lnTo>
                <a:cubicBezTo>
                  <a:pt x="48200" y="39086"/>
                  <a:pt x="48335" y="39249"/>
                  <a:pt x="48471" y="39222"/>
                </a:cubicBezTo>
                <a:cubicBezTo>
                  <a:pt x="48607" y="39222"/>
                  <a:pt x="48715" y="39032"/>
                  <a:pt x="48851" y="39005"/>
                </a:cubicBezTo>
                <a:cubicBezTo>
                  <a:pt x="48959" y="39005"/>
                  <a:pt x="49122" y="39167"/>
                  <a:pt x="49258" y="39167"/>
                </a:cubicBezTo>
                <a:cubicBezTo>
                  <a:pt x="49366" y="39140"/>
                  <a:pt x="49475" y="38950"/>
                  <a:pt x="49610" y="38950"/>
                </a:cubicBezTo>
                <a:cubicBezTo>
                  <a:pt x="49746" y="38923"/>
                  <a:pt x="49854" y="38733"/>
                  <a:pt x="49990" y="38733"/>
                </a:cubicBezTo>
                <a:cubicBezTo>
                  <a:pt x="50071" y="38706"/>
                  <a:pt x="50343" y="38842"/>
                  <a:pt x="50397" y="38869"/>
                </a:cubicBezTo>
                <a:cubicBezTo>
                  <a:pt x="50424" y="38869"/>
                  <a:pt x="50505" y="38923"/>
                  <a:pt x="50614" y="38950"/>
                </a:cubicBezTo>
                <a:cubicBezTo>
                  <a:pt x="50722" y="39005"/>
                  <a:pt x="50804" y="39032"/>
                  <a:pt x="50804" y="39032"/>
                </a:cubicBezTo>
                <a:cubicBezTo>
                  <a:pt x="50858" y="39005"/>
                  <a:pt x="51183" y="38842"/>
                  <a:pt x="51183" y="38815"/>
                </a:cubicBezTo>
                <a:cubicBezTo>
                  <a:pt x="51183" y="38788"/>
                  <a:pt x="50831" y="38679"/>
                  <a:pt x="50777" y="38652"/>
                </a:cubicBezTo>
                <a:cubicBezTo>
                  <a:pt x="50777" y="38652"/>
                  <a:pt x="50668" y="38625"/>
                  <a:pt x="50560" y="38571"/>
                </a:cubicBezTo>
                <a:cubicBezTo>
                  <a:pt x="50532" y="38543"/>
                  <a:pt x="50478" y="38543"/>
                  <a:pt x="50424" y="38516"/>
                </a:cubicBezTo>
                <a:cubicBezTo>
                  <a:pt x="50397" y="38516"/>
                  <a:pt x="50370" y="38489"/>
                  <a:pt x="50370" y="38489"/>
                </a:cubicBezTo>
                <a:cubicBezTo>
                  <a:pt x="50451" y="38462"/>
                  <a:pt x="50668" y="38299"/>
                  <a:pt x="50749" y="38299"/>
                </a:cubicBezTo>
                <a:cubicBezTo>
                  <a:pt x="50831" y="38272"/>
                  <a:pt x="51102" y="38435"/>
                  <a:pt x="51156" y="38435"/>
                </a:cubicBezTo>
                <a:cubicBezTo>
                  <a:pt x="51211" y="38462"/>
                  <a:pt x="51536" y="38625"/>
                  <a:pt x="51563" y="38598"/>
                </a:cubicBezTo>
                <a:cubicBezTo>
                  <a:pt x="51672" y="38598"/>
                  <a:pt x="51862" y="38435"/>
                  <a:pt x="51943" y="38408"/>
                </a:cubicBezTo>
                <a:cubicBezTo>
                  <a:pt x="51997" y="38381"/>
                  <a:pt x="52350" y="38218"/>
                  <a:pt x="52323" y="38191"/>
                </a:cubicBezTo>
                <a:cubicBezTo>
                  <a:pt x="52323" y="38137"/>
                  <a:pt x="51943" y="38082"/>
                  <a:pt x="51916" y="38028"/>
                </a:cubicBezTo>
                <a:cubicBezTo>
                  <a:pt x="51916" y="37974"/>
                  <a:pt x="52323" y="37893"/>
                  <a:pt x="52323" y="37838"/>
                </a:cubicBezTo>
                <a:cubicBezTo>
                  <a:pt x="52323" y="37784"/>
                  <a:pt x="51889" y="37703"/>
                  <a:pt x="51916" y="37676"/>
                </a:cubicBezTo>
                <a:cubicBezTo>
                  <a:pt x="51916" y="37648"/>
                  <a:pt x="52241" y="37459"/>
                  <a:pt x="52295" y="37459"/>
                </a:cubicBezTo>
                <a:cubicBezTo>
                  <a:pt x="52323" y="37459"/>
                  <a:pt x="52702" y="37621"/>
                  <a:pt x="52702" y="37621"/>
                </a:cubicBezTo>
                <a:cubicBezTo>
                  <a:pt x="52702" y="37703"/>
                  <a:pt x="52350" y="37757"/>
                  <a:pt x="52323" y="37838"/>
                </a:cubicBezTo>
                <a:lnTo>
                  <a:pt x="53136" y="38164"/>
                </a:lnTo>
                <a:lnTo>
                  <a:pt x="53516" y="38354"/>
                </a:lnTo>
                <a:lnTo>
                  <a:pt x="54303" y="37947"/>
                </a:lnTo>
                <a:lnTo>
                  <a:pt x="54682" y="37784"/>
                </a:lnTo>
                <a:cubicBezTo>
                  <a:pt x="54764" y="37730"/>
                  <a:pt x="55008" y="37594"/>
                  <a:pt x="55089" y="37594"/>
                </a:cubicBezTo>
                <a:cubicBezTo>
                  <a:pt x="55116" y="37594"/>
                  <a:pt x="55469" y="37757"/>
                  <a:pt x="55469" y="37757"/>
                </a:cubicBezTo>
                <a:cubicBezTo>
                  <a:pt x="55496" y="37811"/>
                  <a:pt x="55062" y="37893"/>
                  <a:pt x="55089" y="37947"/>
                </a:cubicBezTo>
                <a:cubicBezTo>
                  <a:pt x="55116" y="38028"/>
                  <a:pt x="55469" y="38082"/>
                  <a:pt x="55496" y="38137"/>
                </a:cubicBezTo>
                <a:cubicBezTo>
                  <a:pt x="55496" y="38191"/>
                  <a:pt x="55089" y="38272"/>
                  <a:pt x="55089" y="38327"/>
                </a:cubicBezTo>
                <a:cubicBezTo>
                  <a:pt x="55116" y="38381"/>
                  <a:pt x="55442" y="38462"/>
                  <a:pt x="55496" y="38516"/>
                </a:cubicBezTo>
                <a:cubicBezTo>
                  <a:pt x="55577" y="38571"/>
                  <a:pt x="55794" y="38625"/>
                  <a:pt x="55876" y="38679"/>
                </a:cubicBezTo>
                <a:cubicBezTo>
                  <a:pt x="56011" y="38679"/>
                  <a:pt x="56147" y="38516"/>
                  <a:pt x="56256" y="38516"/>
                </a:cubicBezTo>
                <a:cubicBezTo>
                  <a:pt x="56364" y="38516"/>
                  <a:pt x="56554" y="38706"/>
                  <a:pt x="56662" y="38679"/>
                </a:cubicBezTo>
                <a:cubicBezTo>
                  <a:pt x="56771" y="38679"/>
                  <a:pt x="56961" y="38543"/>
                  <a:pt x="57042" y="38489"/>
                </a:cubicBezTo>
                <a:cubicBezTo>
                  <a:pt x="57042" y="38489"/>
                  <a:pt x="56662" y="38327"/>
                  <a:pt x="56662" y="38327"/>
                </a:cubicBezTo>
                <a:cubicBezTo>
                  <a:pt x="56662" y="38299"/>
                  <a:pt x="57015" y="38137"/>
                  <a:pt x="57042" y="38137"/>
                </a:cubicBezTo>
                <a:cubicBezTo>
                  <a:pt x="57096" y="38137"/>
                  <a:pt x="57395" y="38327"/>
                  <a:pt x="57422" y="38327"/>
                </a:cubicBezTo>
                <a:cubicBezTo>
                  <a:pt x="57558" y="38272"/>
                  <a:pt x="57693" y="38191"/>
                  <a:pt x="57829" y="38137"/>
                </a:cubicBezTo>
                <a:cubicBezTo>
                  <a:pt x="57937" y="38055"/>
                  <a:pt x="58073" y="38001"/>
                  <a:pt x="58208" y="37947"/>
                </a:cubicBezTo>
                <a:cubicBezTo>
                  <a:pt x="58344" y="37893"/>
                  <a:pt x="58453" y="37811"/>
                  <a:pt x="58588" y="37757"/>
                </a:cubicBezTo>
                <a:lnTo>
                  <a:pt x="59348" y="37377"/>
                </a:lnTo>
                <a:cubicBezTo>
                  <a:pt x="59375" y="37459"/>
                  <a:pt x="59755" y="37513"/>
                  <a:pt x="59755" y="37567"/>
                </a:cubicBezTo>
                <a:cubicBezTo>
                  <a:pt x="59755" y="37594"/>
                  <a:pt x="59429" y="37730"/>
                  <a:pt x="59375" y="37757"/>
                </a:cubicBezTo>
                <a:cubicBezTo>
                  <a:pt x="59293" y="37784"/>
                  <a:pt x="58995" y="37893"/>
                  <a:pt x="58968" y="37947"/>
                </a:cubicBezTo>
                <a:cubicBezTo>
                  <a:pt x="58968" y="38001"/>
                  <a:pt x="59375" y="38055"/>
                  <a:pt x="59375" y="38110"/>
                </a:cubicBezTo>
                <a:cubicBezTo>
                  <a:pt x="59375" y="38164"/>
                  <a:pt x="58968" y="38245"/>
                  <a:pt x="58968" y="38299"/>
                </a:cubicBezTo>
                <a:cubicBezTo>
                  <a:pt x="59022" y="38381"/>
                  <a:pt x="59321" y="38408"/>
                  <a:pt x="59375" y="38489"/>
                </a:cubicBezTo>
                <a:lnTo>
                  <a:pt x="59755" y="38299"/>
                </a:lnTo>
                <a:cubicBezTo>
                  <a:pt x="59809" y="38272"/>
                  <a:pt x="60134" y="38137"/>
                  <a:pt x="60134" y="38110"/>
                </a:cubicBezTo>
                <a:cubicBezTo>
                  <a:pt x="60134" y="38082"/>
                  <a:pt x="59727" y="37947"/>
                  <a:pt x="59755" y="37920"/>
                </a:cubicBezTo>
                <a:cubicBezTo>
                  <a:pt x="59809" y="37865"/>
                  <a:pt x="60026" y="37784"/>
                  <a:pt x="60134" y="37757"/>
                </a:cubicBezTo>
                <a:cubicBezTo>
                  <a:pt x="60243" y="37703"/>
                  <a:pt x="60406" y="37594"/>
                  <a:pt x="60514" y="37567"/>
                </a:cubicBezTo>
                <a:cubicBezTo>
                  <a:pt x="60541" y="37567"/>
                  <a:pt x="60894" y="37730"/>
                  <a:pt x="60921" y="37757"/>
                </a:cubicBezTo>
                <a:cubicBezTo>
                  <a:pt x="60975" y="37784"/>
                  <a:pt x="61246" y="37947"/>
                  <a:pt x="61301" y="37947"/>
                </a:cubicBezTo>
                <a:cubicBezTo>
                  <a:pt x="61382" y="37947"/>
                  <a:pt x="61626" y="37784"/>
                  <a:pt x="61680" y="37757"/>
                </a:cubicBezTo>
                <a:lnTo>
                  <a:pt x="62087" y="37567"/>
                </a:lnTo>
                <a:cubicBezTo>
                  <a:pt x="62196" y="37621"/>
                  <a:pt x="62331" y="37703"/>
                  <a:pt x="62467" y="37757"/>
                </a:cubicBezTo>
                <a:cubicBezTo>
                  <a:pt x="62521" y="37784"/>
                  <a:pt x="62792" y="37947"/>
                  <a:pt x="62847" y="37947"/>
                </a:cubicBezTo>
                <a:cubicBezTo>
                  <a:pt x="62901" y="37947"/>
                  <a:pt x="63226" y="37757"/>
                  <a:pt x="63254" y="37757"/>
                </a:cubicBezTo>
                <a:cubicBezTo>
                  <a:pt x="63308" y="37784"/>
                  <a:pt x="63633" y="37920"/>
                  <a:pt x="63633" y="37947"/>
                </a:cubicBezTo>
                <a:cubicBezTo>
                  <a:pt x="63633" y="37974"/>
                  <a:pt x="63308" y="38110"/>
                  <a:pt x="63254" y="38137"/>
                </a:cubicBezTo>
                <a:cubicBezTo>
                  <a:pt x="63199" y="38137"/>
                  <a:pt x="62901" y="37947"/>
                  <a:pt x="62847" y="37947"/>
                </a:cubicBezTo>
                <a:cubicBezTo>
                  <a:pt x="62847" y="37947"/>
                  <a:pt x="62467" y="38110"/>
                  <a:pt x="62467" y="38137"/>
                </a:cubicBezTo>
                <a:cubicBezTo>
                  <a:pt x="62467" y="38164"/>
                  <a:pt x="62820" y="38299"/>
                  <a:pt x="62874" y="38299"/>
                </a:cubicBezTo>
                <a:lnTo>
                  <a:pt x="63254" y="38489"/>
                </a:lnTo>
                <a:lnTo>
                  <a:pt x="64013" y="38137"/>
                </a:lnTo>
                <a:cubicBezTo>
                  <a:pt x="64121" y="38082"/>
                  <a:pt x="64284" y="37947"/>
                  <a:pt x="64420" y="37947"/>
                </a:cubicBezTo>
                <a:cubicBezTo>
                  <a:pt x="64474" y="37920"/>
                  <a:pt x="64718" y="38137"/>
                  <a:pt x="64800" y="38137"/>
                </a:cubicBezTo>
                <a:cubicBezTo>
                  <a:pt x="64908" y="38137"/>
                  <a:pt x="65071" y="37920"/>
                  <a:pt x="65179" y="37947"/>
                </a:cubicBezTo>
                <a:cubicBezTo>
                  <a:pt x="65234" y="37947"/>
                  <a:pt x="65532" y="38137"/>
                  <a:pt x="65559" y="38110"/>
                </a:cubicBezTo>
                <a:cubicBezTo>
                  <a:pt x="65695" y="38082"/>
                  <a:pt x="65857" y="37974"/>
                  <a:pt x="65966" y="37947"/>
                </a:cubicBezTo>
                <a:lnTo>
                  <a:pt x="66346" y="37757"/>
                </a:lnTo>
                <a:cubicBezTo>
                  <a:pt x="66454" y="37703"/>
                  <a:pt x="66590" y="37594"/>
                  <a:pt x="66725" y="37567"/>
                </a:cubicBezTo>
                <a:cubicBezTo>
                  <a:pt x="66807" y="37540"/>
                  <a:pt x="66997" y="37377"/>
                  <a:pt x="67105" y="37377"/>
                </a:cubicBezTo>
                <a:cubicBezTo>
                  <a:pt x="67241" y="37377"/>
                  <a:pt x="67376" y="37540"/>
                  <a:pt x="67485" y="37567"/>
                </a:cubicBezTo>
                <a:cubicBezTo>
                  <a:pt x="67485" y="37513"/>
                  <a:pt x="67892" y="37404"/>
                  <a:pt x="67865" y="37377"/>
                </a:cubicBezTo>
                <a:cubicBezTo>
                  <a:pt x="67919" y="37431"/>
                  <a:pt x="68271" y="37513"/>
                  <a:pt x="68271" y="37567"/>
                </a:cubicBezTo>
                <a:cubicBezTo>
                  <a:pt x="68271" y="37594"/>
                  <a:pt x="67946" y="37703"/>
                  <a:pt x="67892" y="37730"/>
                </a:cubicBezTo>
                <a:cubicBezTo>
                  <a:pt x="67810" y="37784"/>
                  <a:pt x="67539" y="37865"/>
                  <a:pt x="67512" y="37920"/>
                </a:cubicBezTo>
                <a:cubicBezTo>
                  <a:pt x="67485" y="37974"/>
                  <a:pt x="67892" y="38055"/>
                  <a:pt x="67892" y="38110"/>
                </a:cubicBezTo>
                <a:cubicBezTo>
                  <a:pt x="67892" y="38164"/>
                  <a:pt x="67512" y="38245"/>
                  <a:pt x="67512" y="38299"/>
                </a:cubicBezTo>
                <a:cubicBezTo>
                  <a:pt x="67512" y="38354"/>
                  <a:pt x="67865" y="38408"/>
                  <a:pt x="67892" y="38489"/>
                </a:cubicBezTo>
                <a:lnTo>
                  <a:pt x="68678" y="38110"/>
                </a:lnTo>
                <a:cubicBezTo>
                  <a:pt x="68787" y="38055"/>
                  <a:pt x="68977" y="37974"/>
                  <a:pt x="69058" y="37920"/>
                </a:cubicBezTo>
                <a:cubicBezTo>
                  <a:pt x="69112" y="37893"/>
                  <a:pt x="69465" y="37784"/>
                  <a:pt x="69465" y="37730"/>
                </a:cubicBezTo>
                <a:cubicBezTo>
                  <a:pt x="69465" y="37730"/>
                  <a:pt x="69058" y="37567"/>
                  <a:pt x="69058" y="37567"/>
                </a:cubicBezTo>
                <a:cubicBezTo>
                  <a:pt x="69112" y="37540"/>
                  <a:pt x="69384" y="37377"/>
                  <a:pt x="69438" y="37377"/>
                </a:cubicBezTo>
                <a:cubicBezTo>
                  <a:pt x="69573" y="37377"/>
                  <a:pt x="69736" y="37567"/>
                  <a:pt x="69845" y="37567"/>
                </a:cubicBezTo>
                <a:cubicBezTo>
                  <a:pt x="70007" y="37540"/>
                  <a:pt x="70089" y="37404"/>
                  <a:pt x="70251" y="37377"/>
                </a:cubicBezTo>
                <a:cubicBezTo>
                  <a:pt x="70333" y="37377"/>
                  <a:pt x="70523" y="37567"/>
                  <a:pt x="70631" y="37567"/>
                </a:cubicBezTo>
                <a:cubicBezTo>
                  <a:pt x="70713" y="37567"/>
                  <a:pt x="70984" y="37431"/>
                  <a:pt x="71038" y="37404"/>
                </a:cubicBezTo>
                <a:cubicBezTo>
                  <a:pt x="71174" y="37350"/>
                  <a:pt x="71309" y="37296"/>
                  <a:pt x="71445" y="37214"/>
                </a:cubicBezTo>
                <a:lnTo>
                  <a:pt x="72232" y="37621"/>
                </a:lnTo>
                <a:cubicBezTo>
                  <a:pt x="72204" y="37676"/>
                  <a:pt x="71825" y="37730"/>
                  <a:pt x="71825" y="37784"/>
                </a:cubicBezTo>
                <a:cubicBezTo>
                  <a:pt x="71825" y="37865"/>
                  <a:pt x="72204" y="37920"/>
                  <a:pt x="72204" y="38001"/>
                </a:cubicBezTo>
                <a:cubicBezTo>
                  <a:pt x="72204" y="38055"/>
                  <a:pt x="71825" y="38110"/>
                  <a:pt x="71825" y="38164"/>
                </a:cubicBezTo>
                <a:cubicBezTo>
                  <a:pt x="71825" y="38191"/>
                  <a:pt x="72150" y="38327"/>
                  <a:pt x="72204" y="38354"/>
                </a:cubicBezTo>
                <a:cubicBezTo>
                  <a:pt x="72313" y="38435"/>
                  <a:pt x="72476" y="38489"/>
                  <a:pt x="72584" y="38571"/>
                </a:cubicBezTo>
                <a:lnTo>
                  <a:pt x="73398" y="38245"/>
                </a:lnTo>
                <a:lnTo>
                  <a:pt x="73805" y="38082"/>
                </a:lnTo>
                <a:cubicBezTo>
                  <a:pt x="73886" y="38055"/>
                  <a:pt x="74076" y="37920"/>
                  <a:pt x="74184" y="37920"/>
                </a:cubicBezTo>
                <a:cubicBezTo>
                  <a:pt x="74239" y="37920"/>
                  <a:pt x="74537" y="38110"/>
                  <a:pt x="74564" y="38137"/>
                </a:cubicBezTo>
                <a:cubicBezTo>
                  <a:pt x="74618" y="38164"/>
                  <a:pt x="74890" y="38327"/>
                  <a:pt x="74944" y="38327"/>
                </a:cubicBezTo>
                <a:cubicBezTo>
                  <a:pt x="75025" y="38354"/>
                  <a:pt x="75297" y="38191"/>
                  <a:pt x="75351" y="38191"/>
                </a:cubicBezTo>
                <a:cubicBezTo>
                  <a:pt x="75378" y="38164"/>
                  <a:pt x="75676" y="38001"/>
                  <a:pt x="75731" y="38028"/>
                </a:cubicBezTo>
                <a:cubicBezTo>
                  <a:pt x="75812" y="38028"/>
                  <a:pt x="76029" y="38191"/>
                  <a:pt x="76110" y="38218"/>
                </a:cubicBezTo>
                <a:cubicBezTo>
                  <a:pt x="76137" y="38245"/>
                  <a:pt x="76409" y="38435"/>
                  <a:pt x="76463" y="38435"/>
                </a:cubicBezTo>
                <a:cubicBezTo>
                  <a:pt x="76544" y="38435"/>
                  <a:pt x="76815" y="38272"/>
                  <a:pt x="76843" y="38272"/>
                </a:cubicBezTo>
                <a:cubicBezTo>
                  <a:pt x="76897" y="38245"/>
                  <a:pt x="77195" y="38082"/>
                  <a:pt x="77249" y="38082"/>
                </a:cubicBezTo>
                <a:cubicBezTo>
                  <a:pt x="77358" y="38110"/>
                  <a:pt x="77494" y="38299"/>
                  <a:pt x="77602" y="38299"/>
                </a:cubicBezTo>
                <a:cubicBezTo>
                  <a:pt x="77738" y="38272"/>
                  <a:pt x="77873" y="38489"/>
                  <a:pt x="77982" y="38489"/>
                </a:cubicBezTo>
                <a:cubicBezTo>
                  <a:pt x="78117" y="38489"/>
                  <a:pt x="78253" y="38327"/>
                  <a:pt x="78362" y="38299"/>
                </a:cubicBezTo>
                <a:cubicBezTo>
                  <a:pt x="78497" y="38299"/>
                  <a:pt x="78633" y="38137"/>
                  <a:pt x="78741" y="38137"/>
                </a:cubicBezTo>
                <a:cubicBezTo>
                  <a:pt x="78877" y="38137"/>
                  <a:pt x="79013" y="38299"/>
                  <a:pt x="79121" y="38327"/>
                </a:cubicBezTo>
                <a:cubicBezTo>
                  <a:pt x="79257" y="38299"/>
                  <a:pt x="79392" y="38137"/>
                  <a:pt x="79501" y="38137"/>
                </a:cubicBezTo>
                <a:cubicBezTo>
                  <a:pt x="79528" y="38137"/>
                  <a:pt x="79880" y="38327"/>
                  <a:pt x="79880" y="38327"/>
                </a:cubicBezTo>
                <a:cubicBezTo>
                  <a:pt x="79880" y="38354"/>
                  <a:pt x="79555" y="38489"/>
                  <a:pt x="79501" y="38516"/>
                </a:cubicBezTo>
                <a:cubicBezTo>
                  <a:pt x="79419" y="38543"/>
                  <a:pt x="79175" y="38625"/>
                  <a:pt x="79121" y="38679"/>
                </a:cubicBezTo>
                <a:cubicBezTo>
                  <a:pt x="79121" y="38733"/>
                  <a:pt x="79501" y="38842"/>
                  <a:pt x="79528" y="38869"/>
                </a:cubicBezTo>
                <a:lnTo>
                  <a:pt x="79908" y="38706"/>
                </a:lnTo>
                <a:cubicBezTo>
                  <a:pt x="79935" y="38679"/>
                  <a:pt x="80287" y="38543"/>
                  <a:pt x="80287" y="38516"/>
                </a:cubicBezTo>
                <a:cubicBezTo>
                  <a:pt x="80260" y="38462"/>
                  <a:pt x="79880" y="38354"/>
                  <a:pt x="79880" y="38327"/>
                </a:cubicBezTo>
                <a:cubicBezTo>
                  <a:pt x="79935" y="38272"/>
                  <a:pt x="80179" y="38191"/>
                  <a:pt x="80260" y="38137"/>
                </a:cubicBezTo>
                <a:cubicBezTo>
                  <a:pt x="80314" y="38137"/>
                  <a:pt x="80667" y="38001"/>
                  <a:pt x="80640" y="37974"/>
                </a:cubicBezTo>
                <a:cubicBezTo>
                  <a:pt x="80640" y="37947"/>
                  <a:pt x="80233" y="37784"/>
                  <a:pt x="80260" y="37784"/>
                </a:cubicBezTo>
                <a:cubicBezTo>
                  <a:pt x="80287" y="37757"/>
                  <a:pt x="80586" y="37594"/>
                  <a:pt x="80640" y="37594"/>
                </a:cubicBezTo>
                <a:cubicBezTo>
                  <a:pt x="80776" y="37594"/>
                  <a:pt x="80911" y="37757"/>
                  <a:pt x="81047" y="37784"/>
                </a:cubicBezTo>
                <a:cubicBezTo>
                  <a:pt x="81155" y="37784"/>
                  <a:pt x="81291" y="37974"/>
                  <a:pt x="81427" y="37974"/>
                </a:cubicBezTo>
                <a:cubicBezTo>
                  <a:pt x="81454" y="37974"/>
                  <a:pt x="81806" y="37784"/>
                  <a:pt x="81806" y="37784"/>
                </a:cubicBezTo>
                <a:cubicBezTo>
                  <a:pt x="81861" y="37811"/>
                  <a:pt x="82213" y="37920"/>
                  <a:pt x="82213" y="37947"/>
                </a:cubicBezTo>
                <a:cubicBezTo>
                  <a:pt x="82213" y="38001"/>
                  <a:pt x="81861" y="38110"/>
                  <a:pt x="81833" y="38137"/>
                </a:cubicBezTo>
                <a:cubicBezTo>
                  <a:pt x="81725" y="38191"/>
                  <a:pt x="81481" y="38272"/>
                  <a:pt x="81427" y="38327"/>
                </a:cubicBezTo>
                <a:cubicBezTo>
                  <a:pt x="81399" y="38381"/>
                  <a:pt x="81047" y="38462"/>
                  <a:pt x="81047" y="38516"/>
                </a:cubicBezTo>
                <a:cubicBezTo>
                  <a:pt x="81047" y="38571"/>
                  <a:pt x="81454" y="38652"/>
                  <a:pt x="81427" y="38706"/>
                </a:cubicBezTo>
                <a:cubicBezTo>
                  <a:pt x="81399" y="38760"/>
                  <a:pt x="81101" y="38815"/>
                  <a:pt x="81047" y="38896"/>
                </a:cubicBezTo>
                <a:cubicBezTo>
                  <a:pt x="81020" y="38923"/>
                  <a:pt x="81427" y="39032"/>
                  <a:pt x="81454" y="39059"/>
                </a:cubicBezTo>
                <a:lnTo>
                  <a:pt x="81833" y="38869"/>
                </a:lnTo>
                <a:cubicBezTo>
                  <a:pt x="81888" y="38869"/>
                  <a:pt x="82213" y="38733"/>
                  <a:pt x="82213" y="38706"/>
                </a:cubicBezTo>
                <a:cubicBezTo>
                  <a:pt x="82213" y="38679"/>
                  <a:pt x="81806" y="38543"/>
                  <a:pt x="81833" y="38516"/>
                </a:cubicBezTo>
                <a:cubicBezTo>
                  <a:pt x="81915" y="38435"/>
                  <a:pt x="82105" y="38381"/>
                  <a:pt x="82213" y="38327"/>
                </a:cubicBezTo>
                <a:lnTo>
                  <a:pt x="82593" y="38137"/>
                </a:lnTo>
                <a:cubicBezTo>
                  <a:pt x="82674" y="38110"/>
                  <a:pt x="82891" y="37974"/>
                  <a:pt x="83000" y="37974"/>
                </a:cubicBezTo>
                <a:cubicBezTo>
                  <a:pt x="83000" y="37974"/>
                  <a:pt x="83379" y="38137"/>
                  <a:pt x="83379" y="38137"/>
                </a:cubicBezTo>
                <a:cubicBezTo>
                  <a:pt x="83379" y="38164"/>
                  <a:pt x="82973" y="38327"/>
                  <a:pt x="83000" y="38327"/>
                </a:cubicBezTo>
                <a:cubicBezTo>
                  <a:pt x="83054" y="38354"/>
                  <a:pt x="83325" y="38516"/>
                  <a:pt x="83379" y="38516"/>
                </a:cubicBezTo>
                <a:cubicBezTo>
                  <a:pt x="83515" y="38516"/>
                  <a:pt x="83651" y="38327"/>
                  <a:pt x="83786" y="38327"/>
                </a:cubicBezTo>
                <a:cubicBezTo>
                  <a:pt x="83922" y="38327"/>
                  <a:pt x="84030" y="38516"/>
                  <a:pt x="84166" y="38516"/>
                </a:cubicBezTo>
                <a:cubicBezTo>
                  <a:pt x="84302" y="38516"/>
                  <a:pt x="84437" y="38354"/>
                  <a:pt x="84573" y="38354"/>
                </a:cubicBezTo>
                <a:cubicBezTo>
                  <a:pt x="84681" y="38354"/>
                  <a:pt x="84817" y="38543"/>
                  <a:pt x="84953" y="38543"/>
                </a:cubicBezTo>
                <a:cubicBezTo>
                  <a:pt x="85061" y="38543"/>
                  <a:pt x="85251" y="38354"/>
                  <a:pt x="85332" y="38354"/>
                </a:cubicBezTo>
                <a:cubicBezTo>
                  <a:pt x="85414" y="38354"/>
                  <a:pt x="85685" y="38571"/>
                  <a:pt x="85739" y="38543"/>
                </a:cubicBezTo>
                <a:cubicBezTo>
                  <a:pt x="85875" y="38516"/>
                  <a:pt x="86038" y="38435"/>
                  <a:pt x="86119" y="38381"/>
                </a:cubicBezTo>
                <a:cubicBezTo>
                  <a:pt x="86255" y="38327"/>
                  <a:pt x="86390" y="38272"/>
                  <a:pt x="86526" y="38191"/>
                </a:cubicBezTo>
                <a:cubicBezTo>
                  <a:pt x="86661" y="38137"/>
                  <a:pt x="86770" y="38082"/>
                  <a:pt x="86906" y="38028"/>
                </a:cubicBezTo>
                <a:cubicBezTo>
                  <a:pt x="87041" y="37974"/>
                  <a:pt x="87177" y="37920"/>
                  <a:pt x="87312" y="37865"/>
                </a:cubicBezTo>
                <a:cubicBezTo>
                  <a:pt x="87367" y="37838"/>
                  <a:pt x="87611" y="37676"/>
                  <a:pt x="87692" y="37676"/>
                </a:cubicBezTo>
                <a:cubicBezTo>
                  <a:pt x="87719" y="37676"/>
                  <a:pt x="88072" y="37865"/>
                  <a:pt x="88072" y="37865"/>
                </a:cubicBezTo>
                <a:cubicBezTo>
                  <a:pt x="88072" y="37920"/>
                  <a:pt x="87665" y="38028"/>
                  <a:pt x="87692" y="38055"/>
                </a:cubicBezTo>
                <a:cubicBezTo>
                  <a:pt x="87746" y="38110"/>
                  <a:pt x="87991" y="38191"/>
                  <a:pt x="88072" y="38245"/>
                </a:cubicBezTo>
                <a:cubicBezTo>
                  <a:pt x="88180" y="38299"/>
                  <a:pt x="88316" y="38408"/>
                  <a:pt x="88452" y="38435"/>
                </a:cubicBezTo>
                <a:cubicBezTo>
                  <a:pt x="88560" y="38462"/>
                  <a:pt x="88723" y="38625"/>
                  <a:pt x="88831" y="38625"/>
                </a:cubicBezTo>
                <a:cubicBezTo>
                  <a:pt x="88913" y="38625"/>
                  <a:pt x="89157" y="38489"/>
                  <a:pt x="89211" y="38462"/>
                </a:cubicBezTo>
                <a:cubicBezTo>
                  <a:pt x="89347" y="38408"/>
                  <a:pt x="89455" y="38327"/>
                  <a:pt x="89618" y="38272"/>
                </a:cubicBezTo>
                <a:cubicBezTo>
                  <a:pt x="89754" y="38218"/>
                  <a:pt x="89862" y="38164"/>
                  <a:pt x="89998" y="38110"/>
                </a:cubicBezTo>
                <a:cubicBezTo>
                  <a:pt x="90106" y="38028"/>
                  <a:pt x="90242" y="37974"/>
                  <a:pt x="90377" y="37920"/>
                </a:cubicBezTo>
                <a:cubicBezTo>
                  <a:pt x="90405" y="37893"/>
                  <a:pt x="90730" y="37730"/>
                  <a:pt x="90757" y="37730"/>
                </a:cubicBezTo>
                <a:cubicBezTo>
                  <a:pt x="90811" y="37757"/>
                  <a:pt x="91137" y="37893"/>
                  <a:pt x="91137" y="37920"/>
                </a:cubicBezTo>
                <a:cubicBezTo>
                  <a:pt x="91137" y="37947"/>
                  <a:pt x="90811" y="38082"/>
                  <a:pt x="90757" y="38110"/>
                </a:cubicBezTo>
                <a:cubicBezTo>
                  <a:pt x="90676" y="38164"/>
                  <a:pt x="90405" y="38245"/>
                  <a:pt x="90377" y="38299"/>
                </a:cubicBezTo>
                <a:cubicBezTo>
                  <a:pt x="90350" y="38327"/>
                  <a:pt x="90757" y="38435"/>
                  <a:pt x="90757" y="38489"/>
                </a:cubicBezTo>
                <a:cubicBezTo>
                  <a:pt x="90757" y="38543"/>
                  <a:pt x="90377" y="38598"/>
                  <a:pt x="90377" y="38652"/>
                </a:cubicBezTo>
                <a:cubicBezTo>
                  <a:pt x="90377" y="38733"/>
                  <a:pt x="90730" y="38788"/>
                  <a:pt x="90757" y="38842"/>
                </a:cubicBezTo>
                <a:lnTo>
                  <a:pt x="91137" y="38652"/>
                </a:lnTo>
                <a:cubicBezTo>
                  <a:pt x="91191" y="38652"/>
                  <a:pt x="91462" y="38489"/>
                  <a:pt x="91517" y="38489"/>
                </a:cubicBezTo>
                <a:cubicBezTo>
                  <a:pt x="91598" y="38489"/>
                  <a:pt x="91869" y="38652"/>
                  <a:pt x="91923" y="38679"/>
                </a:cubicBezTo>
                <a:cubicBezTo>
                  <a:pt x="91951" y="38679"/>
                  <a:pt x="92276" y="38869"/>
                  <a:pt x="92303" y="38842"/>
                </a:cubicBezTo>
                <a:cubicBezTo>
                  <a:pt x="92412" y="38842"/>
                  <a:pt x="92602" y="38706"/>
                  <a:pt x="92683" y="38679"/>
                </a:cubicBezTo>
                <a:lnTo>
                  <a:pt x="93063" y="38489"/>
                </a:lnTo>
                <a:cubicBezTo>
                  <a:pt x="93171" y="38435"/>
                  <a:pt x="93307" y="38327"/>
                  <a:pt x="93442" y="38299"/>
                </a:cubicBezTo>
                <a:cubicBezTo>
                  <a:pt x="93470" y="38299"/>
                  <a:pt x="93497" y="38299"/>
                  <a:pt x="93524" y="38327"/>
                </a:cubicBezTo>
                <a:cubicBezTo>
                  <a:pt x="93524" y="38327"/>
                  <a:pt x="93551" y="38354"/>
                  <a:pt x="93578" y="38354"/>
                </a:cubicBezTo>
                <a:lnTo>
                  <a:pt x="93605" y="38381"/>
                </a:lnTo>
                <a:cubicBezTo>
                  <a:pt x="93605" y="38381"/>
                  <a:pt x="93605" y="38381"/>
                  <a:pt x="93605" y="38381"/>
                </a:cubicBezTo>
                <a:lnTo>
                  <a:pt x="93605" y="38381"/>
                </a:lnTo>
                <a:cubicBezTo>
                  <a:pt x="93524" y="38435"/>
                  <a:pt x="93442" y="38489"/>
                  <a:pt x="93415" y="38516"/>
                </a:cubicBezTo>
                <a:cubicBezTo>
                  <a:pt x="93334" y="38516"/>
                  <a:pt x="93008" y="38516"/>
                  <a:pt x="92981" y="38543"/>
                </a:cubicBezTo>
                <a:cubicBezTo>
                  <a:pt x="92873" y="38571"/>
                  <a:pt x="92710" y="38543"/>
                  <a:pt x="92683" y="38571"/>
                </a:cubicBezTo>
                <a:cubicBezTo>
                  <a:pt x="92656" y="38598"/>
                  <a:pt x="92846" y="38679"/>
                  <a:pt x="92846" y="38652"/>
                </a:cubicBezTo>
                <a:cubicBezTo>
                  <a:pt x="92873" y="38625"/>
                  <a:pt x="92710" y="38516"/>
                  <a:pt x="92710" y="38489"/>
                </a:cubicBezTo>
                <a:cubicBezTo>
                  <a:pt x="92710" y="38462"/>
                  <a:pt x="92900" y="38435"/>
                  <a:pt x="92900" y="38381"/>
                </a:cubicBezTo>
                <a:cubicBezTo>
                  <a:pt x="92900" y="38354"/>
                  <a:pt x="92873" y="38327"/>
                  <a:pt x="92819" y="38299"/>
                </a:cubicBezTo>
                <a:cubicBezTo>
                  <a:pt x="92764" y="38245"/>
                  <a:pt x="92710" y="38164"/>
                  <a:pt x="92737" y="38110"/>
                </a:cubicBezTo>
                <a:cubicBezTo>
                  <a:pt x="92737" y="38001"/>
                  <a:pt x="92873" y="37811"/>
                  <a:pt x="92900" y="37730"/>
                </a:cubicBezTo>
                <a:cubicBezTo>
                  <a:pt x="92927" y="37676"/>
                  <a:pt x="93090" y="37431"/>
                  <a:pt x="93090" y="37350"/>
                </a:cubicBezTo>
                <a:cubicBezTo>
                  <a:pt x="93090" y="37214"/>
                  <a:pt x="93280" y="37079"/>
                  <a:pt x="93280" y="36943"/>
                </a:cubicBezTo>
                <a:cubicBezTo>
                  <a:pt x="93280" y="36889"/>
                  <a:pt x="93117" y="36618"/>
                  <a:pt x="93090" y="36563"/>
                </a:cubicBezTo>
                <a:cubicBezTo>
                  <a:pt x="93063" y="36509"/>
                  <a:pt x="92900" y="36265"/>
                  <a:pt x="92900" y="36184"/>
                </a:cubicBezTo>
                <a:cubicBezTo>
                  <a:pt x="92900" y="36102"/>
                  <a:pt x="93063" y="35858"/>
                  <a:pt x="93090" y="35804"/>
                </a:cubicBezTo>
                <a:cubicBezTo>
                  <a:pt x="93117" y="35750"/>
                  <a:pt x="93280" y="35451"/>
                  <a:pt x="93280" y="35397"/>
                </a:cubicBezTo>
                <a:cubicBezTo>
                  <a:pt x="93253" y="35343"/>
                  <a:pt x="93063" y="35072"/>
                  <a:pt x="93090" y="35017"/>
                </a:cubicBezTo>
                <a:cubicBezTo>
                  <a:pt x="93117" y="34882"/>
                  <a:pt x="93225" y="34746"/>
                  <a:pt x="93253" y="34638"/>
                </a:cubicBezTo>
                <a:cubicBezTo>
                  <a:pt x="93280" y="34583"/>
                  <a:pt x="93442" y="34285"/>
                  <a:pt x="93442" y="34231"/>
                </a:cubicBezTo>
                <a:cubicBezTo>
                  <a:pt x="93442" y="34149"/>
                  <a:pt x="93307" y="33932"/>
                  <a:pt x="93253" y="33851"/>
                </a:cubicBezTo>
                <a:lnTo>
                  <a:pt x="93063" y="33471"/>
                </a:lnTo>
                <a:cubicBezTo>
                  <a:pt x="93036" y="33363"/>
                  <a:pt x="92954" y="33173"/>
                  <a:pt x="92900" y="33092"/>
                </a:cubicBezTo>
                <a:cubicBezTo>
                  <a:pt x="92846" y="33037"/>
                  <a:pt x="92737" y="32712"/>
                  <a:pt x="92710" y="32712"/>
                </a:cubicBezTo>
                <a:cubicBezTo>
                  <a:pt x="92683" y="32712"/>
                  <a:pt x="92520" y="33064"/>
                  <a:pt x="92520" y="33092"/>
                </a:cubicBezTo>
                <a:cubicBezTo>
                  <a:pt x="92520" y="32956"/>
                  <a:pt x="92330" y="32848"/>
                  <a:pt x="92330" y="32712"/>
                </a:cubicBezTo>
                <a:cubicBezTo>
                  <a:pt x="92330" y="32658"/>
                  <a:pt x="92493" y="32359"/>
                  <a:pt x="92520" y="32332"/>
                </a:cubicBezTo>
                <a:cubicBezTo>
                  <a:pt x="92520" y="32305"/>
                  <a:pt x="92683" y="32712"/>
                  <a:pt x="92710" y="32712"/>
                </a:cubicBezTo>
                <a:cubicBezTo>
                  <a:pt x="92710" y="32712"/>
                  <a:pt x="92873" y="32359"/>
                  <a:pt x="92873" y="32305"/>
                </a:cubicBezTo>
                <a:cubicBezTo>
                  <a:pt x="92900" y="32224"/>
                  <a:pt x="93063" y="32034"/>
                  <a:pt x="93063" y="31925"/>
                </a:cubicBezTo>
                <a:cubicBezTo>
                  <a:pt x="93063" y="31790"/>
                  <a:pt x="92900" y="31681"/>
                  <a:pt x="92873" y="31546"/>
                </a:cubicBezTo>
                <a:cubicBezTo>
                  <a:pt x="92873" y="31410"/>
                  <a:pt x="92683" y="31301"/>
                  <a:pt x="92683" y="31166"/>
                </a:cubicBezTo>
                <a:cubicBezTo>
                  <a:pt x="92683" y="31084"/>
                  <a:pt x="92900" y="30813"/>
                  <a:pt x="92873" y="30759"/>
                </a:cubicBezTo>
                <a:cubicBezTo>
                  <a:pt x="92846" y="30623"/>
                  <a:pt x="92737" y="30488"/>
                  <a:pt x="92683" y="30379"/>
                </a:cubicBezTo>
                <a:cubicBezTo>
                  <a:pt x="92629" y="30244"/>
                  <a:pt x="92574" y="30135"/>
                  <a:pt x="92493" y="30000"/>
                </a:cubicBezTo>
                <a:lnTo>
                  <a:pt x="92330" y="29620"/>
                </a:lnTo>
                <a:cubicBezTo>
                  <a:pt x="92303" y="29566"/>
                  <a:pt x="92140" y="29294"/>
                  <a:pt x="92140" y="29240"/>
                </a:cubicBezTo>
                <a:cubicBezTo>
                  <a:pt x="92140" y="29159"/>
                  <a:pt x="92276" y="28887"/>
                  <a:pt x="92303" y="28833"/>
                </a:cubicBezTo>
                <a:cubicBezTo>
                  <a:pt x="92357" y="28752"/>
                  <a:pt x="92439" y="28508"/>
                  <a:pt x="92493" y="28453"/>
                </a:cubicBezTo>
                <a:cubicBezTo>
                  <a:pt x="92547" y="28426"/>
                  <a:pt x="92656" y="28833"/>
                  <a:pt x="92683" y="28833"/>
                </a:cubicBezTo>
                <a:cubicBezTo>
                  <a:pt x="92710" y="28833"/>
                  <a:pt x="92846" y="28481"/>
                  <a:pt x="92873" y="28453"/>
                </a:cubicBezTo>
                <a:cubicBezTo>
                  <a:pt x="92900" y="28345"/>
                  <a:pt x="93036" y="28182"/>
                  <a:pt x="93063" y="28047"/>
                </a:cubicBezTo>
                <a:cubicBezTo>
                  <a:pt x="93063" y="27938"/>
                  <a:pt x="92873" y="27775"/>
                  <a:pt x="92873" y="27667"/>
                </a:cubicBezTo>
                <a:cubicBezTo>
                  <a:pt x="92873" y="27585"/>
                  <a:pt x="93063" y="27368"/>
                  <a:pt x="93063" y="27287"/>
                </a:cubicBezTo>
                <a:cubicBezTo>
                  <a:pt x="93036" y="27179"/>
                  <a:pt x="92900" y="26989"/>
                  <a:pt x="92873" y="26907"/>
                </a:cubicBezTo>
                <a:lnTo>
                  <a:pt x="92683" y="26528"/>
                </a:lnTo>
                <a:cubicBezTo>
                  <a:pt x="92629" y="26392"/>
                  <a:pt x="92547" y="26284"/>
                  <a:pt x="92493" y="26121"/>
                </a:cubicBezTo>
                <a:cubicBezTo>
                  <a:pt x="92466" y="26039"/>
                  <a:pt x="92303" y="25850"/>
                  <a:pt x="92303" y="25741"/>
                </a:cubicBezTo>
                <a:cubicBezTo>
                  <a:pt x="92303" y="25633"/>
                  <a:pt x="92493" y="25470"/>
                  <a:pt x="92493" y="25361"/>
                </a:cubicBezTo>
                <a:cubicBezTo>
                  <a:pt x="92466" y="25199"/>
                  <a:pt x="92330" y="25117"/>
                  <a:pt x="92303" y="24982"/>
                </a:cubicBezTo>
                <a:lnTo>
                  <a:pt x="92656" y="24195"/>
                </a:lnTo>
                <a:cubicBezTo>
                  <a:pt x="92710" y="24114"/>
                  <a:pt x="92791" y="23870"/>
                  <a:pt x="92846" y="23815"/>
                </a:cubicBezTo>
                <a:cubicBezTo>
                  <a:pt x="92873" y="23788"/>
                  <a:pt x="92981" y="24195"/>
                  <a:pt x="93036" y="24195"/>
                </a:cubicBezTo>
                <a:cubicBezTo>
                  <a:pt x="93090" y="24195"/>
                  <a:pt x="93171" y="23842"/>
                  <a:pt x="93198" y="23788"/>
                </a:cubicBezTo>
                <a:cubicBezTo>
                  <a:pt x="93280" y="23734"/>
                  <a:pt x="93307" y="23490"/>
                  <a:pt x="93388" y="23408"/>
                </a:cubicBezTo>
                <a:lnTo>
                  <a:pt x="93198" y="23029"/>
                </a:lnTo>
                <a:cubicBezTo>
                  <a:pt x="93171" y="22974"/>
                  <a:pt x="93036" y="22649"/>
                  <a:pt x="93008" y="22649"/>
                </a:cubicBezTo>
                <a:cubicBezTo>
                  <a:pt x="92981" y="22649"/>
                  <a:pt x="92846" y="23056"/>
                  <a:pt x="92819" y="23029"/>
                </a:cubicBezTo>
                <a:cubicBezTo>
                  <a:pt x="92791" y="22974"/>
                  <a:pt x="92629" y="22730"/>
                  <a:pt x="92629" y="22649"/>
                </a:cubicBezTo>
                <a:cubicBezTo>
                  <a:pt x="92629" y="22540"/>
                  <a:pt x="92819" y="22405"/>
                  <a:pt x="92819" y="22269"/>
                </a:cubicBezTo>
                <a:cubicBezTo>
                  <a:pt x="92819" y="22134"/>
                  <a:pt x="92629" y="22025"/>
                  <a:pt x="92629" y="21889"/>
                </a:cubicBezTo>
                <a:cubicBezTo>
                  <a:pt x="92629" y="21808"/>
                  <a:pt x="92819" y="21564"/>
                  <a:pt x="92819" y="21483"/>
                </a:cubicBezTo>
                <a:cubicBezTo>
                  <a:pt x="92791" y="21374"/>
                  <a:pt x="92656" y="21211"/>
                  <a:pt x="92629" y="21103"/>
                </a:cubicBezTo>
                <a:cubicBezTo>
                  <a:pt x="92602" y="21076"/>
                  <a:pt x="92439" y="20777"/>
                  <a:pt x="92439" y="20723"/>
                </a:cubicBezTo>
                <a:cubicBezTo>
                  <a:pt x="92439" y="20615"/>
                  <a:pt x="92574" y="20425"/>
                  <a:pt x="92602" y="20343"/>
                </a:cubicBezTo>
                <a:lnTo>
                  <a:pt x="92791" y="19937"/>
                </a:lnTo>
                <a:cubicBezTo>
                  <a:pt x="92819" y="19882"/>
                  <a:pt x="92954" y="19638"/>
                  <a:pt x="92981" y="19557"/>
                </a:cubicBezTo>
                <a:cubicBezTo>
                  <a:pt x="92981" y="19503"/>
                  <a:pt x="92791" y="19204"/>
                  <a:pt x="92791" y="19150"/>
                </a:cubicBezTo>
                <a:cubicBezTo>
                  <a:pt x="92764" y="19123"/>
                  <a:pt x="92629" y="18770"/>
                  <a:pt x="92602" y="18770"/>
                </a:cubicBezTo>
                <a:cubicBezTo>
                  <a:pt x="92574" y="18770"/>
                  <a:pt x="92412" y="19123"/>
                  <a:pt x="92412" y="19177"/>
                </a:cubicBezTo>
                <a:cubicBezTo>
                  <a:pt x="92412" y="19069"/>
                  <a:pt x="92222" y="18879"/>
                  <a:pt x="92222" y="18770"/>
                </a:cubicBezTo>
                <a:cubicBezTo>
                  <a:pt x="92222" y="18716"/>
                  <a:pt x="92385" y="18445"/>
                  <a:pt x="92412" y="18391"/>
                </a:cubicBezTo>
                <a:cubicBezTo>
                  <a:pt x="92466" y="18255"/>
                  <a:pt x="92520" y="18146"/>
                  <a:pt x="92574" y="17984"/>
                </a:cubicBezTo>
                <a:cubicBezTo>
                  <a:pt x="92629" y="17848"/>
                  <a:pt x="92710" y="17740"/>
                  <a:pt x="92764" y="17604"/>
                </a:cubicBezTo>
                <a:lnTo>
                  <a:pt x="92954" y="17197"/>
                </a:lnTo>
                <a:cubicBezTo>
                  <a:pt x="93008" y="17089"/>
                  <a:pt x="93063" y="16953"/>
                  <a:pt x="93117" y="16817"/>
                </a:cubicBezTo>
                <a:cubicBezTo>
                  <a:pt x="93063" y="16790"/>
                  <a:pt x="93008" y="16438"/>
                  <a:pt x="92927" y="16438"/>
                </a:cubicBezTo>
                <a:cubicBezTo>
                  <a:pt x="92900" y="16438"/>
                  <a:pt x="92791" y="16763"/>
                  <a:pt x="92764" y="16817"/>
                </a:cubicBezTo>
                <a:cubicBezTo>
                  <a:pt x="92710" y="16899"/>
                  <a:pt x="92629" y="17197"/>
                  <a:pt x="92574" y="17224"/>
                </a:cubicBezTo>
                <a:cubicBezTo>
                  <a:pt x="92520" y="17251"/>
                  <a:pt x="92439" y="17604"/>
                  <a:pt x="92385" y="17604"/>
                </a:cubicBezTo>
                <a:cubicBezTo>
                  <a:pt x="92357" y="17604"/>
                  <a:pt x="92222" y="17278"/>
                  <a:pt x="92195" y="17224"/>
                </a:cubicBezTo>
                <a:cubicBezTo>
                  <a:pt x="92140" y="17089"/>
                  <a:pt x="92086" y="16953"/>
                  <a:pt x="92005" y="16844"/>
                </a:cubicBezTo>
                <a:lnTo>
                  <a:pt x="92385" y="16058"/>
                </a:lnTo>
                <a:cubicBezTo>
                  <a:pt x="92412" y="15977"/>
                  <a:pt x="92547" y="15760"/>
                  <a:pt x="92574" y="15651"/>
                </a:cubicBezTo>
                <a:cubicBezTo>
                  <a:pt x="92574" y="15515"/>
                  <a:pt x="92737" y="15380"/>
                  <a:pt x="92737" y="15271"/>
                </a:cubicBezTo>
                <a:cubicBezTo>
                  <a:pt x="92737" y="15136"/>
                  <a:pt x="92574" y="15000"/>
                  <a:pt x="92574" y="14864"/>
                </a:cubicBezTo>
                <a:cubicBezTo>
                  <a:pt x="92547" y="14729"/>
                  <a:pt x="92385" y="14593"/>
                  <a:pt x="92385" y="14485"/>
                </a:cubicBezTo>
                <a:cubicBezTo>
                  <a:pt x="92385" y="14349"/>
                  <a:pt x="92574" y="14186"/>
                  <a:pt x="92574" y="14078"/>
                </a:cubicBezTo>
                <a:cubicBezTo>
                  <a:pt x="92574" y="13942"/>
                  <a:pt x="92385" y="13807"/>
                  <a:pt x="92385" y="13671"/>
                </a:cubicBezTo>
                <a:cubicBezTo>
                  <a:pt x="92385" y="13562"/>
                  <a:pt x="92602" y="13400"/>
                  <a:pt x="92574" y="13291"/>
                </a:cubicBezTo>
                <a:cubicBezTo>
                  <a:pt x="92574" y="13183"/>
                  <a:pt x="92412" y="12966"/>
                  <a:pt x="92412" y="12884"/>
                </a:cubicBezTo>
                <a:cubicBezTo>
                  <a:pt x="92412" y="12776"/>
                  <a:pt x="92574" y="12559"/>
                  <a:pt x="92602" y="12478"/>
                </a:cubicBezTo>
                <a:cubicBezTo>
                  <a:pt x="92629" y="12450"/>
                  <a:pt x="92791" y="12152"/>
                  <a:pt x="92819" y="12098"/>
                </a:cubicBezTo>
                <a:cubicBezTo>
                  <a:pt x="92819" y="12016"/>
                  <a:pt x="92629" y="11745"/>
                  <a:pt x="92629" y="11691"/>
                </a:cubicBezTo>
                <a:cubicBezTo>
                  <a:pt x="92683" y="11555"/>
                  <a:pt x="92791" y="11393"/>
                  <a:pt x="92846" y="11284"/>
                </a:cubicBezTo>
                <a:cubicBezTo>
                  <a:pt x="92873" y="11257"/>
                  <a:pt x="93063" y="10931"/>
                  <a:pt x="93063" y="10904"/>
                </a:cubicBezTo>
                <a:cubicBezTo>
                  <a:pt x="93063" y="10850"/>
                  <a:pt x="92900" y="10497"/>
                  <a:pt x="92900" y="10497"/>
                </a:cubicBezTo>
                <a:cubicBezTo>
                  <a:pt x="92846" y="10497"/>
                  <a:pt x="92710" y="10904"/>
                  <a:pt x="92683" y="10877"/>
                </a:cubicBezTo>
                <a:cubicBezTo>
                  <a:pt x="92629" y="10823"/>
                  <a:pt x="92574" y="10579"/>
                  <a:pt x="92520" y="10470"/>
                </a:cubicBezTo>
                <a:cubicBezTo>
                  <a:pt x="92493" y="10389"/>
                  <a:pt x="92385" y="10199"/>
                  <a:pt x="92357" y="10091"/>
                </a:cubicBezTo>
                <a:cubicBezTo>
                  <a:pt x="92357" y="10009"/>
                  <a:pt x="92574" y="9765"/>
                  <a:pt x="92574" y="9711"/>
                </a:cubicBezTo>
                <a:cubicBezTo>
                  <a:pt x="92574" y="9575"/>
                  <a:pt x="92412" y="9440"/>
                  <a:pt x="92412" y="9304"/>
                </a:cubicBezTo>
                <a:cubicBezTo>
                  <a:pt x="92493" y="9277"/>
                  <a:pt x="92574" y="8924"/>
                  <a:pt x="92629" y="8924"/>
                </a:cubicBezTo>
                <a:cubicBezTo>
                  <a:pt x="92683" y="8951"/>
                  <a:pt x="92737" y="9331"/>
                  <a:pt x="92791" y="9331"/>
                </a:cubicBezTo>
                <a:cubicBezTo>
                  <a:pt x="92819" y="9304"/>
                  <a:pt x="92981" y="9006"/>
                  <a:pt x="92981" y="8951"/>
                </a:cubicBezTo>
                <a:cubicBezTo>
                  <a:pt x="93036" y="8870"/>
                  <a:pt x="93198" y="8680"/>
                  <a:pt x="93198" y="8572"/>
                </a:cubicBezTo>
                <a:cubicBezTo>
                  <a:pt x="93198" y="8517"/>
                  <a:pt x="93063" y="8246"/>
                  <a:pt x="93036" y="8192"/>
                </a:cubicBezTo>
                <a:cubicBezTo>
                  <a:pt x="93008" y="8165"/>
                  <a:pt x="92873" y="7866"/>
                  <a:pt x="92873" y="7812"/>
                </a:cubicBezTo>
                <a:cubicBezTo>
                  <a:pt x="92873" y="7731"/>
                  <a:pt x="93036" y="7514"/>
                  <a:pt x="93063" y="7460"/>
                </a:cubicBezTo>
                <a:cubicBezTo>
                  <a:pt x="93090" y="7405"/>
                  <a:pt x="93253" y="7107"/>
                  <a:pt x="93253" y="7080"/>
                </a:cubicBezTo>
                <a:cubicBezTo>
                  <a:pt x="93253" y="6971"/>
                  <a:pt x="93117" y="6782"/>
                  <a:pt x="93090" y="6700"/>
                </a:cubicBezTo>
                <a:lnTo>
                  <a:pt x="92900" y="6320"/>
                </a:lnTo>
                <a:cubicBezTo>
                  <a:pt x="92846" y="6212"/>
                  <a:pt x="92764" y="6076"/>
                  <a:pt x="92737" y="5941"/>
                </a:cubicBezTo>
                <a:cubicBezTo>
                  <a:pt x="92710" y="5886"/>
                  <a:pt x="92927" y="5615"/>
                  <a:pt x="92927" y="5561"/>
                </a:cubicBezTo>
                <a:cubicBezTo>
                  <a:pt x="92927" y="5507"/>
                  <a:pt x="92764" y="5235"/>
                  <a:pt x="92737" y="5181"/>
                </a:cubicBezTo>
                <a:cubicBezTo>
                  <a:pt x="92683" y="5046"/>
                  <a:pt x="92602" y="4937"/>
                  <a:pt x="92547" y="4801"/>
                </a:cubicBezTo>
                <a:lnTo>
                  <a:pt x="92737" y="4422"/>
                </a:lnTo>
                <a:cubicBezTo>
                  <a:pt x="92737" y="4422"/>
                  <a:pt x="92764" y="4395"/>
                  <a:pt x="92764" y="4368"/>
                </a:cubicBezTo>
                <a:lnTo>
                  <a:pt x="92791" y="4313"/>
                </a:lnTo>
                <a:cubicBezTo>
                  <a:pt x="92791" y="4340"/>
                  <a:pt x="92791" y="4340"/>
                  <a:pt x="92791" y="4340"/>
                </a:cubicBezTo>
                <a:cubicBezTo>
                  <a:pt x="92819" y="4368"/>
                  <a:pt x="92819" y="4368"/>
                  <a:pt x="92819" y="4395"/>
                </a:cubicBezTo>
                <a:cubicBezTo>
                  <a:pt x="92873" y="4449"/>
                  <a:pt x="92927" y="4530"/>
                  <a:pt x="92927" y="4503"/>
                </a:cubicBezTo>
                <a:cubicBezTo>
                  <a:pt x="92954" y="4503"/>
                  <a:pt x="92981" y="4395"/>
                  <a:pt x="93008" y="4368"/>
                </a:cubicBezTo>
                <a:cubicBezTo>
                  <a:pt x="93036" y="4340"/>
                  <a:pt x="93036" y="4340"/>
                  <a:pt x="93036" y="4313"/>
                </a:cubicBezTo>
                <a:cubicBezTo>
                  <a:pt x="93063" y="4340"/>
                  <a:pt x="93063" y="4368"/>
                  <a:pt x="93063" y="4368"/>
                </a:cubicBezTo>
                <a:cubicBezTo>
                  <a:pt x="93090" y="4422"/>
                  <a:pt x="93090" y="4422"/>
                  <a:pt x="93090" y="4422"/>
                </a:cubicBezTo>
                <a:cubicBezTo>
                  <a:pt x="93117" y="4395"/>
                  <a:pt x="93171" y="4286"/>
                  <a:pt x="93198" y="4340"/>
                </a:cubicBezTo>
                <a:cubicBezTo>
                  <a:pt x="93253" y="4368"/>
                  <a:pt x="93280" y="4422"/>
                  <a:pt x="93307" y="4422"/>
                </a:cubicBezTo>
                <a:cubicBezTo>
                  <a:pt x="93307" y="4476"/>
                  <a:pt x="93280" y="4503"/>
                  <a:pt x="93253" y="4585"/>
                </a:cubicBezTo>
                <a:cubicBezTo>
                  <a:pt x="93225" y="4639"/>
                  <a:pt x="93225" y="4747"/>
                  <a:pt x="93253" y="4774"/>
                </a:cubicBezTo>
                <a:cubicBezTo>
                  <a:pt x="93307" y="4883"/>
                  <a:pt x="93524" y="4829"/>
                  <a:pt x="93578" y="4856"/>
                </a:cubicBezTo>
                <a:cubicBezTo>
                  <a:pt x="93632" y="4883"/>
                  <a:pt x="93741" y="4747"/>
                  <a:pt x="93741" y="4747"/>
                </a:cubicBezTo>
                <a:cubicBezTo>
                  <a:pt x="93741" y="4720"/>
                  <a:pt x="93659" y="4910"/>
                  <a:pt x="93659" y="4910"/>
                </a:cubicBezTo>
                <a:cubicBezTo>
                  <a:pt x="93632" y="4910"/>
                  <a:pt x="93687" y="4720"/>
                  <a:pt x="93497" y="4720"/>
                </a:cubicBezTo>
                <a:cubicBezTo>
                  <a:pt x="93361" y="4720"/>
                  <a:pt x="93253" y="4910"/>
                  <a:pt x="93117" y="4910"/>
                </a:cubicBezTo>
                <a:cubicBezTo>
                  <a:pt x="93036" y="4910"/>
                  <a:pt x="92791" y="4720"/>
                  <a:pt x="92737" y="4720"/>
                </a:cubicBezTo>
                <a:cubicBezTo>
                  <a:pt x="92602" y="4747"/>
                  <a:pt x="92439" y="4883"/>
                  <a:pt x="92330" y="4910"/>
                </a:cubicBezTo>
                <a:lnTo>
                  <a:pt x="91951" y="5100"/>
                </a:lnTo>
                <a:lnTo>
                  <a:pt x="91571" y="5290"/>
                </a:lnTo>
                <a:cubicBezTo>
                  <a:pt x="91517" y="5317"/>
                  <a:pt x="91272" y="5480"/>
                  <a:pt x="91191" y="5480"/>
                </a:cubicBezTo>
                <a:cubicBezTo>
                  <a:pt x="91083" y="5480"/>
                  <a:pt x="90947" y="5290"/>
                  <a:pt x="90811" y="5290"/>
                </a:cubicBezTo>
                <a:cubicBezTo>
                  <a:pt x="90703" y="5290"/>
                  <a:pt x="90540" y="5507"/>
                  <a:pt x="90432" y="5480"/>
                </a:cubicBezTo>
                <a:cubicBezTo>
                  <a:pt x="90296" y="5480"/>
                  <a:pt x="90188" y="5317"/>
                  <a:pt x="90052" y="5317"/>
                </a:cubicBezTo>
                <a:cubicBezTo>
                  <a:pt x="89916" y="5317"/>
                  <a:pt x="89781" y="5507"/>
                  <a:pt x="89672" y="5507"/>
                </a:cubicBezTo>
                <a:cubicBezTo>
                  <a:pt x="89537" y="5507"/>
                  <a:pt x="89401" y="5317"/>
                  <a:pt x="89292" y="5317"/>
                </a:cubicBezTo>
                <a:cubicBezTo>
                  <a:pt x="89157" y="5317"/>
                  <a:pt x="89021" y="5507"/>
                  <a:pt x="88913" y="5507"/>
                </a:cubicBezTo>
                <a:cubicBezTo>
                  <a:pt x="88777" y="5507"/>
                  <a:pt x="88641" y="5344"/>
                  <a:pt x="88506" y="5344"/>
                </a:cubicBezTo>
                <a:cubicBezTo>
                  <a:pt x="88397" y="5344"/>
                  <a:pt x="88262" y="5534"/>
                  <a:pt x="88126" y="5534"/>
                </a:cubicBezTo>
                <a:cubicBezTo>
                  <a:pt x="88018" y="5534"/>
                  <a:pt x="87882" y="5344"/>
                  <a:pt x="87746" y="5344"/>
                </a:cubicBezTo>
                <a:cubicBezTo>
                  <a:pt x="87611" y="5371"/>
                  <a:pt x="87475" y="5181"/>
                  <a:pt x="87340" y="5181"/>
                </a:cubicBezTo>
                <a:cubicBezTo>
                  <a:pt x="87285" y="5181"/>
                  <a:pt x="87041" y="5344"/>
                  <a:pt x="86960" y="5371"/>
                </a:cubicBezTo>
                <a:cubicBezTo>
                  <a:pt x="86933" y="5398"/>
                  <a:pt x="86634" y="5588"/>
                  <a:pt x="86580" y="5561"/>
                </a:cubicBezTo>
                <a:cubicBezTo>
                  <a:pt x="86472" y="5561"/>
                  <a:pt x="86282" y="5425"/>
                  <a:pt x="86200" y="5398"/>
                </a:cubicBezTo>
                <a:cubicBezTo>
                  <a:pt x="86065" y="5344"/>
                  <a:pt x="85929" y="5263"/>
                  <a:pt x="85793" y="5208"/>
                </a:cubicBezTo>
                <a:cubicBezTo>
                  <a:pt x="85712" y="5208"/>
                  <a:pt x="85495" y="5046"/>
                  <a:pt x="85414" y="5046"/>
                </a:cubicBezTo>
                <a:cubicBezTo>
                  <a:pt x="85359" y="5046"/>
                  <a:pt x="85034" y="5235"/>
                  <a:pt x="85007" y="5235"/>
                </a:cubicBezTo>
                <a:cubicBezTo>
                  <a:pt x="84953" y="5208"/>
                  <a:pt x="84627" y="5100"/>
                  <a:pt x="84627" y="5073"/>
                </a:cubicBezTo>
                <a:cubicBezTo>
                  <a:pt x="84627" y="5018"/>
                  <a:pt x="85034" y="4910"/>
                  <a:pt x="85007" y="4883"/>
                </a:cubicBezTo>
                <a:cubicBezTo>
                  <a:pt x="84980" y="4801"/>
                  <a:pt x="84654" y="4774"/>
                  <a:pt x="84600" y="4693"/>
                </a:cubicBezTo>
                <a:cubicBezTo>
                  <a:pt x="84356" y="4829"/>
                  <a:pt x="84085" y="4937"/>
                  <a:pt x="83841" y="5073"/>
                </a:cubicBezTo>
                <a:lnTo>
                  <a:pt x="83461" y="5263"/>
                </a:lnTo>
                <a:cubicBezTo>
                  <a:pt x="83352" y="5317"/>
                  <a:pt x="83217" y="5398"/>
                  <a:pt x="83081" y="5452"/>
                </a:cubicBezTo>
                <a:cubicBezTo>
                  <a:pt x="82973" y="5480"/>
                  <a:pt x="82783" y="5642"/>
                  <a:pt x="82674" y="5642"/>
                </a:cubicBezTo>
                <a:cubicBezTo>
                  <a:pt x="82566" y="5642"/>
                  <a:pt x="82403" y="5452"/>
                  <a:pt x="82294" y="5452"/>
                </a:cubicBezTo>
                <a:cubicBezTo>
                  <a:pt x="82132" y="5480"/>
                  <a:pt x="82050" y="5615"/>
                  <a:pt x="81915" y="5642"/>
                </a:cubicBezTo>
                <a:lnTo>
                  <a:pt x="81508" y="5452"/>
                </a:lnTo>
                <a:cubicBezTo>
                  <a:pt x="81454" y="5452"/>
                  <a:pt x="81101" y="5317"/>
                  <a:pt x="81128" y="5290"/>
                </a:cubicBezTo>
                <a:cubicBezTo>
                  <a:pt x="81128" y="5208"/>
                  <a:pt x="81508" y="5154"/>
                  <a:pt x="81508" y="5100"/>
                </a:cubicBezTo>
                <a:cubicBezTo>
                  <a:pt x="81508" y="5046"/>
                  <a:pt x="81101" y="4964"/>
                  <a:pt x="81101" y="4910"/>
                </a:cubicBezTo>
                <a:cubicBezTo>
                  <a:pt x="81101" y="4856"/>
                  <a:pt x="81481" y="4801"/>
                  <a:pt x="81508" y="4720"/>
                </a:cubicBezTo>
                <a:cubicBezTo>
                  <a:pt x="81508" y="4666"/>
                  <a:pt x="81128" y="4612"/>
                  <a:pt x="81101" y="4530"/>
                </a:cubicBezTo>
                <a:lnTo>
                  <a:pt x="80342" y="4910"/>
                </a:lnTo>
                <a:cubicBezTo>
                  <a:pt x="80233" y="4964"/>
                  <a:pt x="80070" y="5073"/>
                  <a:pt x="79935" y="5100"/>
                </a:cubicBezTo>
                <a:cubicBezTo>
                  <a:pt x="79880" y="5100"/>
                  <a:pt x="79609" y="4910"/>
                  <a:pt x="79555" y="4910"/>
                </a:cubicBezTo>
                <a:cubicBezTo>
                  <a:pt x="79419" y="4910"/>
                  <a:pt x="79284" y="5073"/>
                  <a:pt x="79148" y="5100"/>
                </a:cubicBezTo>
                <a:cubicBezTo>
                  <a:pt x="79013" y="5100"/>
                  <a:pt x="78904" y="5263"/>
                  <a:pt x="78768" y="5263"/>
                </a:cubicBezTo>
                <a:cubicBezTo>
                  <a:pt x="78687" y="5263"/>
                  <a:pt x="78416" y="5073"/>
                  <a:pt x="78362" y="5073"/>
                </a:cubicBezTo>
                <a:cubicBezTo>
                  <a:pt x="78226" y="5127"/>
                  <a:pt x="78090" y="5208"/>
                  <a:pt x="77982" y="5263"/>
                </a:cubicBezTo>
                <a:lnTo>
                  <a:pt x="77575" y="5452"/>
                </a:lnTo>
                <a:cubicBezTo>
                  <a:pt x="77521" y="5480"/>
                  <a:pt x="77277" y="5615"/>
                  <a:pt x="77195" y="5615"/>
                </a:cubicBezTo>
                <a:cubicBezTo>
                  <a:pt x="77141" y="5615"/>
                  <a:pt x="76843" y="5452"/>
                  <a:pt x="76788" y="5425"/>
                </a:cubicBezTo>
                <a:cubicBezTo>
                  <a:pt x="76761" y="5398"/>
                  <a:pt x="76436" y="5235"/>
                  <a:pt x="76409" y="5235"/>
                </a:cubicBezTo>
                <a:cubicBezTo>
                  <a:pt x="76354" y="5235"/>
                  <a:pt x="76002" y="5371"/>
                  <a:pt x="76002" y="5398"/>
                </a:cubicBezTo>
                <a:cubicBezTo>
                  <a:pt x="76002" y="5398"/>
                  <a:pt x="76381" y="5588"/>
                  <a:pt x="76381" y="5588"/>
                </a:cubicBezTo>
                <a:cubicBezTo>
                  <a:pt x="76246" y="5588"/>
                  <a:pt x="76110" y="5778"/>
                  <a:pt x="76002" y="5778"/>
                </a:cubicBezTo>
                <a:cubicBezTo>
                  <a:pt x="75975" y="5778"/>
                  <a:pt x="75595" y="5588"/>
                  <a:pt x="75595" y="5561"/>
                </a:cubicBezTo>
                <a:cubicBezTo>
                  <a:pt x="75595" y="5561"/>
                  <a:pt x="76002" y="5398"/>
                  <a:pt x="76002" y="5398"/>
                </a:cubicBezTo>
                <a:cubicBezTo>
                  <a:pt x="75920" y="5371"/>
                  <a:pt x="75703" y="5208"/>
                  <a:pt x="75595" y="5208"/>
                </a:cubicBezTo>
                <a:cubicBezTo>
                  <a:pt x="75486" y="5181"/>
                  <a:pt x="75324" y="5371"/>
                  <a:pt x="75215" y="5371"/>
                </a:cubicBezTo>
                <a:cubicBezTo>
                  <a:pt x="75080" y="5344"/>
                  <a:pt x="74971" y="5181"/>
                  <a:pt x="74835" y="5154"/>
                </a:cubicBezTo>
                <a:cubicBezTo>
                  <a:pt x="74700" y="5154"/>
                  <a:pt x="74564" y="5344"/>
                  <a:pt x="74429" y="5317"/>
                </a:cubicBezTo>
                <a:cubicBezTo>
                  <a:pt x="74293" y="5317"/>
                  <a:pt x="74184" y="5154"/>
                  <a:pt x="74049" y="5127"/>
                </a:cubicBezTo>
                <a:cubicBezTo>
                  <a:pt x="73913" y="5100"/>
                  <a:pt x="73805" y="4937"/>
                  <a:pt x="73669" y="4937"/>
                </a:cubicBezTo>
                <a:cubicBezTo>
                  <a:pt x="73588" y="4910"/>
                  <a:pt x="73344" y="5073"/>
                  <a:pt x="73289" y="5100"/>
                </a:cubicBezTo>
                <a:cubicBezTo>
                  <a:pt x="73235" y="5100"/>
                  <a:pt x="72937" y="5263"/>
                  <a:pt x="72910" y="5263"/>
                </a:cubicBezTo>
                <a:cubicBezTo>
                  <a:pt x="72801" y="5263"/>
                  <a:pt x="72584" y="5100"/>
                  <a:pt x="72530" y="5073"/>
                </a:cubicBezTo>
                <a:cubicBezTo>
                  <a:pt x="72503" y="5046"/>
                  <a:pt x="72177" y="4856"/>
                  <a:pt x="72150" y="4856"/>
                </a:cubicBezTo>
                <a:cubicBezTo>
                  <a:pt x="72096" y="4883"/>
                  <a:pt x="71770" y="5018"/>
                  <a:pt x="71770" y="5046"/>
                </a:cubicBezTo>
                <a:cubicBezTo>
                  <a:pt x="71770" y="5100"/>
                  <a:pt x="72177" y="5181"/>
                  <a:pt x="72150" y="5235"/>
                </a:cubicBezTo>
                <a:cubicBezTo>
                  <a:pt x="72123" y="5290"/>
                  <a:pt x="71825" y="5371"/>
                  <a:pt x="71770" y="5398"/>
                </a:cubicBezTo>
                <a:cubicBezTo>
                  <a:pt x="71662" y="5480"/>
                  <a:pt x="71499" y="5534"/>
                  <a:pt x="71391" y="5588"/>
                </a:cubicBezTo>
                <a:cubicBezTo>
                  <a:pt x="71282" y="5615"/>
                  <a:pt x="71119" y="5724"/>
                  <a:pt x="71011" y="5751"/>
                </a:cubicBezTo>
                <a:cubicBezTo>
                  <a:pt x="70984" y="5751"/>
                  <a:pt x="70658" y="5588"/>
                  <a:pt x="70631" y="5561"/>
                </a:cubicBezTo>
                <a:cubicBezTo>
                  <a:pt x="70550" y="5534"/>
                  <a:pt x="70387" y="5398"/>
                  <a:pt x="70251" y="5371"/>
                </a:cubicBezTo>
                <a:cubicBezTo>
                  <a:pt x="70197" y="5371"/>
                  <a:pt x="69953" y="5561"/>
                  <a:pt x="69872" y="5561"/>
                </a:cubicBezTo>
                <a:cubicBezTo>
                  <a:pt x="69736" y="5561"/>
                  <a:pt x="69628" y="5398"/>
                  <a:pt x="69492" y="5371"/>
                </a:cubicBezTo>
                <a:lnTo>
                  <a:pt x="69112" y="5561"/>
                </a:lnTo>
                <a:cubicBezTo>
                  <a:pt x="69058" y="5588"/>
                  <a:pt x="68787" y="5751"/>
                  <a:pt x="68733" y="5751"/>
                </a:cubicBezTo>
                <a:cubicBezTo>
                  <a:pt x="68705" y="5751"/>
                  <a:pt x="68353" y="5561"/>
                  <a:pt x="68353" y="5561"/>
                </a:cubicBezTo>
                <a:cubicBezTo>
                  <a:pt x="68353" y="5534"/>
                  <a:pt x="68678" y="5398"/>
                  <a:pt x="68733" y="5371"/>
                </a:cubicBezTo>
                <a:cubicBezTo>
                  <a:pt x="68841" y="5317"/>
                  <a:pt x="68977" y="5235"/>
                  <a:pt x="69112" y="5181"/>
                </a:cubicBezTo>
                <a:cubicBezTo>
                  <a:pt x="69139" y="5181"/>
                  <a:pt x="69438" y="5371"/>
                  <a:pt x="69492" y="5371"/>
                </a:cubicBezTo>
                <a:cubicBezTo>
                  <a:pt x="69573" y="5371"/>
                  <a:pt x="69818" y="5208"/>
                  <a:pt x="69872" y="5181"/>
                </a:cubicBezTo>
                <a:cubicBezTo>
                  <a:pt x="70007" y="5127"/>
                  <a:pt x="70116" y="5073"/>
                  <a:pt x="70251" y="5018"/>
                </a:cubicBezTo>
                <a:cubicBezTo>
                  <a:pt x="70007" y="4883"/>
                  <a:pt x="69736" y="4747"/>
                  <a:pt x="69492" y="4639"/>
                </a:cubicBezTo>
                <a:cubicBezTo>
                  <a:pt x="69356" y="4639"/>
                  <a:pt x="69248" y="4829"/>
                  <a:pt x="69112" y="4829"/>
                </a:cubicBezTo>
                <a:cubicBezTo>
                  <a:pt x="69031" y="4829"/>
                  <a:pt x="68787" y="4612"/>
                  <a:pt x="68733" y="4639"/>
                </a:cubicBezTo>
                <a:cubicBezTo>
                  <a:pt x="68597" y="4666"/>
                  <a:pt x="68434" y="4774"/>
                  <a:pt x="68353" y="4829"/>
                </a:cubicBezTo>
                <a:cubicBezTo>
                  <a:pt x="68244" y="4856"/>
                  <a:pt x="68082" y="4991"/>
                  <a:pt x="67973" y="5018"/>
                </a:cubicBezTo>
                <a:cubicBezTo>
                  <a:pt x="67865" y="5018"/>
                  <a:pt x="67702" y="5181"/>
                  <a:pt x="67593" y="5181"/>
                </a:cubicBezTo>
                <a:cubicBezTo>
                  <a:pt x="67485" y="5181"/>
                  <a:pt x="67295" y="4991"/>
                  <a:pt x="67186" y="5018"/>
                </a:cubicBezTo>
                <a:cubicBezTo>
                  <a:pt x="67051" y="5018"/>
                  <a:pt x="66942" y="5181"/>
                  <a:pt x="66807" y="5208"/>
                </a:cubicBezTo>
                <a:cubicBezTo>
                  <a:pt x="66753" y="5208"/>
                  <a:pt x="66481" y="5046"/>
                  <a:pt x="66427" y="5018"/>
                </a:cubicBezTo>
                <a:lnTo>
                  <a:pt x="66047" y="4829"/>
                </a:lnTo>
                <a:cubicBezTo>
                  <a:pt x="65993" y="4829"/>
                  <a:pt x="65695" y="4666"/>
                  <a:pt x="65640" y="4666"/>
                </a:cubicBezTo>
                <a:cubicBezTo>
                  <a:pt x="65559" y="4666"/>
                  <a:pt x="65315" y="4829"/>
                  <a:pt x="65261" y="4856"/>
                </a:cubicBezTo>
                <a:lnTo>
                  <a:pt x="64881" y="5046"/>
                </a:lnTo>
                <a:cubicBezTo>
                  <a:pt x="64800" y="5073"/>
                  <a:pt x="64610" y="5208"/>
                  <a:pt x="64501" y="5235"/>
                </a:cubicBezTo>
                <a:cubicBezTo>
                  <a:pt x="64420" y="5235"/>
                  <a:pt x="64230" y="5046"/>
                  <a:pt x="64121" y="5046"/>
                </a:cubicBezTo>
                <a:cubicBezTo>
                  <a:pt x="64040" y="5046"/>
                  <a:pt x="63823" y="5263"/>
                  <a:pt x="63742" y="5235"/>
                </a:cubicBezTo>
                <a:cubicBezTo>
                  <a:pt x="63633" y="5235"/>
                  <a:pt x="63443" y="5127"/>
                  <a:pt x="63362" y="5073"/>
                </a:cubicBezTo>
                <a:cubicBezTo>
                  <a:pt x="63308" y="5046"/>
                  <a:pt x="63064" y="4910"/>
                  <a:pt x="62982" y="4910"/>
                </a:cubicBezTo>
                <a:cubicBezTo>
                  <a:pt x="62847" y="4910"/>
                  <a:pt x="62711" y="5100"/>
                  <a:pt x="62603" y="5100"/>
                </a:cubicBezTo>
                <a:cubicBezTo>
                  <a:pt x="62494" y="5100"/>
                  <a:pt x="62304" y="4910"/>
                  <a:pt x="62196" y="4937"/>
                </a:cubicBezTo>
                <a:cubicBezTo>
                  <a:pt x="62141" y="4937"/>
                  <a:pt x="61843" y="5127"/>
                  <a:pt x="61816" y="5127"/>
                </a:cubicBezTo>
                <a:cubicBezTo>
                  <a:pt x="61789" y="5100"/>
                  <a:pt x="61436" y="4964"/>
                  <a:pt x="61436" y="4964"/>
                </a:cubicBezTo>
                <a:cubicBezTo>
                  <a:pt x="61436" y="4910"/>
                  <a:pt x="61843" y="4801"/>
                  <a:pt x="61816" y="4747"/>
                </a:cubicBezTo>
                <a:cubicBezTo>
                  <a:pt x="61789" y="4747"/>
                  <a:pt x="61436" y="4585"/>
                  <a:pt x="61409" y="4585"/>
                </a:cubicBezTo>
                <a:cubicBezTo>
                  <a:pt x="61355" y="4585"/>
                  <a:pt x="61084" y="4747"/>
                  <a:pt x="61029" y="4774"/>
                </a:cubicBezTo>
                <a:cubicBezTo>
                  <a:pt x="60975" y="4801"/>
                  <a:pt x="60731" y="4964"/>
                  <a:pt x="60650" y="4991"/>
                </a:cubicBezTo>
                <a:cubicBezTo>
                  <a:pt x="60595" y="4991"/>
                  <a:pt x="60270" y="4801"/>
                  <a:pt x="60243" y="4801"/>
                </a:cubicBezTo>
                <a:cubicBezTo>
                  <a:pt x="60189" y="4829"/>
                  <a:pt x="59863" y="4964"/>
                  <a:pt x="59863" y="4991"/>
                </a:cubicBezTo>
                <a:cubicBezTo>
                  <a:pt x="59863" y="5018"/>
                  <a:pt x="60243" y="5181"/>
                  <a:pt x="60270" y="5181"/>
                </a:cubicBezTo>
                <a:cubicBezTo>
                  <a:pt x="60134" y="5181"/>
                  <a:pt x="60026" y="5371"/>
                  <a:pt x="59890" y="5371"/>
                </a:cubicBezTo>
                <a:cubicBezTo>
                  <a:pt x="59809" y="5371"/>
                  <a:pt x="59538" y="5235"/>
                  <a:pt x="59483" y="5208"/>
                </a:cubicBezTo>
                <a:cubicBezTo>
                  <a:pt x="59375" y="5154"/>
                  <a:pt x="59131" y="5073"/>
                  <a:pt x="59076" y="5018"/>
                </a:cubicBezTo>
                <a:cubicBezTo>
                  <a:pt x="59049" y="4991"/>
                  <a:pt x="59456" y="4856"/>
                  <a:pt x="59456" y="4829"/>
                </a:cubicBezTo>
                <a:cubicBezTo>
                  <a:pt x="59456" y="4829"/>
                  <a:pt x="59104" y="4666"/>
                  <a:pt x="59076" y="4666"/>
                </a:cubicBezTo>
                <a:cubicBezTo>
                  <a:pt x="58995" y="4666"/>
                  <a:pt x="58751" y="4829"/>
                  <a:pt x="58697" y="4856"/>
                </a:cubicBezTo>
                <a:cubicBezTo>
                  <a:pt x="58642" y="4856"/>
                  <a:pt x="58290" y="5018"/>
                  <a:pt x="58290" y="5046"/>
                </a:cubicBezTo>
                <a:cubicBezTo>
                  <a:pt x="58317" y="5046"/>
                  <a:pt x="58398" y="5100"/>
                  <a:pt x="58507" y="5127"/>
                </a:cubicBezTo>
                <a:cubicBezTo>
                  <a:pt x="58615" y="5181"/>
                  <a:pt x="58697" y="5208"/>
                  <a:pt x="58697" y="5208"/>
                </a:cubicBezTo>
                <a:cubicBezTo>
                  <a:pt x="58615" y="5235"/>
                  <a:pt x="58398" y="5398"/>
                  <a:pt x="58317" y="5398"/>
                </a:cubicBezTo>
                <a:cubicBezTo>
                  <a:pt x="58208" y="5398"/>
                  <a:pt x="58019" y="5208"/>
                  <a:pt x="57910" y="5235"/>
                </a:cubicBezTo>
                <a:cubicBezTo>
                  <a:pt x="57802" y="5235"/>
                  <a:pt x="57666" y="5425"/>
                  <a:pt x="57530" y="5425"/>
                </a:cubicBezTo>
                <a:cubicBezTo>
                  <a:pt x="57395" y="5425"/>
                  <a:pt x="57259" y="5235"/>
                  <a:pt x="57124" y="5235"/>
                </a:cubicBezTo>
                <a:cubicBezTo>
                  <a:pt x="57015" y="5235"/>
                  <a:pt x="56852" y="5425"/>
                  <a:pt x="56744" y="5425"/>
                </a:cubicBezTo>
                <a:cubicBezTo>
                  <a:pt x="56690" y="5425"/>
                  <a:pt x="56418" y="5235"/>
                  <a:pt x="56364" y="5263"/>
                </a:cubicBezTo>
                <a:cubicBezTo>
                  <a:pt x="56228" y="5263"/>
                  <a:pt x="56066" y="5398"/>
                  <a:pt x="55957" y="5425"/>
                </a:cubicBezTo>
                <a:cubicBezTo>
                  <a:pt x="55849" y="5507"/>
                  <a:pt x="55713" y="5561"/>
                  <a:pt x="55577" y="5615"/>
                </a:cubicBezTo>
                <a:cubicBezTo>
                  <a:pt x="55523" y="5642"/>
                  <a:pt x="55279" y="5805"/>
                  <a:pt x="55198" y="5805"/>
                </a:cubicBezTo>
                <a:cubicBezTo>
                  <a:pt x="55089" y="5805"/>
                  <a:pt x="54927" y="5615"/>
                  <a:pt x="54791" y="5615"/>
                </a:cubicBezTo>
                <a:cubicBezTo>
                  <a:pt x="54737" y="5615"/>
                  <a:pt x="54465" y="5832"/>
                  <a:pt x="54411" y="5805"/>
                </a:cubicBezTo>
                <a:cubicBezTo>
                  <a:pt x="54357" y="5805"/>
                  <a:pt x="54031" y="5642"/>
                  <a:pt x="54031" y="5642"/>
                </a:cubicBezTo>
                <a:cubicBezTo>
                  <a:pt x="54031" y="5615"/>
                  <a:pt x="54411" y="5452"/>
                  <a:pt x="54411" y="5452"/>
                </a:cubicBezTo>
                <a:cubicBezTo>
                  <a:pt x="54330" y="5425"/>
                  <a:pt x="54113" y="5263"/>
                  <a:pt x="54031" y="5263"/>
                </a:cubicBezTo>
                <a:cubicBezTo>
                  <a:pt x="53923" y="5263"/>
                  <a:pt x="53733" y="5452"/>
                  <a:pt x="53652" y="5452"/>
                </a:cubicBezTo>
                <a:cubicBezTo>
                  <a:pt x="53489" y="5425"/>
                  <a:pt x="53408" y="5290"/>
                  <a:pt x="53245" y="5263"/>
                </a:cubicBezTo>
                <a:cubicBezTo>
                  <a:pt x="53136" y="5263"/>
                  <a:pt x="52974" y="5452"/>
                  <a:pt x="52865" y="5452"/>
                </a:cubicBezTo>
                <a:cubicBezTo>
                  <a:pt x="52784" y="5452"/>
                  <a:pt x="52540" y="5290"/>
                  <a:pt x="52485" y="5263"/>
                </a:cubicBezTo>
                <a:cubicBezTo>
                  <a:pt x="52431" y="5235"/>
                  <a:pt x="52133" y="5073"/>
                  <a:pt x="52078" y="5100"/>
                </a:cubicBezTo>
                <a:cubicBezTo>
                  <a:pt x="51997" y="5100"/>
                  <a:pt x="51780" y="5235"/>
                  <a:pt x="51699" y="5263"/>
                </a:cubicBezTo>
                <a:lnTo>
                  <a:pt x="51319" y="5452"/>
                </a:lnTo>
                <a:cubicBezTo>
                  <a:pt x="51265" y="5480"/>
                  <a:pt x="51021" y="5642"/>
                  <a:pt x="50939" y="5642"/>
                </a:cubicBezTo>
                <a:cubicBezTo>
                  <a:pt x="50804" y="5642"/>
                  <a:pt x="50695" y="5480"/>
                  <a:pt x="50560" y="5480"/>
                </a:cubicBezTo>
                <a:cubicBezTo>
                  <a:pt x="50451" y="5480"/>
                  <a:pt x="50288" y="5669"/>
                  <a:pt x="50180" y="5669"/>
                </a:cubicBezTo>
                <a:cubicBezTo>
                  <a:pt x="50044" y="5642"/>
                  <a:pt x="49881" y="5507"/>
                  <a:pt x="49773" y="5480"/>
                </a:cubicBezTo>
                <a:cubicBezTo>
                  <a:pt x="49637" y="5425"/>
                  <a:pt x="49502" y="5344"/>
                  <a:pt x="49393" y="5290"/>
                </a:cubicBezTo>
                <a:cubicBezTo>
                  <a:pt x="49339" y="5290"/>
                  <a:pt x="49068" y="5127"/>
                  <a:pt x="48986" y="5127"/>
                </a:cubicBezTo>
                <a:cubicBezTo>
                  <a:pt x="48932" y="5127"/>
                  <a:pt x="48661" y="5290"/>
                  <a:pt x="48607" y="5317"/>
                </a:cubicBezTo>
                <a:cubicBezTo>
                  <a:pt x="48471" y="5371"/>
                  <a:pt x="48363" y="5425"/>
                  <a:pt x="48227" y="5507"/>
                </a:cubicBezTo>
                <a:cubicBezTo>
                  <a:pt x="48173" y="5534"/>
                  <a:pt x="47901" y="5697"/>
                  <a:pt x="47847" y="5697"/>
                </a:cubicBezTo>
                <a:cubicBezTo>
                  <a:pt x="47766" y="5697"/>
                  <a:pt x="47522" y="5534"/>
                  <a:pt x="47440" y="5507"/>
                </a:cubicBezTo>
                <a:cubicBezTo>
                  <a:pt x="47413" y="5507"/>
                  <a:pt x="47088" y="5317"/>
                  <a:pt x="47061" y="5344"/>
                </a:cubicBezTo>
                <a:cubicBezTo>
                  <a:pt x="46952" y="5344"/>
                  <a:pt x="46762" y="5480"/>
                  <a:pt x="46681" y="5534"/>
                </a:cubicBezTo>
                <a:lnTo>
                  <a:pt x="46301" y="5724"/>
                </a:lnTo>
                <a:cubicBezTo>
                  <a:pt x="46220" y="5751"/>
                  <a:pt x="45976" y="5886"/>
                  <a:pt x="45894" y="5886"/>
                </a:cubicBezTo>
                <a:cubicBezTo>
                  <a:pt x="45840" y="5914"/>
                  <a:pt x="45569" y="5751"/>
                  <a:pt x="45515" y="5724"/>
                </a:cubicBezTo>
                <a:cubicBezTo>
                  <a:pt x="45460" y="5697"/>
                  <a:pt x="45162" y="5534"/>
                  <a:pt x="45108" y="5534"/>
                </a:cubicBezTo>
                <a:cubicBezTo>
                  <a:pt x="44972" y="5534"/>
                  <a:pt x="44864" y="5724"/>
                  <a:pt x="44728" y="5724"/>
                </a:cubicBezTo>
                <a:cubicBezTo>
                  <a:pt x="44592" y="5724"/>
                  <a:pt x="44457" y="5534"/>
                  <a:pt x="44348" y="5534"/>
                </a:cubicBezTo>
                <a:cubicBezTo>
                  <a:pt x="44240" y="5534"/>
                  <a:pt x="44023" y="5751"/>
                  <a:pt x="43941" y="5724"/>
                </a:cubicBezTo>
                <a:cubicBezTo>
                  <a:pt x="43833" y="5697"/>
                  <a:pt x="43643" y="5588"/>
                  <a:pt x="43562" y="5534"/>
                </a:cubicBezTo>
                <a:cubicBezTo>
                  <a:pt x="43507" y="5534"/>
                  <a:pt x="43209" y="5344"/>
                  <a:pt x="43155" y="5371"/>
                </a:cubicBezTo>
                <a:cubicBezTo>
                  <a:pt x="43100" y="5371"/>
                  <a:pt x="42829" y="5561"/>
                  <a:pt x="42775" y="5534"/>
                </a:cubicBezTo>
                <a:cubicBezTo>
                  <a:pt x="42639" y="5507"/>
                  <a:pt x="42504" y="5425"/>
                  <a:pt x="42395" y="5371"/>
                </a:cubicBezTo>
                <a:lnTo>
                  <a:pt x="41988" y="5181"/>
                </a:lnTo>
                <a:cubicBezTo>
                  <a:pt x="41853" y="5127"/>
                  <a:pt x="41744" y="5046"/>
                  <a:pt x="41609" y="4991"/>
                </a:cubicBezTo>
                <a:cubicBezTo>
                  <a:pt x="41582" y="5046"/>
                  <a:pt x="41202" y="5127"/>
                  <a:pt x="41202" y="5181"/>
                </a:cubicBezTo>
                <a:cubicBezTo>
                  <a:pt x="41202" y="5235"/>
                  <a:pt x="41636" y="5317"/>
                  <a:pt x="41609" y="5371"/>
                </a:cubicBezTo>
                <a:cubicBezTo>
                  <a:pt x="41582" y="5425"/>
                  <a:pt x="41283" y="5507"/>
                  <a:pt x="41202" y="5561"/>
                </a:cubicBezTo>
                <a:cubicBezTo>
                  <a:pt x="41120" y="5615"/>
                  <a:pt x="40931" y="5669"/>
                  <a:pt x="40822" y="5724"/>
                </a:cubicBezTo>
                <a:cubicBezTo>
                  <a:pt x="40741" y="5778"/>
                  <a:pt x="40551" y="5886"/>
                  <a:pt x="40415" y="5914"/>
                </a:cubicBezTo>
                <a:cubicBezTo>
                  <a:pt x="40361" y="5941"/>
                  <a:pt x="40117" y="5724"/>
                  <a:pt x="40035" y="5724"/>
                </a:cubicBezTo>
                <a:cubicBezTo>
                  <a:pt x="39927" y="5724"/>
                  <a:pt x="39737" y="5914"/>
                  <a:pt x="39629" y="5914"/>
                </a:cubicBezTo>
                <a:cubicBezTo>
                  <a:pt x="39493" y="5886"/>
                  <a:pt x="39385" y="5751"/>
                  <a:pt x="39249" y="5724"/>
                </a:cubicBezTo>
                <a:lnTo>
                  <a:pt x="38842" y="5886"/>
                </a:lnTo>
                <a:cubicBezTo>
                  <a:pt x="38788" y="5914"/>
                  <a:pt x="38517" y="6076"/>
                  <a:pt x="38435" y="6076"/>
                </a:cubicBezTo>
                <a:cubicBezTo>
                  <a:pt x="38408" y="6076"/>
                  <a:pt x="38055" y="5886"/>
                  <a:pt x="38055" y="5859"/>
                </a:cubicBezTo>
                <a:cubicBezTo>
                  <a:pt x="38055" y="5832"/>
                  <a:pt x="38381" y="5724"/>
                  <a:pt x="38435" y="5697"/>
                </a:cubicBezTo>
                <a:cubicBezTo>
                  <a:pt x="38571" y="5642"/>
                  <a:pt x="38706" y="5588"/>
                  <a:pt x="38842" y="5534"/>
                </a:cubicBezTo>
                <a:cubicBezTo>
                  <a:pt x="38978" y="5452"/>
                  <a:pt x="39113" y="5398"/>
                  <a:pt x="39249" y="5344"/>
                </a:cubicBezTo>
                <a:lnTo>
                  <a:pt x="39629" y="5181"/>
                </a:lnTo>
                <a:lnTo>
                  <a:pt x="38842" y="4774"/>
                </a:lnTo>
                <a:cubicBezTo>
                  <a:pt x="38706" y="4801"/>
                  <a:pt x="38598" y="4964"/>
                  <a:pt x="38462" y="4964"/>
                </a:cubicBezTo>
                <a:cubicBezTo>
                  <a:pt x="38381" y="4964"/>
                  <a:pt x="38137" y="4747"/>
                  <a:pt x="38055" y="4774"/>
                </a:cubicBezTo>
                <a:cubicBezTo>
                  <a:pt x="37947" y="4774"/>
                  <a:pt x="37757" y="4883"/>
                  <a:pt x="37676" y="4937"/>
                </a:cubicBezTo>
                <a:lnTo>
                  <a:pt x="37269" y="5100"/>
                </a:lnTo>
                <a:lnTo>
                  <a:pt x="36862" y="5263"/>
                </a:lnTo>
                <a:cubicBezTo>
                  <a:pt x="36781" y="5317"/>
                  <a:pt x="36591" y="5425"/>
                  <a:pt x="36482" y="5452"/>
                </a:cubicBezTo>
                <a:cubicBezTo>
                  <a:pt x="36374" y="5452"/>
                  <a:pt x="36184" y="5235"/>
                  <a:pt x="36103" y="5235"/>
                </a:cubicBezTo>
                <a:cubicBezTo>
                  <a:pt x="35994" y="5235"/>
                  <a:pt x="35804" y="5425"/>
                  <a:pt x="35696" y="5425"/>
                </a:cubicBezTo>
                <a:cubicBezTo>
                  <a:pt x="35560" y="5398"/>
                  <a:pt x="35479" y="5235"/>
                  <a:pt x="35316" y="5208"/>
                </a:cubicBezTo>
                <a:cubicBezTo>
                  <a:pt x="35235" y="5208"/>
                  <a:pt x="35045" y="5398"/>
                  <a:pt x="34936" y="5371"/>
                </a:cubicBezTo>
                <a:cubicBezTo>
                  <a:pt x="34855" y="5371"/>
                  <a:pt x="34611" y="5208"/>
                  <a:pt x="34556" y="5181"/>
                </a:cubicBezTo>
                <a:cubicBezTo>
                  <a:pt x="34529" y="5154"/>
                  <a:pt x="34258" y="4991"/>
                  <a:pt x="34177" y="4991"/>
                </a:cubicBezTo>
                <a:cubicBezTo>
                  <a:pt x="34095" y="4991"/>
                  <a:pt x="33878" y="5127"/>
                  <a:pt x="33797" y="5154"/>
                </a:cubicBezTo>
                <a:cubicBezTo>
                  <a:pt x="33770" y="5181"/>
                  <a:pt x="33472" y="5344"/>
                  <a:pt x="33417" y="5344"/>
                </a:cubicBezTo>
                <a:cubicBezTo>
                  <a:pt x="33363" y="5344"/>
                  <a:pt x="33092" y="5127"/>
                  <a:pt x="33038" y="5154"/>
                </a:cubicBezTo>
                <a:cubicBezTo>
                  <a:pt x="32929" y="5181"/>
                  <a:pt x="32766" y="5263"/>
                  <a:pt x="32658" y="5317"/>
                </a:cubicBezTo>
                <a:lnTo>
                  <a:pt x="32278" y="5507"/>
                </a:lnTo>
                <a:cubicBezTo>
                  <a:pt x="32251" y="5534"/>
                  <a:pt x="31980" y="5669"/>
                  <a:pt x="31898" y="5669"/>
                </a:cubicBezTo>
                <a:cubicBezTo>
                  <a:pt x="31844" y="5669"/>
                  <a:pt x="31573" y="5507"/>
                  <a:pt x="31519" y="5480"/>
                </a:cubicBezTo>
                <a:cubicBezTo>
                  <a:pt x="31410" y="5425"/>
                  <a:pt x="31274" y="5344"/>
                  <a:pt x="31139" y="5317"/>
                </a:cubicBezTo>
                <a:cubicBezTo>
                  <a:pt x="31057" y="5290"/>
                  <a:pt x="30868" y="5127"/>
                  <a:pt x="30759" y="5127"/>
                </a:cubicBezTo>
                <a:cubicBezTo>
                  <a:pt x="30678" y="5127"/>
                  <a:pt x="30434" y="5290"/>
                  <a:pt x="30379" y="5290"/>
                </a:cubicBezTo>
                <a:cubicBezTo>
                  <a:pt x="30352" y="5317"/>
                  <a:pt x="30027" y="5480"/>
                  <a:pt x="30000" y="5480"/>
                </a:cubicBezTo>
                <a:cubicBezTo>
                  <a:pt x="29891" y="5452"/>
                  <a:pt x="29728" y="5344"/>
                  <a:pt x="29620" y="5290"/>
                </a:cubicBezTo>
                <a:cubicBezTo>
                  <a:pt x="29566" y="5290"/>
                  <a:pt x="29213" y="5154"/>
                  <a:pt x="29240" y="5127"/>
                </a:cubicBezTo>
                <a:cubicBezTo>
                  <a:pt x="29240" y="5100"/>
                  <a:pt x="29593" y="4937"/>
                  <a:pt x="29620" y="4937"/>
                </a:cubicBezTo>
                <a:cubicBezTo>
                  <a:pt x="29484" y="4937"/>
                  <a:pt x="29349" y="4747"/>
                  <a:pt x="29213" y="4747"/>
                </a:cubicBezTo>
                <a:cubicBezTo>
                  <a:pt x="29159" y="4747"/>
                  <a:pt x="28888" y="4910"/>
                  <a:pt x="28833" y="4937"/>
                </a:cubicBezTo>
                <a:cubicBezTo>
                  <a:pt x="28752" y="4964"/>
                  <a:pt x="28562" y="5127"/>
                  <a:pt x="28454" y="5127"/>
                </a:cubicBezTo>
                <a:cubicBezTo>
                  <a:pt x="28345" y="5127"/>
                  <a:pt x="28182" y="4937"/>
                  <a:pt x="28074" y="4937"/>
                </a:cubicBezTo>
                <a:cubicBezTo>
                  <a:pt x="27965" y="4937"/>
                  <a:pt x="27776" y="5127"/>
                  <a:pt x="27694" y="5127"/>
                </a:cubicBezTo>
                <a:cubicBezTo>
                  <a:pt x="27613" y="5127"/>
                  <a:pt x="27342" y="4937"/>
                  <a:pt x="27287" y="4937"/>
                </a:cubicBezTo>
                <a:cubicBezTo>
                  <a:pt x="27260" y="4964"/>
                  <a:pt x="26908" y="5100"/>
                  <a:pt x="26908" y="5127"/>
                </a:cubicBezTo>
                <a:cubicBezTo>
                  <a:pt x="26908" y="5154"/>
                  <a:pt x="27260" y="5317"/>
                  <a:pt x="27287" y="5317"/>
                </a:cubicBezTo>
                <a:cubicBezTo>
                  <a:pt x="27179" y="5317"/>
                  <a:pt x="27043" y="5507"/>
                  <a:pt x="26908" y="5507"/>
                </a:cubicBezTo>
                <a:cubicBezTo>
                  <a:pt x="26853" y="5507"/>
                  <a:pt x="26582" y="5344"/>
                  <a:pt x="26528" y="5317"/>
                </a:cubicBezTo>
                <a:cubicBezTo>
                  <a:pt x="26446" y="5290"/>
                  <a:pt x="26257" y="5154"/>
                  <a:pt x="26148" y="5127"/>
                </a:cubicBezTo>
                <a:cubicBezTo>
                  <a:pt x="26012" y="5127"/>
                  <a:pt x="25877" y="4937"/>
                  <a:pt x="25741" y="4937"/>
                </a:cubicBezTo>
                <a:cubicBezTo>
                  <a:pt x="25660" y="4937"/>
                  <a:pt x="25416" y="5100"/>
                  <a:pt x="25361" y="5127"/>
                </a:cubicBezTo>
                <a:cubicBezTo>
                  <a:pt x="25280" y="5181"/>
                  <a:pt x="25090" y="5317"/>
                  <a:pt x="24982" y="5317"/>
                </a:cubicBezTo>
                <a:cubicBezTo>
                  <a:pt x="24900" y="5344"/>
                  <a:pt x="24683" y="5127"/>
                  <a:pt x="24602" y="5127"/>
                </a:cubicBezTo>
                <a:cubicBezTo>
                  <a:pt x="24521" y="5127"/>
                  <a:pt x="24249" y="5344"/>
                  <a:pt x="24195" y="5317"/>
                </a:cubicBezTo>
                <a:cubicBezTo>
                  <a:pt x="24060" y="5290"/>
                  <a:pt x="23924" y="5181"/>
                  <a:pt x="23815" y="5154"/>
                </a:cubicBezTo>
                <a:lnTo>
                  <a:pt x="23436" y="4964"/>
                </a:lnTo>
                <a:cubicBezTo>
                  <a:pt x="23327" y="4910"/>
                  <a:pt x="23083" y="4829"/>
                  <a:pt x="23029" y="4774"/>
                </a:cubicBezTo>
                <a:cubicBezTo>
                  <a:pt x="23002" y="4747"/>
                  <a:pt x="23436" y="4639"/>
                  <a:pt x="23409" y="4585"/>
                </a:cubicBezTo>
                <a:cubicBezTo>
                  <a:pt x="23409" y="4530"/>
                  <a:pt x="23056" y="4476"/>
                  <a:pt x="23029" y="4395"/>
                </a:cubicBezTo>
                <a:lnTo>
                  <a:pt x="22269" y="4774"/>
                </a:lnTo>
                <a:lnTo>
                  <a:pt x="21890" y="4964"/>
                </a:lnTo>
                <a:lnTo>
                  <a:pt x="21103" y="5344"/>
                </a:lnTo>
                <a:cubicBezTo>
                  <a:pt x="21022" y="5371"/>
                  <a:pt x="20832" y="5507"/>
                  <a:pt x="20723" y="5534"/>
                </a:cubicBezTo>
                <a:cubicBezTo>
                  <a:pt x="20696" y="5534"/>
                  <a:pt x="20371" y="5371"/>
                  <a:pt x="20344" y="5344"/>
                </a:cubicBezTo>
                <a:cubicBezTo>
                  <a:pt x="20208" y="5290"/>
                  <a:pt x="20072" y="5208"/>
                  <a:pt x="19937" y="5154"/>
                </a:cubicBezTo>
                <a:cubicBezTo>
                  <a:pt x="19828" y="5127"/>
                  <a:pt x="19665" y="4991"/>
                  <a:pt x="19557" y="4964"/>
                </a:cubicBezTo>
                <a:cubicBezTo>
                  <a:pt x="19448" y="4964"/>
                  <a:pt x="19286" y="5154"/>
                  <a:pt x="19177" y="5154"/>
                </a:cubicBezTo>
                <a:cubicBezTo>
                  <a:pt x="19042" y="5154"/>
                  <a:pt x="18906" y="4964"/>
                  <a:pt x="18770" y="4991"/>
                </a:cubicBezTo>
                <a:cubicBezTo>
                  <a:pt x="18716" y="4991"/>
                  <a:pt x="18445" y="5127"/>
                  <a:pt x="18391" y="5154"/>
                </a:cubicBezTo>
                <a:lnTo>
                  <a:pt x="18011" y="5344"/>
                </a:lnTo>
                <a:cubicBezTo>
                  <a:pt x="17902" y="5398"/>
                  <a:pt x="17767" y="5507"/>
                  <a:pt x="17631" y="5534"/>
                </a:cubicBezTo>
                <a:cubicBezTo>
                  <a:pt x="17577" y="5561"/>
                  <a:pt x="17306" y="5344"/>
                  <a:pt x="17251" y="5344"/>
                </a:cubicBezTo>
                <a:cubicBezTo>
                  <a:pt x="17170" y="5344"/>
                  <a:pt x="16926" y="5507"/>
                  <a:pt x="16872" y="5534"/>
                </a:cubicBezTo>
                <a:cubicBezTo>
                  <a:pt x="16736" y="5588"/>
                  <a:pt x="16628" y="5669"/>
                  <a:pt x="16492" y="5724"/>
                </a:cubicBezTo>
                <a:lnTo>
                  <a:pt x="16112" y="5561"/>
                </a:lnTo>
                <a:cubicBezTo>
                  <a:pt x="16004" y="5507"/>
                  <a:pt x="15760" y="5425"/>
                  <a:pt x="15705" y="5371"/>
                </a:cubicBezTo>
                <a:cubicBezTo>
                  <a:pt x="15678" y="5344"/>
                  <a:pt x="16085" y="5208"/>
                  <a:pt x="16085" y="5181"/>
                </a:cubicBezTo>
                <a:cubicBezTo>
                  <a:pt x="16085" y="5127"/>
                  <a:pt x="15733" y="5046"/>
                  <a:pt x="15705" y="4991"/>
                </a:cubicBezTo>
                <a:cubicBezTo>
                  <a:pt x="15678" y="4964"/>
                  <a:pt x="16085" y="4856"/>
                  <a:pt x="16085" y="4801"/>
                </a:cubicBezTo>
                <a:cubicBezTo>
                  <a:pt x="16085" y="4774"/>
                  <a:pt x="15760" y="4666"/>
                  <a:pt x="15705" y="4639"/>
                </a:cubicBezTo>
                <a:cubicBezTo>
                  <a:pt x="15570" y="4557"/>
                  <a:pt x="15434" y="4503"/>
                  <a:pt x="15299" y="4449"/>
                </a:cubicBezTo>
                <a:lnTo>
                  <a:pt x="14566" y="4829"/>
                </a:lnTo>
                <a:lnTo>
                  <a:pt x="14946" y="5018"/>
                </a:lnTo>
                <a:cubicBezTo>
                  <a:pt x="15000" y="5018"/>
                  <a:pt x="15326" y="5154"/>
                  <a:pt x="15326" y="5181"/>
                </a:cubicBezTo>
                <a:cubicBezTo>
                  <a:pt x="15326" y="5263"/>
                  <a:pt x="15000" y="5317"/>
                  <a:pt x="14973" y="5371"/>
                </a:cubicBezTo>
                <a:cubicBezTo>
                  <a:pt x="14865" y="5371"/>
                  <a:pt x="14702" y="5588"/>
                  <a:pt x="14593" y="5561"/>
                </a:cubicBezTo>
                <a:cubicBezTo>
                  <a:pt x="14512" y="5561"/>
                  <a:pt x="14268" y="5425"/>
                  <a:pt x="14214" y="5398"/>
                </a:cubicBezTo>
                <a:cubicBezTo>
                  <a:pt x="14159" y="5371"/>
                  <a:pt x="13807" y="5263"/>
                  <a:pt x="13834" y="5235"/>
                </a:cubicBezTo>
                <a:cubicBezTo>
                  <a:pt x="13834" y="5208"/>
                  <a:pt x="14186" y="5018"/>
                  <a:pt x="14186" y="5018"/>
                </a:cubicBezTo>
                <a:cubicBezTo>
                  <a:pt x="14078" y="5018"/>
                  <a:pt x="13915" y="4856"/>
                  <a:pt x="13807" y="4856"/>
                </a:cubicBezTo>
                <a:cubicBezTo>
                  <a:pt x="13725" y="4856"/>
                  <a:pt x="13508" y="5018"/>
                  <a:pt x="13427" y="5046"/>
                </a:cubicBezTo>
                <a:cubicBezTo>
                  <a:pt x="13291" y="5100"/>
                  <a:pt x="13183" y="5181"/>
                  <a:pt x="13074" y="5263"/>
                </a:cubicBezTo>
                <a:cubicBezTo>
                  <a:pt x="13020" y="5290"/>
                  <a:pt x="12776" y="5452"/>
                  <a:pt x="12695" y="5452"/>
                </a:cubicBezTo>
                <a:cubicBezTo>
                  <a:pt x="12695" y="5452"/>
                  <a:pt x="12315" y="5290"/>
                  <a:pt x="12315" y="5290"/>
                </a:cubicBezTo>
                <a:cubicBezTo>
                  <a:pt x="12315" y="5263"/>
                  <a:pt x="12695" y="5100"/>
                  <a:pt x="12695" y="5073"/>
                </a:cubicBezTo>
                <a:cubicBezTo>
                  <a:pt x="12640" y="5073"/>
                  <a:pt x="12342" y="4910"/>
                  <a:pt x="12288" y="4910"/>
                </a:cubicBezTo>
                <a:cubicBezTo>
                  <a:pt x="12234" y="4937"/>
                  <a:pt x="11989" y="5100"/>
                  <a:pt x="11935" y="5127"/>
                </a:cubicBezTo>
                <a:cubicBezTo>
                  <a:pt x="11908" y="5154"/>
                  <a:pt x="11583" y="5344"/>
                  <a:pt x="11555" y="5344"/>
                </a:cubicBezTo>
                <a:cubicBezTo>
                  <a:pt x="11420" y="5317"/>
                  <a:pt x="11284" y="5208"/>
                  <a:pt x="11176" y="5181"/>
                </a:cubicBezTo>
                <a:cubicBezTo>
                  <a:pt x="11121" y="5154"/>
                  <a:pt x="10769" y="5046"/>
                  <a:pt x="10769" y="5018"/>
                </a:cubicBezTo>
                <a:cubicBezTo>
                  <a:pt x="10769" y="4991"/>
                  <a:pt x="11121" y="4801"/>
                  <a:pt x="11149" y="4801"/>
                </a:cubicBezTo>
                <a:cubicBezTo>
                  <a:pt x="11013" y="4801"/>
                  <a:pt x="10877" y="4639"/>
                  <a:pt x="10742" y="4639"/>
                </a:cubicBezTo>
                <a:cubicBezTo>
                  <a:pt x="10660" y="4639"/>
                  <a:pt x="10416" y="4829"/>
                  <a:pt x="10362" y="4856"/>
                </a:cubicBezTo>
                <a:cubicBezTo>
                  <a:pt x="10253" y="4910"/>
                  <a:pt x="10118" y="5018"/>
                  <a:pt x="9982" y="5073"/>
                </a:cubicBezTo>
                <a:cubicBezTo>
                  <a:pt x="9928" y="5073"/>
                  <a:pt x="9657" y="4910"/>
                  <a:pt x="9575" y="4910"/>
                </a:cubicBezTo>
                <a:cubicBezTo>
                  <a:pt x="9548" y="4910"/>
                  <a:pt x="9196" y="5100"/>
                  <a:pt x="9196" y="5100"/>
                </a:cubicBezTo>
                <a:cubicBezTo>
                  <a:pt x="9196" y="5127"/>
                  <a:pt x="9304" y="5154"/>
                  <a:pt x="9413" y="5208"/>
                </a:cubicBezTo>
                <a:cubicBezTo>
                  <a:pt x="9440" y="5208"/>
                  <a:pt x="9494" y="5235"/>
                  <a:pt x="9548" y="5263"/>
                </a:cubicBezTo>
                <a:cubicBezTo>
                  <a:pt x="9575" y="5263"/>
                  <a:pt x="9603" y="5290"/>
                  <a:pt x="9603" y="5290"/>
                </a:cubicBezTo>
                <a:cubicBezTo>
                  <a:pt x="9494" y="5317"/>
                  <a:pt x="9331" y="5480"/>
                  <a:pt x="9223" y="5480"/>
                </a:cubicBezTo>
                <a:cubicBezTo>
                  <a:pt x="9114" y="5480"/>
                  <a:pt x="8924" y="5317"/>
                  <a:pt x="8816" y="5317"/>
                </a:cubicBezTo>
                <a:cubicBezTo>
                  <a:pt x="8680" y="5344"/>
                  <a:pt x="8572" y="5507"/>
                  <a:pt x="8436" y="5534"/>
                </a:cubicBezTo>
                <a:cubicBezTo>
                  <a:pt x="8301" y="5534"/>
                  <a:pt x="8165" y="5344"/>
                  <a:pt x="8029" y="5371"/>
                </a:cubicBezTo>
                <a:cubicBezTo>
                  <a:pt x="7921" y="5371"/>
                  <a:pt x="7731" y="5561"/>
                  <a:pt x="7622" y="5561"/>
                </a:cubicBezTo>
                <a:cubicBezTo>
                  <a:pt x="7541" y="5561"/>
                  <a:pt x="7324" y="5371"/>
                  <a:pt x="7216" y="5398"/>
                </a:cubicBezTo>
                <a:cubicBezTo>
                  <a:pt x="7134" y="5398"/>
                  <a:pt x="6917" y="5534"/>
                  <a:pt x="6836" y="5588"/>
                </a:cubicBezTo>
                <a:lnTo>
                  <a:pt x="6456" y="5778"/>
                </a:lnTo>
                <a:cubicBezTo>
                  <a:pt x="6348" y="5832"/>
                  <a:pt x="6185" y="5941"/>
                  <a:pt x="6049" y="5968"/>
                </a:cubicBezTo>
                <a:cubicBezTo>
                  <a:pt x="5968" y="5968"/>
                  <a:pt x="5751" y="5778"/>
                  <a:pt x="5642" y="5778"/>
                </a:cubicBezTo>
                <a:cubicBezTo>
                  <a:pt x="5534" y="5778"/>
                  <a:pt x="5371" y="5995"/>
                  <a:pt x="5263" y="5968"/>
                </a:cubicBezTo>
                <a:cubicBezTo>
                  <a:pt x="5100" y="5968"/>
                  <a:pt x="5019" y="5805"/>
                  <a:pt x="4856" y="5805"/>
                </a:cubicBezTo>
                <a:cubicBezTo>
                  <a:pt x="4856" y="5832"/>
                  <a:pt x="4449" y="5968"/>
                  <a:pt x="4476" y="5995"/>
                </a:cubicBezTo>
                <a:cubicBezTo>
                  <a:pt x="4449" y="5968"/>
                  <a:pt x="4340" y="5914"/>
                  <a:pt x="4259" y="5886"/>
                </a:cubicBezTo>
                <a:cubicBezTo>
                  <a:pt x="4205" y="5859"/>
                  <a:pt x="4205" y="5832"/>
                  <a:pt x="4178" y="5805"/>
                </a:cubicBezTo>
                <a:cubicBezTo>
                  <a:pt x="4178" y="5778"/>
                  <a:pt x="4178" y="5778"/>
                  <a:pt x="4205" y="5751"/>
                </a:cubicBezTo>
                <a:cubicBezTo>
                  <a:pt x="4205" y="5751"/>
                  <a:pt x="4205" y="5724"/>
                  <a:pt x="4259" y="5697"/>
                </a:cubicBezTo>
                <a:cubicBezTo>
                  <a:pt x="4340" y="5669"/>
                  <a:pt x="4449" y="5642"/>
                  <a:pt x="4449" y="5615"/>
                </a:cubicBezTo>
                <a:cubicBezTo>
                  <a:pt x="4476" y="5561"/>
                  <a:pt x="4856" y="5480"/>
                  <a:pt x="4856" y="5425"/>
                </a:cubicBezTo>
                <a:cubicBezTo>
                  <a:pt x="4856" y="5371"/>
                  <a:pt x="4503" y="5290"/>
                  <a:pt x="4449" y="5235"/>
                </a:cubicBezTo>
                <a:cubicBezTo>
                  <a:pt x="4422" y="5208"/>
                  <a:pt x="4340" y="5181"/>
                  <a:pt x="4259" y="5154"/>
                </a:cubicBezTo>
                <a:cubicBezTo>
                  <a:pt x="4205" y="5154"/>
                  <a:pt x="4205" y="5127"/>
                  <a:pt x="4178" y="5127"/>
                </a:cubicBezTo>
                <a:cubicBezTo>
                  <a:pt x="4178" y="5100"/>
                  <a:pt x="4151" y="5073"/>
                  <a:pt x="4151" y="5073"/>
                </a:cubicBezTo>
                <a:cubicBezTo>
                  <a:pt x="4096" y="5073"/>
                  <a:pt x="4096" y="5263"/>
                  <a:pt x="4151" y="5263"/>
                </a:cubicBezTo>
                <a:cubicBezTo>
                  <a:pt x="4151" y="5263"/>
                  <a:pt x="4151" y="5235"/>
                  <a:pt x="4178" y="5208"/>
                </a:cubicBezTo>
                <a:cubicBezTo>
                  <a:pt x="4178" y="5181"/>
                  <a:pt x="4205" y="5154"/>
                  <a:pt x="4205" y="5127"/>
                </a:cubicBezTo>
                <a:cubicBezTo>
                  <a:pt x="4259" y="5073"/>
                  <a:pt x="4259" y="5046"/>
                  <a:pt x="4286" y="5018"/>
                </a:cubicBezTo>
                <a:cubicBezTo>
                  <a:pt x="4313" y="4991"/>
                  <a:pt x="4340" y="4964"/>
                  <a:pt x="4368" y="4937"/>
                </a:cubicBezTo>
                <a:cubicBezTo>
                  <a:pt x="4503" y="4883"/>
                  <a:pt x="4774" y="4693"/>
                  <a:pt x="4856" y="4612"/>
                </a:cubicBezTo>
                <a:cubicBezTo>
                  <a:pt x="4964" y="4503"/>
                  <a:pt x="5100" y="4395"/>
                  <a:pt x="5127" y="4368"/>
                </a:cubicBezTo>
                <a:cubicBezTo>
                  <a:pt x="5127" y="4340"/>
                  <a:pt x="5154" y="4340"/>
                  <a:pt x="5154" y="4340"/>
                </a:cubicBezTo>
                <a:lnTo>
                  <a:pt x="5208" y="4340"/>
                </a:lnTo>
                <a:cubicBezTo>
                  <a:pt x="5208" y="4340"/>
                  <a:pt x="5208" y="4368"/>
                  <a:pt x="5236" y="4368"/>
                </a:cubicBezTo>
                <a:cubicBezTo>
                  <a:pt x="5263" y="4449"/>
                  <a:pt x="5317" y="4530"/>
                  <a:pt x="5317" y="4585"/>
                </a:cubicBezTo>
                <a:cubicBezTo>
                  <a:pt x="5317" y="4666"/>
                  <a:pt x="5127" y="4910"/>
                  <a:pt x="5127" y="4964"/>
                </a:cubicBezTo>
                <a:cubicBezTo>
                  <a:pt x="5154" y="5100"/>
                  <a:pt x="5263" y="5263"/>
                  <a:pt x="5317" y="5344"/>
                </a:cubicBezTo>
                <a:cubicBezTo>
                  <a:pt x="5344" y="5425"/>
                  <a:pt x="5480" y="5669"/>
                  <a:pt x="5507" y="5751"/>
                </a:cubicBezTo>
                <a:cubicBezTo>
                  <a:pt x="5507" y="5778"/>
                  <a:pt x="5317" y="6158"/>
                  <a:pt x="5317" y="6158"/>
                </a:cubicBezTo>
                <a:cubicBezTo>
                  <a:pt x="5290" y="6158"/>
                  <a:pt x="5154" y="5724"/>
                  <a:pt x="5127" y="5751"/>
                </a:cubicBezTo>
                <a:cubicBezTo>
                  <a:pt x="5100" y="5778"/>
                  <a:pt x="4937" y="6076"/>
                  <a:pt x="4937" y="6158"/>
                </a:cubicBezTo>
                <a:cubicBezTo>
                  <a:pt x="4937" y="6239"/>
                  <a:pt x="5127" y="6429"/>
                  <a:pt x="5127" y="6537"/>
                </a:cubicBezTo>
                <a:cubicBezTo>
                  <a:pt x="5127" y="6619"/>
                  <a:pt x="4910" y="6863"/>
                  <a:pt x="4937" y="6944"/>
                </a:cubicBezTo>
                <a:cubicBezTo>
                  <a:pt x="4964" y="7053"/>
                  <a:pt x="5073" y="7243"/>
                  <a:pt x="5100" y="7324"/>
                </a:cubicBezTo>
                <a:lnTo>
                  <a:pt x="5290" y="7731"/>
                </a:lnTo>
                <a:cubicBezTo>
                  <a:pt x="5290" y="7758"/>
                  <a:pt x="5453" y="8111"/>
                  <a:pt x="5453" y="8138"/>
                </a:cubicBezTo>
                <a:cubicBezTo>
                  <a:pt x="5453" y="8192"/>
                  <a:pt x="5642" y="8463"/>
                  <a:pt x="5642" y="8517"/>
                </a:cubicBezTo>
                <a:cubicBezTo>
                  <a:pt x="5642" y="8545"/>
                  <a:pt x="5453" y="8924"/>
                  <a:pt x="5425" y="8924"/>
                </a:cubicBezTo>
                <a:cubicBezTo>
                  <a:pt x="5371" y="8897"/>
                  <a:pt x="5317" y="8545"/>
                  <a:pt x="5263" y="8517"/>
                </a:cubicBezTo>
                <a:cubicBezTo>
                  <a:pt x="5208" y="8517"/>
                  <a:pt x="5127" y="8192"/>
                  <a:pt x="5100" y="8111"/>
                </a:cubicBezTo>
                <a:cubicBezTo>
                  <a:pt x="5073" y="8083"/>
                  <a:pt x="4937" y="7704"/>
                  <a:pt x="4910" y="7731"/>
                </a:cubicBezTo>
                <a:cubicBezTo>
                  <a:pt x="4856" y="7731"/>
                  <a:pt x="4774" y="8056"/>
                  <a:pt x="4720" y="8111"/>
                </a:cubicBezTo>
                <a:cubicBezTo>
                  <a:pt x="4666" y="8192"/>
                  <a:pt x="4585" y="8382"/>
                  <a:pt x="4530" y="8517"/>
                </a:cubicBezTo>
                <a:lnTo>
                  <a:pt x="4340" y="8897"/>
                </a:lnTo>
                <a:lnTo>
                  <a:pt x="4503" y="9304"/>
                </a:lnTo>
                <a:cubicBezTo>
                  <a:pt x="4530" y="9385"/>
                  <a:pt x="4612" y="9630"/>
                  <a:pt x="4666" y="9684"/>
                </a:cubicBezTo>
                <a:cubicBezTo>
                  <a:pt x="4693" y="9711"/>
                  <a:pt x="4829" y="9304"/>
                  <a:pt x="4856" y="9304"/>
                </a:cubicBezTo>
                <a:cubicBezTo>
                  <a:pt x="4937" y="9304"/>
                  <a:pt x="4991" y="9657"/>
                  <a:pt x="5046" y="9711"/>
                </a:cubicBezTo>
                <a:cubicBezTo>
                  <a:pt x="5073" y="9738"/>
                  <a:pt x="5181" y="9304"/>
                  <a:pt x="5236" y="9304"/>
                </a:cubicBezTo>
                <a:cubicBezTo>
                  <a:pt x="5263" y="9304"/>
                  <a:pt x="5371" y="9657"/>
                  <a:pt x="5398" y="9711"/>
                </a:cubicBezTo>
                <a:cubicBezTo>
                  <a:pt x="5480" y="9847"/>
                  <a:pt x="5507" y="9982"/>
                  <a:pt x="5588" y="10091"/>
                </a:cubicBezTo>
                <a:cubicBezTo>
                  <a:pt x="5453" y="10362"/>
                  <a:pt x="5317" y="10606"/>
                  <a:pt x="5181" y="10850"/>
                </a:cubicBezTo>
                <a:cubicBezTo>
                  <a:pt x="5181" y="10850"/>
                  <a:pt x="5127" y="10742"/>
                  <a:pt x="5100" y="10660"/>
                </a:cubicBezTo>
                <a:cubicBezTo>
                  <a:pt x="5046" y="10552"/>
                  <a:pt x="5019" y="10470"/>
                  <a:pt x="5019" y="10470"/>
                </a:cubicBezTo>
                <a:cubicBezTo>
                  <a:pt x="4991" y="10525"/>
                  <a:pt x="4802" y="10796"/>
                  <a:pt x="4802" y="10850"/>
                </a:cubicBezTo>
                <a:cubicBezTo>
                  <a:pt x="4802" y="10904"/>
                  <a:pt x="4991" y="11203"/>
                  <a:pt x="4991" y="11230"/>
                </a:cubicBezTo>
                <a:cubicBezTo>
                  <a:pt x="4964" y="11284"/>
                  <a:pt x="4802" y="11610"/>
                  <a:pt x="4774" y="11610"/>
                </a:cubicBezTo>
                <a:cubicBezTo>
                  <a:pt x="4774" y="11610"/>
                  <a:pt x="4720" y="11528"/>
                  <a:pt x="4693" y="11420"/>
                </a:cubicBezTo>
                <a:cubicBezTo>
                  <a:pt x="4639" y="11311"/>
                  <a:pt x="4612" y="11230"/>
                  <a:pt x="4612" y="11230"/>
                </a:cubicBezTo>
                <a:cubicBezTo>
                  <a:pt x="4585" y="11311"/>
                  <a:pt x="4422" y="11501"/>
                  <a:pt x="4422" y="11610"/>
                </a:cubicBezTo>
                <a:cubicBezTo>
                  <a:pt x="4395" y="11718"/>
                  <a:pt x="4585" y="11881"/>
                  <a:pt x="4585" y="11989"/>
                </a:cubicBezTo>
                <a:cubicBezTo>
                  <a:pt x="4585" y="12071"/>
                  <a:pt x="4422" y="12315"/>
                  <a:pt x="4395" y="12369"/>
                </a:cubicBezTo>
                <a:lnTo>
                  <a:pt x="4205" y="12749"/>
                </a:lnTo>
                <a:cubicBezTo>
                  <a:pt x="4286" y="12830"/>
                  <a:pt x="4313" y="13074"/>
                  <a:pt x="4368" y="13129"/>
                </a:cubicBezTo>
                <a:cubicBezTo>
                  <a:pt x="4422" y="13183"/>
                  <a:pt x="4503" y="13508"/>
                  <a:pt x="4557" y="13508"/>
                </a:cubicBezTo>
                <a:cubicBezTo>
                  <a:pt x="4557" y="13508"/>
                  <a:pt x="4747" y="13156"/>
                  <a:pt x="4747" y="13129"/>
                </a:cubicBezTo>
                <a:cubicBezTo>
                  <a:pt x="4747" y="13101"/>
                  <a:pt x="4557" y="12776"/>
                  <a:pt x="4585" y="12749"/>
                </a:cubicBezTo>
                <a:cubicBezTo>
                  <a:pt x="4612" y="12695"/>
                  <a:pt x="4720" y="12369"/>
                  <a:pt x="4774" y="12369"/>
                </a:cubicBezTo>
                <a:cubicBezTo>
                  <a:pt x="4829" y="12369"/>
                  <a:pt x="4883" y="12722"/>
                  <a:pt x="4937" y="12749"/>
                </a:cubicBezTo>
                <a:lnTo>
                  <a:pt x="5290" y="13508"/>
                </a:lnTo>
                <a:lnTo>
                  <a:pt x="4937" y="14268"/>
                </a:lnTo>
                <a:cubicBezTo>
                  <a:pt x="4856" y="14403"/>
                  <a:pt x="4802" y="14566"/>
                  <a:pt x="4747" y="14675"/>
                </a:cubicBezTo>
                <a:cubicBezTo>
                  <a:pt x="4693" y="14702"/>
                  <a:pt x="4612" y="15054"/>
                  <a:pt x="4557" y="15054"/>
                </a:cubicBezTo>
                <a:cubicBezTo>
                  <a:pt x="4503" y="15054"/>
                  <a:pt x="4422" y="14647"/>
                  <a:pt x="4368" y="14675"/>
                </a:cubicBezTo>
                <a:cubicBezTo>
                  <a:pt x="4313" y="14702"/>
                  <a:pt x="4232" y="14973"/>
                  <a:pt x="4178" y="15054"/>
                </a:cubicBezTo>
                <a:cubicBezTo>
                  <a:pt x="4205" y="15054"/>
                  <a:pt x="4368" y="15407"/>
                  <a:pt x="4368" y="15434"/>
                </a:cubicBezTo>
                <a:cubicBezTo>
                  <a:pt x="4422" y="15407"/>
                  <a:pt x="4503" y="15054"/>
                  <a:pt x="4557" y="15054"/>
                </a:cubicBezTo>
                <a:cubicBezTo>
                  <a:pt x="4585" y="15054"/>
                  <a:pt x="4720" y="15380"/>
                  <a:pt x="4747" y="15434"/>
                </a:cubicBezTo>
                <a:cubicBezTo>
                  <a:pt x="4802" y="15515"/>
                  <a:pt x="4856" y="15760"/>
                  <a:pt x="4937" y="15814"/>
                </a:cubicBezTo>
                <a:cubicBezTo>
                  <a:pt x="4964" y="15841"/>
                  <a:pt x="5073" y="15434"/>
                  <a:pt x="5100" y="15434"/>
                </a:cubicBezTo>
                <a:cubicBezTo>
                  <a:pt x="5154" y="15434"/>
                  <a:pt x="5263" y="15760"/>
                  <a:pt x="5290" y="15814"/>
                </a:cubicBezTo>
                <a:cubicBezTo>
                  <a:pt x="5344" y="15895"/>
                  <a:pt x="5453" y="16085"/>
                  <a:pt x="5480" y="16193"/>
                </a:cubicBezTo>
                <a:cubicBezTo>
                  <a:pt x="5480" y="16221"/>
                  <a:pt x="5317" y="16546"/>
                  <a:pt x="5290" y="16573"/>
                </a:cubicBezTo>
                <a:cubicBezTo>
                  <a:pt x="5290" y="16627"/>
                  <a:pt x="5154" y="16980"/>
                  <a:pt x="5127" y="16980"/>
                </a:cubicBezTo>
                <a:cubicBezTo>
                  <a:pt x="5100" y="16980"/>
                  <a:pt x="5073" y="16872"/>
                  <a:pt x="5019" y="16790"/>
                </a:cubicBezTo>
                <a:cubicBezTo>
                  <a:pt x="4964" y="16682"/>
                  <a:pt x="4937" y="16600"/>
                  <a:pt x="4937" y="16600"/>
                </a:cubicBezTo>
                <a:cubicBezTo>
                  <a:pt x="4910" y="16655"/>
                  <a:pt x="4747" y="16899"/>
                  <a:pt x="4747" y="16980"/>
                </a:cubicBezTo>
                <a:cubicBezTo>
                  <a:pt x="4747" y="17061"/>
                  <a:pt x="4910" y="17306"/>
                  <a:pt x="4937" y="17387"/>
                </a:cubicBezTo>
                <a:cubicBezTo>
                  <a:pt x="4991" y="17495"/>
                  <a:pt x="5100" y="17631"/>
                  <a:pt x="5127" y="17767"/>
                </a:cubicBezTo>
                <a:cubicBezTo>
                  <a:pt x="5127" y="17875"/>
                  <a:pt x="5290" y="18038"/>
                  <a:pt x="5290" y="18146"/>
                </a:cubicBezTo>
                <a:cubicBezTo>
                  <a:pt x="5290" y="18255"/>
                  <a:pt x="5100" y="18445"/>
                  <a:pt x="5100" y="18553"/>
                </a:cubicBezTo>
                <a:cubicBezTo>
                  <a:pt x="5127" y="18635"/>
                  <a:pt x="5317" y="18852"/>
                  <a:pt x="5290" y="18933"/>
                </a:cubicBezTo>
                <a:cubicBezTo>
                  <a:pt x="5290" y="19041"/>
                  <a:pt x="5154" y="19258"/>
                  <a:pt x="5100" y="19340"/>
                </a:cubicBezTo>
                <a:cubicBezTo>
                  <a:pt x="5073" y="19394"/>
                  <a:pt x="4937" y="19720"/>
                  <a:pt x="4910" y="19720"/>
                </a:cubicBezTo>
                <a:cubicBezTo>
                  <a:pt x="4883" y="19720"/>
                  <a:pt x="4747" y="19394"/>
                  <a:pt x="4720" y="19340"/>
                </a:cubicBezTo>
                <a:cubicBezTo>
                  <a:pt x="4720" y="19313"/>
                  <a:pt x="4557" y="18960"/>
                  <a:pt x="4557" y="18933"/>
                </a:cubicBezTo>
                <a:cubicBezTo>
                  <a:pt x="4530" y="19041"/>
                  <a:pt x="4368" y="19231"/>
                  <a:pt x="4368" y="19340"/>
                </a:cubicBezTo>
                <a:cubicBezTo>
                  <a:pt x="4368" y="19475"/>
                  <a:pt x="4530" y="19584"/>
                  <a:pt x="4530" y="19720"/>
                </a:cubicBezTo>
                <a:cubicBezTo>
                  <a:pt x="4530" y="19855"/>
                  <a:pt x="4340" y="19991"/>
                  <a:pt x="4340" y="20126"/>
                </a:cubicBezTo>
                <a:cubicBezTo>
                  <a:pt x="4340" y="20208"/>
                  <a:pt x="4503" y="20425"/>
                  <a:pt x="4530" y="20506"/>
                </a:cubicBezTo>
                <a:cubicBezTo>
                  <a:pt x="4557" y="20642"/>
                  <a:pt x="4666" y="20777"/>
                  <a:pt x="4693" y="20886"/>
                </a:cubicBezTo>
                <a:lnTo>
                  <a:pt x="4883" y="21293"/>
                </a:lnTo>
                <a:cubicBezTo>
                  <a:pt x="4910" y="21347"/>
                  <a:pt x="5046" y="21591"/>
                  <a:pt x="5046" y="21672"/>
                </a:cubicBezTo>
                <a:cubicBezTo>
                  <a:pt x="5073" y="21727"/>
                  <a:pt x="4883" y="22025"/>
                  <a:pt x="4856" y="22052"/>
                </a:cubicBezTo>
                <a:cubicBezTo>
                  <a:pt x="4829" y="22106"/>
                  <a:pt x="4666" y="22378"/>
                  <a:pt x="4666" y="22432"/>
                </a:cubicBezTo>
                <a:cubicBezTo>
                  <a:pt x="4666" y="22513"/>
                  <a:pt x="4856" y="22757"/>
                  <a:pt x="4856" y="22812"/>
                </a:cubicBezTo>
                <a:cubicBezTo>
                  <a:pt x="4829" y="22947"/>
                  <a:pt x="4720" y="23110"/>
                  <a:pt x="4666" y="23191"/>
                </a:cubicBezTo>
                <a:cubicBezTo>
                  <a:pt x="4639" y="23246"/>
                  <a:pt x="4476" y="23517"/>
                  <a:pt x="4476" y="23598"/>
                </a:cubicBezTo>
                <a:cubicBezTo>
                  <a:pt x="4476" y="23653"/>
                  <a:pt x="4639" y="23924"/>
                  <a:pt x="4639" y="23978"/>
                </a:cubicBezTo>
                <a:cubicBezTo>
                  <a:pt x="4693" y="24087"/>
                  <a:pt x="4802" y="24222"/>
                  <a:pt x="4829" y="24358"/>
                </a:cubicBezTo>
                <a:cubicBezTo>
                  <a:pt x="4856" y="24439"/>
                  <a:pt x="5019" y="24629"/>
                  <a:pt x="5019" y="24737"/>
                </a:cubicBezTo>
                <a:cubicBezTo>
                  <a:pt x="5019" y="24873"/>
                  <a:pt x="4829" y="24982"/>
                  <a:pt x="4829" y="25117"/>
                </a:cubicBezTo>
                <a:cubicBezTo>
                  <a:pt x="4829" y="25253"/>
                  <a:pt x="5019" y="25388"/>
                  <a:pt x="5019" y="25497"/>
                </a:cubicBezTo>
                <a:cubicBezTo>
                  <a:pt x="5019" y="25578"/>
                  <a:pt x="4856" y="25822"/>
                  <a:pt x="4829" y="25904"/>
                </a:cubicBezTo>
                <a:cubicBezTo>
                  <a:pt x="4774" y="26012"/>
                  <a:pt x="4693" y="26148"/>
                  <a:pt x="4639" y="26284"/>
                </a:cubicBezTo>
                <a:cubicBezTo>
                  <a:pt x="4639" y="26256"/>
                  <a:pt x="4449" y="25931"/>
                  <a:pt x="4449" y="25904"/>
                </a:cubicBezTo>
                <a:cubicBezTo>
                  <a:pt x="4449" y="25822"/>
                  <a:pt x="4666" y="25578"/>
                  <a:pt x="4639" y="25497"/>
                </a:cubicBezTo>
                <a:cubicBezTo>
                  <a:pt x="4612" y="25388"/>
                  <a:pt x="4503" y="25226"/>
                  <a:pt x="4449" y="25117"/>
                </a:cubicBezTo>
                <a:lnTo>
                  <a:pt x="4286" y="24737"/>
                </a:lnTo>
                <a:cubicBezTo>
                  <a:pt x="4259" y="24873"/>
                  <a:pt x="4096" y="25009"/>
                  <a:pt x="4096" y="25117"/>
                </a:cubicBezTo>
                <a:cubicBezTo>
                  <a:pt x="4096" y="25253"/>
                  <a:pt x="3906" y="25388"/>
                  <a:pt x="3906" y="25524"/>
                </a:cubicBezTo>
                <a:cubicBezTo>
                  <a:pt x="3906" y="25605"/>
                  <a:pt x="4069" y="25822"/>
                  <a:pt x="4096" y="25904"/>
                </a:cubicBezTo>
                <a:cubicBezTo>
                  <a:pt x="4123" y="26039"/>
                  <a:pt x="4205" y="26175"/>
                  <a:pt x="4259" y="26284"/>
                </a:cubicBezTo>
                <a:cubicBezTo>
                  <a:pt x="4340" y="26392"/>
                  <a:pt x="4422" y="26528"/>
                  <a:pt x="4449" y="26663"/>
                </a:cubicBezTo>
                <a:cubicBezTo>
                  <a:pt x="4503" y="26799"/>
                  <a:pt x="4585" y="26935"/>
                  <a:pt x="4639" y="27043"/>
                </a:cubicBezTo>
                <a:cubicBezTo>
                  <a:pt x="4666" y="27097"/>
                  <a:pt x="4829" y="27368"/>
                  <a:pt x="4829" y="27450"/>
                </a:cubicBezTo>
                <a:cubicBezTo>
                  <a:pt x="4829" y="27585"/>
                  <a:pt x="4666" y="27694"/>
                  <a:pt x="4639" y="27830"/>
                </a:cubicBezTo>
                <a:cubicBezTo>
                  <a:pt x="4639" y="27857"/>
                  <a:pt x="4693" y="27938"/>
                  <a:pt x="4747" y="28047"/>
                </a:cubicBezTo>
                <a:cubicBezTo>
                  <a:pt x="4802" y="28128"/>
                  <a:pt x="4829" y="28209"/>
                  <a:pt x="4829" y="28209"/>
                </a:cubicBezTo>
                <a:cubicBezTo>
                  <a:pt x="4774" y="28345"/>
                  <a:pt x="4720" y="28481"/>
                  <a:pt x="4639" y="28616"/>
                </a:cubicBezTo>
                <a:cubicBezTo>
                  <a:pt x="4585" y="28725"/>
                  <a:pt x="4530" y="28915"/>
                  <a:pt x="4449" y="28996"/>
                </a:cubicBezTo>
                <a:cubicBezTo>
                  <a:pt x="4422" y="29050"/>
                  <a:pt x="4313" y="29403"/>
                  <a:pt x="4259" y="29403"/>
                </a:cubicBezTo>
                <a:cubicBezTo>
                  <a:pt x="4259" y="29403"/>
                  <a:pt x="4096" y="29023"/>
                  <a:pt x="4096" y="28996"/>
                </a:cubicBezTo>
                <a:cubicBezTo>
                  <a:pt x="4069" y="29132"/>
                  <a:pt x="3906" y="29294"/>
                  <a:pt x="3906" y="29403"/>
                </a:cubicBezTo>
                <a:cubicBezTo>
                  <a:pt x="3906" y="29484"/>
                  <a:pt x="4069" y="29701"/>
                  <a:pt x="4069" y="29783"/>
                </a:cubicBezTo>
                <a:cubicBezTo>
                  <a:pt x="4123" y="29945"/>
                  <a:pt x="4205" y="30081"/>
                  <a:pt x="4259" y="30189"/>
                </a:cubicBezTo>
                <a:cubicBezTo>
                  <a:pt x="4286" y="30271"/>
                  <a:pt x="4422" y="30488"/>
                  <a:pt x="4422" y="30569"/>
                </a:cubicBezTo>
                <a:cubicBezTo>
                  <a:pt x="4422" y="30596"/>
                  <a:pt x="4259" y="30976"/>
                  <a:pt x="4232" y="30976"/>
                </a:cubicBezTo>
                <a:cubicBezTo>
                  <a:pt x="4205" y="30976"/>
                  <a:pt x="4069" y="30542"/>
                  <a:pt x="4069" y="30569"/>
                </a:cubicBezTo>
                <a:cubicBezTo>
                  <a:pt x="4042" y="30623"/>
                  <a:pt x="3879" y="30922"/>
                  <a:pt x="3879" y="30976"/>
                </a:cubicBezTo>
                <a:cubicBezTo>
                  <a:pt x="3879" y="31057"/>
                  <a:pt x="4015" y="31274"/>
                  <a:pt x="4042" y="31356"/>
                </a:cubicBezTo>
                <a:cubicBezTo>
                  <a:pt x="4069" y="31491"/>
                  <a:pt x="4178" y="31654"/>
                  <a:pt x="4205" y="31763"/>
                </a:cubicBezTo>
                <a:cubicBezTo>
                  <a:pt x="4232" y="31790"/>
                  <a:pt x="4395" y="32115"/>
                  <a:pt x="4395" y="32142"/>
                </a:cubicBezTo>
                <a:cubicBezTo>
                  <a:pt x="4368" y="32251"/>
                  <a:pt x="4232" y="32468"/>
                  <a:pt x="4178" y="32549"/>
                </a:cubicBezTo>
                <a:cubicBezTo>
                  <a:pt x="4123" y="32658"/>
                  <a:pt x="4042" y="32793"/>
                  <a:pt x="3988" y="32929"/>
                </a:cubicBezTo>
                <a:cubicBezTo>
                  <a:pt x="3961" y="33010"/>
                  <a:pt x="3798" y="33227"/>
                  <a:pt x="3798" y="33309"/>
                </a:cubicBezTo>
                <a:cubicBezTo>
                  <a:pt x="3798" y="33390"/>
                  <a:pt x="3988" y="33634"/>
                  <a:pt x="3961" y="33688"/>
                </a:cubicBezTo>
                <a:cubicBezTo>
                  <a:pt x="3934" y="33824"/>
                  <a:pt x="3825" y="33987"/>
                  <a:pt x="3771" y="34068"/>
                </a:cubicBezTo>
                <a:lnTo>
                  <a:pt x="3581" y="34448"/>
                </a:lnTo>
                <a:lnTo>
                  <a:pt x="3934" y="35207"/>
                </a:lnTo>
                <a:cubicBezTo>
                  <a:pt x="3879" y="35234"/>
                  <a:pt x="3798" y="35614"/>
                  <a:pt x="3744" y="35614"/>
                </a:cubicBezTo>
                <a:cubicBezTo>
                  <a:pt x="3690" y="35614"/>
                  <a:pt x="3635" y="35207"/>
                  <a:pt x="3554" y="35207"/>
                </a:cubicBezTo>
                <a:cubicBezTo>
                  <a:pt x="3500" y="35207"/>
                  <a:pt x="3445" y="35614"/>
                  <a:pt x="3364" y="35614"/>
                </a:cubicBezTo>
                <a:cubicBezTo>
                  <a:pt x="3310" y="35614"/>
                  <a:pt x="3256" y="35234"/>
                  <a:pt x="3201" y="35207"/>
                </a:cubicBezTo>
                <a:lnTo>
                  <a:pt x="3581" y="34448"/>
                </a:lnTo>
                <a:close/>
                <a:moveTo>
                  <a:pt x="90405" y="5073"/>
                </a:moveTo>
                <a:cubicBezTo>
                  <a:pt x="90513" y="5100"/>
                  <a:pt x="90703" y="5235"/>
                  <a:pt x="90811" y="5235"/>
                </a:cubicBezTo>
                <a:cubicBezTo>
                  <a:pt x="90839" y="5235"/>
                  <a:pt x="91191" y="5073"/>
                  <a:pt x="91191" y="5046"/>
                </a:cubicBezTo>
                <a:cubicBezTo>
                  <a:pt x="91191" y="5018"/>
                  <a:pt x="90839" y="4910"/>
                  <a:pt x="90784" y="4883"/>
                </a:cubicBezTo>
                <a:cubicBezTo>
                  <a:pt x="90703" y="4829"/>
                  <a:pt x="90513" y="4720"/>
                  <a:pt x="90405" y="4693"/>
                </a:cubicBezTo>
                <a:cubicBezTo>
                  <a:pt x="90323" y="4693"/>
                  <a:pt x="90106" y="4883"/>
                  <a:pt x="90025" y="4883"/>
                </a:cubicBezTo>
                <a:cubicBezTo>
                  <a:pt x="89971" y="4883"/>
                  <a:pt x="89699" y="4693"/>
                  <a:pt x="89645" y="4720"/>
                </a:cubicBezTo>
                <a:cubicBezTo>
                  <a:pt x="89591" y="4720"/>
                  <a:pt x="89265" y="4883"/>
                  <a:pt x="89265" y="4910"/>
                </a:cubicBezTo>
                <a:cubicBezTo>
                  <a:pt x="89265" y="4910"/>
                  <a:pt x="89618" y="5073"/>
                  <a:pt x="89645" y="5073"/>
                </a:cubicBezTo>
                <a:cubicBezTo>
                  <a:pt x="89726" y="5073"/>
                  <a:pt x="89943" y="4883"/>
                  <a:pt x="90025" y="4883"/>
                </a:cubicBezTo>
                <a:cubicBezTo>
                  <a:pt x="90160" y="4910"/>
                  <a:pt x="90269" y="5018"/>
                  <a:pt x="90405" y="5073"/>
                </a:cubicBezTo>
                <a:close/>
                <a:moveTo>
                  <a:pt x="23463" y="40252"/>
                </a:moveTo>
                <a:cubicBezTo>
                  <a:pt x="23409" y="40252"/>
                  <a:pt x="23110" y="40442"/>
                  <a:pt x="23083" y="40469"/>
                </a:cubicBezTo>
                <a:cubicBezTo>
                  <a:pt x="23083" y="40469"/>
                  <a:pt x="23192" y="40496"/>
                  <a:pt x="23273" y="40551"/>
                </a:cubicBezTo>
                <a:cubicBezTo>
                  <a:pt x="23381" y="40578"/>
                  <a:pt x="23490" y="40605"/>
                  <a:pt x="23490" y="40605"/>
                </a:cubicBezTo>
                <a:cubicBezTo>
                  <a:pt x="23598" y="40605"/>
                  <a:pt x="23761" y="40388"/>
                  <a:pt x="23870" y="40388"/>
                </a:cubicBezTo>
                <a:cubicBezTo>
                  <a:pt x="23978" y="40388"/>
                  <a:pt x="24141" y="40551"/>
                  <a:pt x="24249" y="40551"/>
                </a:cubicBezTo>
                <a:cubicBezTo>
                  <a:pt x="24385" y="40524"/>
                  <a:pt x="24521" y="40686"/>
                  <a:pt x="24656" y="40686"/>
                </a:cubicBezTo>
                <a:cubicBezTo>
                  <a:pt x="24683" y="40686"/>
                  <a:pt x="25036" y="40496"/>
                  <a:pt x="25036" y="40469"/>
                </a:cubicBezTo>
                <a:cubicBezTo>
                  <a:pt x="25009" y="40442"/>
                  <a:pt x="24683" y="40334"/>
                  <a:pt x="24629" y="40334"/>
                </a:cubicBezTo>
                <a:cubicBezTo>
                  <a:pt x="24521" y="40279"/>
                  <a:pt x="24331" y="40171"/>
                  <a:pt x="24222" y="40171"/>
                </a:cubicBezTo>
                <a:cubicBezTo>
                  <a:pt x="24141" y="40171"/>
                  <a:pt x="23951" y="40388"/>
                  <a:pt x="23870" y="40388"/>
                </a:cubicBezTo>
                <a:cubicBezTo>
                  <a:pt x="23734" y="40388"/>
                  <a:pt x="23571" y="40225"/>
                  <a:pt x="23463" y="40252"/>
                </a:cubicBezTo>
                <a:close/>
              </a:path>
            </a:pathLst>
          </a:cu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45"/>
          <p:cNvSpPr/>
          <p:nvPr/>
        </p:nvSpPr>
        <p:spPr>
          <a:xfrm>
            <a:off x="4658991" y="1321165"/>
            <a:ext cx="1918318" cy="1597311"/>
          </a:xfrm>
          <a:custGeom>
            <a:avLst/>
            <a:gdLst/>
            <a:ahLst/>
            <a:cxnLst/>
            <a:rect l="l" t="t" r="r" b="b"/>
            <a:pathLst>
              <a:path w="102529" h="50045" extrusionOk="0">
                <a:moveTo>
                  <a:pt x="19367" y="1"/>
                </a:moveTo>
                <a:cubicBezTo>
                  <a:pt x="12966" y="1"/>
                  <a:pt x="12966" y="896"/>
                  <a:pt x="6565" y="896"/>
                </a:cubicBezTo>
                <a:cubicBezTo>
                  <a:pt x="3147" y="896"/>
                  <a:pt x="326" y="3256"/>
                  <a:pt x="326" y="6673"/>
                </a:cubicBezTo>
                <a:cubicBezTo>
                  <a:pt x="326" y="12803"/>
                  <a:pt x="679" y="12803"/>
                  <a:pt x="679" y="18960"/>
                </a:cubicBezTo>
                <a:cubicBezTo>
                  <a:pt x="679" y="25118"/>
                  <a:pt x="1" y="25118"/>
                  <a:pt x="1" y="31275"/>
                </a:cubicBezTo>
                <a:cubicBezTo>
                  <a:pt x="1" y="37405"/>
                  <a:pt x="814" y="37405"/>
                  <a:pt x="814" y="43562"/>
                </a:cubicBezTo>
                <a:cubicBezTo>
                  <a:pt x="814" y="46979"/>
                  <a:pt x="3147" y="50044"/>
                  <a:pt x="6565" y="50044"/>
                </a:cubicBezTo>
                <a:cubicBezTo>
                  <a:pt x="12966" y="50044"/>
                  <a:pt x="12966" y="49854"/>
                  <a:pt x="19367" y="49854"/>
                </a:cubicBezTo>
                <a:cubicBezTo>
                  <a:pt x="25741" y="49854"/>
                  <a:pt x="25741" y="49312"/>
                  <a:pt x="32142" y="49312"/>
                </a:cubicBezTo>
                <a:cubicBezTo>
                  <a:pt x="38544" y="49312"/>
                  <a:pt x="38544" y="49773"/>
                  <a:pt x="44918" y="49773"/>
                </a:cubicBezTo>
                <a:cubicBezTo>
                  <a:pt x="51319" y="49773"/>
                  <a:pt x="51319" y="49312"/>
                  <a:pt x="57720" y="49312"/>
                </a:cubicBezTo>
                <a:cubicBezTo>
                  <a:pt x="64121" y="49312"/>
                  <a:pt x="64121" y="49746"/>
                  <a:pt x="70496" y="49746"/>
                </a:cubicBezTo>
                <a:cubicBezTo>
                  <a:pt x="76897" y="49746"/>
                  <a:pt x="76897" y="50044"/>
                  <a:pt x="83298" y="50044"/>
                </a:cubicBezTo>
                <a:cubicBezTo>
                  <a:pt x="89672" y="50044"/>
                  <a:pt x="89672" y="49692"/>
                  <a:pt x="96073" y="49692"/>
                </a:cubicBezTo>
                <a:cubicBezTo>
                  <a:pt x="99491" y="49692"/>
                  <a:pt x="102258" y="46979"/>
                  <a:pt x="102285" y="43562"/>
                </a:cubicBezTo>
                <a:cubicBezTo>
                  <a:pt x="102285" y="37405"/>
                  <a:pt x="102529" y="37405"/>
                  <a:pt x="102529" y="31248"/>
                </a:cubicBezTo>
                <a:cubicBezTo>
                  <a:pt x="102529" y="25118"/>
                  <a:pt x="102339" y="25118"/>
                  <a:pt x="102339" y="18960"/>
                </a:cubicBezTo>
                <a:cubicBezTo>
                  <a:pt x="102339" y="12803"/>
                  <a:pt x="102366" y="12803"/>
                  <a:pt x="102366" y="6646"/>
                </a:cubicBezTo>
                <a:cubicBezTo>
                  <a:pt x="102366" y="3229"/>
                  <a:pt x="99491" y="571"/>
                  <a:pt x="96073" y="571"/>
                </a:cubicBezTo>
                <a:cubicBezTo>
                  <a:pt x="89672" y="571"/>
                  <a:pt x="89672" y="679"/>
                  <a:pt x="83298" y="679"/>
                </a:cubicBezTo>
                <a:cubicBezTo>
                  <a:pt x="76897" y="679"/>
                  <a:pt x="76897" y="788"/>
                  <a:pt x="70496" y="788"/>
                </a:cubicBezTo>
                <a:cubicBezTo>
                  <a:pt x="64094" y="788"/>
                  <a:pt x="64094" y="245"/>
                  <a:pt x="57720" y="245"/>
                </a:cubicBezTo>
                <a:cubicBezTo>
                  <a:pt x="51319" y="245"/>
                  <a:pt x="51319" y="950"/>
                  <a:pt x="44918" y="950"/>
                </a:cubicBezTo>
                <a:cubicBezTo>
                  <a:pt x="38544" y="950"/>
                  <a:pt x="38544" y="272"/>
                  <a:pt x="32142" y="272"/>
                </a:cubicBezTo>
                <a:cubicBezTo>
                  <a:pt x="25741" y="272"/>
                  <a:pt x="25741" y="1"/>
                  <a:pt x="19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45"/>
          <p:cNvSpPr/>
          <p:nvPr/>
        </p:nvSpPr>
        <p:spPr>
          <a:xfrm>
            <a:off x="4658991" y="1321165"/>
            <a:ext cx="1918318" cy="1597311"/>
          </a:xfrm>
          <a:custGeom>
            <a:avLst/>
            <a:gdLst/>
            <a:ahLst/>
            <a:cxnLst/>
            <a:rect l="l" t="t" r="r" b="b"/>
            <a:pathLst>
              <a:path w="102529" h="50045" fill="none" extrusionOk="0">
                <a:moveTo>
                  <a:pt x="96073" y="49692"/>
                </a:moveTo>
                <a:cubicBezTo>
                  <a:pt x="89672" y="49692"/>
                  <a:pt x="89672" y="50044"/>
                  <a:pt x="83298" y="50044"/>
                </a:cubicBezTo>
                <a:cubicBezTo>
                  <a:pt x="76897" y="50044"/>
                  <a:pt x="76897" y="49746"/>
                  <a:pt x="70496" y="49746"/>
                </a:cubicBezTo>
                <a:cubicBezTo>
                  <a:pt x="64121" y="49746"/>
                  <a:pt x="64121" y="49312"/>
                  <a:pt x="57720" y="49312"/>
                </a:cubicBezTo>
                <a:cubicBezTo>
                  <a:pt x="51319" y="49312"/>
                  <a:pt x="51319" y="49773"/>
                  <a:pt x="44918" y="49773"/>
                </a:cubicBezTo>
                <a:cubicBezTo>
                  <a:pt x="38544" y="49773"/>
                  <a:pt x="38544" y="49312"/>
                  <a:pt x="32142" y="49312"/>
                </a:cubicBezTo>
                <a:cubicBezTo>
                  <a:pt x="25741" y="49312"/>
                  <a:pt x="25741" y="49854"/>
                  <a:pt x="19367" y="49854"/>
                </a:cubicBezTo>
                <a:cubicBezTo>
                  <a:pt x="12966" y="49854"/>
                  <a:pt x="12966" y="50044"/>
                  <a:pt x="6565" y="50044"/>
                </a:cubicBezTo>
                <a:cubicBezTo>
                  <a:pt x="3147" y="50044"/>
                  <a:pt x="814" y="46979"/>
                  <a:pt x="814" y="43562"/>
                </a:cubicBezTo>
                <a:cubicBezTo>
                  <a:pt x="814" y="37405"/>
                  <a:pt x="1" y="37405"/>
                  <a:pt x="1" y="31275"/>
                </a:cubicBezTo>
                <a:cubicBezTo>
                  <a:pt x="1" y="25118"/>
                  <a:pt x="679" y="25118"/>
                  <a:pt x="679" y="18960"/>
                </a:cubicBezTo>
                <a:cubicBezTo>
                  <a:pt x="679" y="12803"/>
                  <a:pt x="326" y="12803"/>
                  <a:pt x="326" y="6673"/>
                </a:cubicBezTo>
                <a:cubicBezTo>
                  <a:pt x="326" y="3256"/>
                  <a:pt x="3147" y="896"/>
                  <a:pt x="6565" y="896"/>
                </a:cubicBezTo>
                <a:cubicBezTo>
                  <a:pt x="12966" y="896"/>
                  <a:pt x="12966" y="1"/>
                  <a:pt x="19367" y="1"/>
                </a:cubicBezTo>
                <a:cubicBezTo>
                  <a:pt x="25741" y="1"/>
                  <a:pt x="25741" y="272"/>
                  <a:pt x="32142" y="272"/>
                </a:cubicBezTo>
                <a:cubicBezTo>
                  <a:pt x="38544" y="272"/>
                  <a:pt x="38544" y="950"/>
                  <a:pt x="44918" y="950"/>
                </a:cubicBezTo>
                <a:cubicBezTo>
                  <a:pt x="51319" y="950"/>
                  <a:pt x="51319" y="245"/>
                  <a:pt x="57720" y="245"/>
                </a:cubicBezTo>
                <a:cubicBezTo>
                  <a:pt x="64094" y="245"/>
                  <a:pt x="64094" y="788"/>
                  <a:pt x="70496" y="788"/>
                </a:cubicBezTo>
                <a:cubicBezTo>
                  <a:pt x="76897" y="788"/>
                  <a:pt x="76897" y="679"/>
                  <a:pt x="83298" y="679"/>
                </a:cubicBezTo>
                <a:cubicBezTo>
                  <a:pt x="89672" y="679"/>
                  <a:pt x="89672" y="571"/>
                  <a:pt x="96073" y="571"/>
                </a:cubicBezTo>
                <a:cubicBezTo>
                  <a:pt x="99491" y="571"/>
                  <a:pt x="102366" y="3229"/>
                  <a:pt x="102366" y="6646"/>
                </a:cubicBezTo>
                <a:cubicBezTo>
                  <a:pt x="102366" y="12803"/>
                  <a:pt x="102339" y="12803"/>
                  <a:pt x="102339" y="18960"/>
                </a:cubicBezTo>
                <a:cubicBezTo>
                  <a:pt x="102339" y="25118"/>
                  <a:pt x="102529" y="25118"/>
                  <a:pt x="102529" y="31248"/>
                </a:cubicBezTo>
                <a:cubicBezTo>
                  <a:pt x="102529" y="37405"/>
                  <a:pt x="102285" y="37405"/>
                  <a:pt x="102285" y="43562"/>
                </a:cubicBezTo>
                <a:cubicBezTo>
                  <a:pt x="102258" y="46979"/>
                  <a:pt x="99491" y="49692"/>
                  <a:pt x="96073" y="49692"/>
                </a:cubicBezTo>
                <a:close/>
              </a:path>
            </a:pathLst>
          </a:custGeom>
          <a:noFill/>
          <a:ln w="12875" cap="flat" cmpd="sng">
            <a:solidFill>
              <a:srgbClr val="000000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45"/>
          <p:cNvSpPr/>
          <p:nvPr/>
        </p:nvSpPr>
        <p:spPr>
          <a:xfrm>
            <a:off x="4748302" y="1540655"/>
            <a:ext cx="1734099" cy="1188672"/>
          </a:xfrm>
          <a:custGeom>
            <a:avLst/>
            <a:gdLst/>
            <a:ahLst/>
            <a:cxnLst/>
            <a:rect l="l" t="t" r="r" b="b"/>
            <a:pathLst>
              <a:path w="92683" h="37242" extrusionOk="0">
                <a:moveTo>
                  <a:pt x="14620" y="0"/>
                </a:moveTo>
                <a:cubicBezTo>
                  <a:pt x="8219" y="0"/>
                  <a:pt x="8219" y="407"/>
                  <a:pt x="1845" y="407"/>
                </a:cubicBezTo>
                <a:cubicBezTo>
                  <a:pt x="1058" y="407"/>
                  <a:pt x="597" y="651"/>
                  <a:pt x="597" y="1438"/>
                </a:cubicBezTo>
                <a:cubicBezTo>
                  <a:pt x="597" y="7080"/>
                  <a:pt x="353" y="7080"/>
                  <a:pt x="353" y="12749"/>
                </a:cubicBezTo>
                <a:cubicBezTo>
                  <a:pt x="353" y="18417"/>
                  <a:pt x="217" y="18417"/>
                  <a:pt x="217" y="24086"/>
                </a:cubicBezTo>
                <a:cubicBezTo>
                  <a:pt x="217" y="29728"/>
                  <a:pt x="0" y="29728"/>
                  <a:pt x="0" y="35397"/>
                </a:cubicBezTo>
                <a:cubicBezTo>
                  <a:pt x="0" y="36183"/>
                  <a:pt x="1058" y="36645"/>
                  <a:pt x="1845" y="36645"/>
                </a:cubicBezTo>
                <a:cubicBezTo>
                  <a:pt x="8219" y="36645"/>
                  <a:pt x="8219" y="37241"/>
                  <a:pt x="14620" y="37241"/>
                </a:cubicBezTo>
                <a:cubicBezTo>
                  <a:pt x="20994" y="37241"/>
                  <a:pt x="20994" y="36645"/>
                  <a:pt x="27396" y="36645"/>
                </a:cubicBezTo>
                <a:cubicBezTo>
                  <a:pt x="33770" y="36645"/>
                  <a:pt x="33770" y="37106"/>
                  <a:pt x="40144" y="37106"/>
                </a:cubicBezTo>
                <a:cubicBezTo>
                  <a:pt x="46545" y="37106"/>
                  <a:pt x="46545" y="36536"/>
                  <a:pt x="52919" y="36536"/>
                </a:cubicBezTo>
                <a:cubicBezTo>
                  <a:pt x="59320" y="36536"/>
                  <a:pt x="59320" y="36590"/>
                  <a:pt x="65694" y="36590"/>
                </a:cubicBezTo>
                <a:cubicBezTo>
                  <a:pt x="72096" y="36590"/>
                  <a:pt x="72096" y="37024"/>
                  <a:pt x="78470" y="37024"/>
                </a:cubicBezTo>
                <a:cubicBezTo>
                  <a:pt x="84871" y="37024"/>
                  <a:pt x="84871" y="37241"/>
                  <a:pt x="91245" y="37241"/>
                </a:cubicBezTo>
                <a:cubicBezTo>
                  <a:pt x="92032" y="37241"/>
                  <a:pt x="92357" y="36183"/>
                  <a:pt x="92357" y="35397"/>
                </a:cubicBezTo>
                <a:cubicBezTo>
                  <a:pt x="92357" y="29728"/>
                  <a:pt x="92357" y="29728"/>
                  <a:pt x="92357" y="24086"/>
                </a:cubicBezTo>
                <a:cubicBezTo>
                  <a:pt x="92357" y="18417"/>
                  <a:pt x="92276" y="18417"/>
                  <a:pt x="92276" y="12749"/>
                </a:cubicBezTo>
                <a:cubicBezTo>
                  <a:pt x="92276" y="7080"/>
                  <a:pt x="92683" y="7080"/>
                  <a:pt x="92683" y="1438"/>
                </a:cubicBezTo>
                <a:cubicBezTo>
                  <a:pt x="92683" y="651"/>
                  <a:pt x="92032" y="244"/>
                  <a:pt x="91245" y="244"/>
                </a:cubicBezTo>
                <a:cubicBezTo>
                  <a:pt x="84871" y="244"/>
                  <a:pt x="84871" y="380"/>
                  <a:pt x="78470" y="380"/>
                </a:cubicBezTo>
                <a:cubicBezTo>
                  <a:pt x="72096" y="380"/>
                  <a:pt x="72096" y="55"/>
                  <a:pt x="65694" y="55"/>
                </a:cubicBezTo>
                <a:cubicBezTo>
                  <a:pt x="59320" y="55"/>
                  <a:pt x="59320" y="244"/>
                  <a:pt x="52919" y="244"/>
                </a:cubicBezTo>
                <a:cubicBezTo>
                  <a:pt x="46545" y="244"/>
                  <a:pt x="46545" y="299"/>
                  <a:pt x="40144" y="299"/>
                </a:cubicBezTo>
                <a:cubicBezTo>
                  <a:pt x="33770" y="299"/>
                  <a:pt x="33770" y="0"/>
                  <a:pt x="27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45"/>
          <p:cNvSpPr/>
          <p:nvPr/>
        </p:nvSpPr>
        <p:spPr>
          <a:xfrm>
            <a:off x="4704152" y="1450605"/>
            <a:ext cx="1822915" cy="1354036"/>
          </a:xfrm>
          <a:custGeom>
            <a:avLst/>
            <a:gdLst/>
            <a:ahLst/>
            <a:cxnLst/>
            <a:rect l="l" t="t" r="r" b="b"/>
            <a:pathLst>
              <a:path w="97430" h="42423" extrusionOk="0">
                <a:moveTo>
                  <a:pt x="3201" y="33607"/>
                </a:moveTo>
                <a:lnTo>
                  <a:pt x="2794" y="34366"/>
                </a:lnTo>
                <a:lnTo>
                  <a:pt x="2984" y="34746"/>
                </a:lnTo>
                <a:cubicBezTo>
                  <a:pt x="3011" y="34827"/>
                  <a:pt x="3147" y="35017"/>
                  <a:pt x="3147" y="35126"/>
                </a:cubicBezTo>
                <a:cubicBezTo>
                  <a:pt x="3174" y="35207"/>
                  <a:pt x="2957" y="35424"/>
                  <a:pt x="2957" y="35506"/>
                </a:cubicBezTo>
                <a:cubicBezTo>
                  <a:pt x="2957" y="35641"/>
                  <a:pt x="3120" y="35777"/>
                  <a:pt x="3147" y="35912"/>
                </a:cubicBezTo>
                <a:cubicBezTo>
                  <a:pt x="3147" y="35994"/>
                  <a:pt x="2957" y="36184"/>
                  <a:pt x="2957" y="36292"/>
                </a:cubicBezTo>
                <a:cubicBezTo>
                  <a:pt x="2957" y="36428"/>
                  <a:pt x="3120" y="36536"/>
                  <a:pt x="3147" y="36672"/>
                </a:cubicBezTo>
                <a:cubicBezTo>
                  <a:pt x="3147" y="36807"/>
                  <a:pt x="3310" y="36916"/>
                  <a:pt x="3310" y="37052"/>
                </a:cubicBezTo>
                <a:cubicBezTo>
                  <a:pt x="3310" y="37187"/>
                  <a:pt x="3147" y="37323"/>
                  <a:pt x="3147" y="37431"/>
                </a:cubicBezTo>
                <a:lnTo>
                  <a:pt x="2767" y="38218"/>
                </a:lnTo>
                <a:cubicBezTo>
                  <a:pt x="2713" y="38109"/>
                  <a:pt x="2659" y="37947"/>
                  <a:pt x="2577" y="37838"/>
                </a:cubicBezTo>
                <a:cubicBezTo>
                  <a:pt x="2550" y="37784"/>
                  <a:pt x="2442" y="37458"/>
                  <a:pt x="2415" y="37458"/>
                </a:cubicBezTo>
                <a:cubicBezTo>
                  <a:pt x="2388" y="37458"/>
                  <a:pt x="2225" y="37865"/>
                  <a:pt x="2225" y="37838"/>
                </a:cubicBezTo>
                <a:cubicBezTo>
                  <a:pt x="2143" y="37730"/>
                  <a:pt x="2089" y="37594"/>
                  <a:pt x="2035" y="37458"/>
                </a:cubicBezTo>
                <a:lnTo>
                  <a:pt x="1845" y="37079"/>
                </a:lnTo>
                <a:cubicBezTo>
                  <a:pt x="1791" y="36970"/>
                  <a:pt x="1709" y="36807"/>
                  <a:pt x="1655" y="36699"/>
                </a:cubicBezTo>
                <a:cubicBezTo>
                  <a:pt x="1655" y="36590"/>
                  <a:pt x="1492" y="36401"/>
                  <a:pt x="1492" y="36292"/>
                </a:cubicBezTo>
                <a:cubicBezTo>
                  <a:pt x="1492" y="36238"/>
                  <a:pt x="1682" y="35939"/>
                  <a:pt x="1682" y="35912"/>
                </a:cubicBezTo>
                <a:cubicBezTo>
                  <a:pt x="1628" y="35777"/>
                  <a:pt x="1547" y="35641"/>
                  <a:pt x="1492" y="35506"/>
                </a:cubicBezTo>
                <a:lnTo>
                  <a:pt x="1330" y="35126"/>
                </a:lnTo>
                <a:lnTo>
                  <a:pt x="1140" y="34719"/>
                </a:lnTo>
                <a:cubicBezTo>
                  <a:pt x="1086" y="34638"/>
                  <a:pt x="1004" y="34475"/>
                  <a:pt x="977" y="34339"/>
                </a:cubicBezTo>
                <a:cubicBezTo>
                  <a:pt x="950" y="34285"/>
                  <a:pt x="1167" y="34014"/>
                  <a:pt x="1167" y="33959"/>
                </a:cubicBezTo>
                <a:cubicBezTo>
                  <a:pt x="1167" y="33824"/>
                  <a:pt x="1004" y="33688"/>
                  <a:pt x="977" y="33553"/>
                </a:cubicBezTo>
                <a:cubicBezTo>
                  <a:pt x="977" y="33417"/>
                  <a:pt x="814" y="33281"/>
                  <a:pt x="814" y="33173"/>
                </a:cubicBezTo>
                <a:cubicBezTo>
                  <a:pt x="814" y="33064"/>
                  <a:pt x="1031" y="32874"/>
                  <a:pt x="1004" y="32766"/>
                </a:cubicBezTo>
                <a:cubicBezTo>
                  <a:pt x="1004" y="32658"/>
                  <a:pt x="869" y="32468"/>
                  <a:pt x="841" y="32386"/>
                </a:cubicBezTo>
                <a:cubicBezTo>
                  <a:pt x="814" y="32332"/>
                  <a:pt x="652" y="32034"/>
                  <a:pt x="679" y="31979"/>
                </a:cubicBezTo>
                <a:cubicBezTo>
                  <a:pt x="679" y="31952"/>
                  <a:pt x="869" y="31654"/>
                  <a:pt x="869" y="31600"/>
                </a:cubicBezTo>
                <a:cubicBezTo>
                  <a:pt x="841" y="31573"/>
                  <a:pt x="733" y="31220"/>
                  <a:pt x="706" y="31220"/>
                </a:cubicBezTo>
                <a:cubicBezTo>
                  <a:pt x="679" y="31220"/>
                  <a:pt x="489" y="31573"/>
                  <a:pt x="489" y="31600"/>
                </a:cubicBezTo>
                <a:cubicBezTo>
                  <a:pt x="489" y="31464"/>
                  <a:pt x="326" y="31356"/>
                  <a:pt x="326" y="31220"/>
                </a:cubicBezTo>
                <a:cubicBezTo>
                  <a:pt x="326" y="31139"/>
                  <a:pt x="489" y="30894"/>
                  <a:pt x="516" y="30840"/>
                </a:cubicBezTo>
                <a:cubicBezTo>
                  <a:pt x="570" y="30705"/>
                  <a:pt x="652" y="30596"/>
                  <a:pt x="706" y="30460"/>
                </a:cubicBezTo>
                <a:cubicBezTo>
                  <a:pt x="787" y="30325"/>
                  <a:pt x="841" y="30216"/>
                  <a:pt x="896" y="30081"/>
                </a:cubicBezTo>
                <a:lnTo>
                  <a:pt x="1086" y="29701"/>
                </a:lnTo>
                <a:cubicBezTo>
                  <a:pt x="1031" y="29674"/>
                  <a:pt x="977" y="29321"/>
                  <a:pt x="923" y="29321"/>
                </a:cubicBezTo>
                <a:cubicBezTo>
                  <a:pt x="869" y="29321"/>
                  <a:pt x="760" y="29647"/>
                  <a:pt x="733" y="29701"/>
                </a:cubicBezTo>
                <a:cubicBezTo>
                  <a:pt x="706" y="29728"/>
                  <a:pt x="543" y="30108"/>
                  <a:pt x="543" y="30081"/>
                </a:cubicBezTo>
                <a:cubicBezTo>
                  <a:pt x="489" y="30026"/>
                  <a:pt x="408" y="29810"/>
                  <a:pt x="353" y="29701"/>
                </a:cubicBezTo>
                <a:cubicBezTo>
                  <a:pt x="326" y="29674"/>
                  <a:pt x="163" y="29376"/>
                  <a:pt x="163" y="29321"/>
                </a:cubicBezTo>
                <a:cubicBezTo>
                  <a:pt x="191" y="29213"/>
                  <a:pt x="353" y="29077"/>
                  <a:pt x="353" y="28942"/>
                </a:cubicBezTo>
                <a:cubicBezTo>
                  <a:pt x="353" y="28833"/>
                  <a:pt x="191" y="28697"/>
                  <a:pt x="191" y="28562"/>
                </a:cubicBezTo>
                <a:cubicBezTo>
                  <a:pt x="191" y="28453"/>
                  <a:pt x="380" y="28291"/>
                  <a:pt x="380" y="28182"/>
                </a:cubicBezTo>
                <a:cubicBezTo>
                  <a:pt x="353" y="28046"/>
                  <a:pt x="191" y="27938"/>
                  <a:pt x="191" y="27802"/>
                </a:cubicBezTo>
                <a:cubicBezTo>
                  <a:pt x="191" y="27694"/>
                  <a:pt x="380" y="27531"/>
                  <a:pt x="380" y="27423"/>
                </a:cubicBezTo>
                <a:cubicBezTo>
                  <a:pt x="353" y="27260"/>
                  <a:pt x="191" y="27179"/>
                  <a:pt x="191" y="27043"/>
                </a:cubicBezTo>
                <a:cubicBezTo>
                  <a:pt x="163" y="26907"/>
                  <a:pt x="1" y="26772"/>
                  <a:pt x="1" y="26663"/>
                </a:cubicBezTo>
                <a:cubicBezTo>
                  <a:pt x="1" y="26528"/>
                  <a:pt x="163" y="26392"/>
                  <a:pt x="191" y="26256"/>
                </a:cubicBezTo>
                <a:cubicBezTo>
                  <a:pt x="136" y="26256"/>
                  <a:pt x="28" y="25849"/>
                  <a:pt x="1" y="25877"/>
                </a:cubicBezTo>
                <a:cubicBezTo>
                  <a:pt x="28" y="25849"/>
                  <a:pt x="136" y="25497"/>
                  <a:pt x="163" y="25497"/>
                </a:cubicBezTo>
                <a:cubicBezTo>
                  <a:pt x="245" y="25497"/>
                  <a:pt x="299" y="25849"/>
                  <a:pt x="353" y="25877"/>
                </a:cubicBezTo>
                <a:cubicBezTo>
                  <a:pt x="408" y="25904"/>
                  <a:pt x="489" y="26256"/>
                  <a:pt x="543" y="26256"/>
                </a:cubicBezTo>
                <a:cubicBezTo>
                  <a:pt x="597" y="26256"/>
                  <a:pt x="679" y="25931"/>
                  <a:pt x="733" y="25877"/>
                </a:cubicBezTo>
                <a:cubicBezTo>
                  <a:pt x="814" y="25795"/>
                  <a:pt x="841" y="25551"/>
                  <a:pt x="923" y="25470"/>
                </a:cubicBezTo>
                <a:lnTo>
                  <a:pt x="543" y="24710"/>
                </a:lnTo>
                <a:cubicBezTo>
                  <a:pt x="516" y="24602"/>
                  <a:pt x="380" y="24412"/>
                  <a:pt x="353" y="24303"/>
                </a:cubicBezTo>
                <a:cubicBezTo>
                  <a:pt x="353" y="24276"/>
                  <a:pt x="543" y="23951"/>
                  <a:pt x="543" y="23924"/>
                </a:cubicBezTo>
                <a:cubicBezTo>
                  <a:pt x="570" y="23869"/>
                  <a:pt x="733" y="23598"/>
                  <a:pt x="733" y="23517"/>
                </a:cubicBezTo>
                <a:cubicBezTo>
                  <a:pt x="733" y="23463"/>
                  <a:pt x="570" y="23191"/>
                  <a:pt x="570" y="23137"/>
                </a:cubicBezTo>
                <a:cubicBezTo>
                  <a:pt x="543" y="23083"/>
                  <a:pt x="380" y="22812"/>
                  <a:pt x="380" y="22730"/>
                </a:cubicBezTo>
                <a:cubicBezTo>
                  <a:pt x="380" y="22595"/>
                  <a:pt x="570" y="22486"/>
                  <a:pt x="570" y="22350"/>
                </a:cubicBezTo>
                <a:cubicBezTo>
                  <a:pt x="570" y="22242"/>
                  <a:pt x="380" y="22052"/>
                  <a:pt x="380" y="21944"/>
                </a:cubicBezTo>
                <a:cubicBezTo>
                  <a:pt x="408" y="21808"/>
                  <a:pt x="570" y="21727"/>
                  <a:pt x="597" y="21564"/>
                </a:cubicBezTo>
                <a:cubicBezTo>
                  <a:pt x="597" y="21455"/>
                  <a:pt x="787" y="21293"/>
                  <a:pt x="787" y="21184"/>
                </a:cubicBezTo>
                <a:cubicBezTo>
                  <a:pt x="787" y="21076"/>
                  <a:pt x="597" y="20886"/>
                  <a:pt x="597" y="20804"/>
                </a:cubicBezTo>
                <a:cubicBezTo>
                  <a:pt x="625" y="20669"/>
                  <a:pt x="787" y="20533"/>
                  <a:pt x="787" y="20425"/>
                </a:cubicBezTo>
                <a:cubicBezTo>
                  <a:pt x="787" y="20343"/>
                  <a:pt x="652" y="20099"/>
                  <a:pt x="625" y="20018"/>
                </a:cubicBezTo>
                <a:cubicBezTo>
                  <a:pt x="597" y="19991"/>
                  <a:pt x="435" y="19692"/>
                  <a:pt x="435" y="19638"/>
                </a:cubicBezTo>
                <a:cubicBezTo>
                  <a:pt x="435" y="19584"/>
                  <a:pt x="652" y="19313"/>
                  <a:pt x="625" y="19258"/>
                </a:cubicBezTo>
                <a:cubicBezTo>
                  <a:pt x="597" y="19123"/>
                  <a:pt x="489" y="18987"/>
                  <a:pt x="462" y="18879"/>
                </a:cubicBezTo>
                <a:cubicBezTo>
                  <a:pt x="435" y="18824"/>
                  <a:pt x="272" y="18553"/>
                  <a:pt x="272" y="18499"/>
                </a:cubicBezTo>
                <a:cubicBezTo>
                  <a:pt x="272" y="18472"/>
                  <a:pt x="435" y="18119"/>
                  <a:pt x="462" y="18119"/>
                </a:cubicBezTo>
                <a:cubicBezTo>
                  <a:pt x="489" y="18119"/>
                  <a:pt x="625" y="18499"/>
                  <a:pt x="652" y="18499"/>
                </a:cubicBezTo>
                <a:cubicBezTo>
                  <a:pt x="679" y="18445"/>
                  <a:pt x="814" y="18173"/>
                  <a:pt x="814" y="18119"/>
                </a:cubicBezTo>
                <a:cubicBezTo>
                  <a:pt x="814" y="18038"/>
                  <a:pt x="679" y="17794"/>
                  <a:pt x="652" y="17739"/>
                </a:cubicBezTo>
                <a:cubicBezTo>
                  <a:pt x="625" y="17685"/>
                  <a:pt x="462" y="17387"/>
                  <a:pt x="462" y="17333"/>
                </a:cubicBezTo>
                <a:cubicBezTo>
                  <a:pt x="462" y="17251"/>
                  <a:pt x="625" y="17034"/>
                  <a:pt x="652" y="16953"/>
                </a:cubicBezTo>
                <a:cubicBezTo>
                  <a:pt x="679" y="16899"/>
                  <a:pt x="814" y="16654"/>
                  <a:pt x="814" y="16573"/>
                </a:cubicBezTo>
                <a:cubicBezTo>
                  <a:pt x="814" y="16437"/>
                  <a:pt x="1004" y="16302"/>
                  <a:pt x="1004" y="16193"/>
                </a:cubicBezTo>
                <a:cubicBezTo>
                  <a:pt x="1004" y="16085"/>
                  <a:pt x="841" y="15895"/>
                  <a:pt x="814" y="15814"/>
                </a:cubicBezTo>
                <a:cubicBezTo>
                  <a:pt x="787" y="15678"/>
                  <a:pt x="679" y="15515"/>
                  <a:pt x="625" y="15407"/>
                </a:cubicBezTo>
                <a:cubicBezTo>
                  <a:pt x="625" y="15353"/>
                  <a:pt x="462" y="15081"/>
                  <a:pt x="462" y="15027"/>
                </a:cubicBezTo>
                <a:cubicBezTo>
                  <a:pt x="462" y="14946"/>
                  <a:pt x="597" y="14702"/>
                  <a:pt x="625" y="14647"/>
                </a:cubicBezTo>
                <a:cubicBezTo>
                  <a:pt x="652" y="14593"/>
                  <a:pt x="814" y="14268"/>
                  <a:pt x="814" y="14240"/>
                </a:cubicBezTo>
                <a:cubicBezTo>
                  <a:pt x="814" y="14132"/>
                  <a:pt x="679" y="13942"/>
                  <a:pt x="625" y="13834"/>
                </a:cubicBezTo>
                <a:lnTo>
                  <a:pt x="462" y="13454"/>
                </a:lnTo>
                <a:cubicBezTo>
                  <a:pt x="435" y="13400"/>
                  <a:pt x="272" y="13101"/>
                  <a:pt x="272" y="13047"/>
                </a:cubicBezTo>
                <a:cubicBezTo>
                  <a:pt x="272" y="12966"/>
                  <a:pt x="435" y="12749"/>
                  <a:pt x="462" y="12667"/>
                </a:cubicBezTo>
                <a:cubicBezTo>
                  <a:pt x="489" y="12613"/>
                  <a:pt x="652" y="12342"/>
                  <a:pt x="652" y="12260"/>
                </a:cubicBezTo>
                <a:cubicBezTo>
                  <a:pt x="652" y="12206"/>
                  <a:pt x="462" y="11908"/>
                  <a:pt x="489" y="11881"/>
                </a:cubicBezTo>
                <a:cubicBezTo>
                  <a:pt x="543" y="11718"/>
                  <a:pt x="625" y="11609"/>
                  <a:pt x="679" y="11474"/>
                </a:cubicBezTo>
                <a:cubicBezTo>
                  <a:pt x="733" y="11392"/>
                  <a:pt x="814" y="11148"/>
                  <a:pt x="869" y="11094"/>
                </a:cubicBezTo>
                <a:cubicBezTo>
                  <a:pt x="896" y="11067"/>
                  <a:pt x="1004" y="11474"/>
                  <a:pt x="1058" y="11474"/>
                </a:cubicBezTo>
                <a:cubicBezTo>
                  <a:pt x="1058" y="11474"/>
                  <a:pt x="1248" y="11121"/>
                  <a:pt x="1248" y="11094"/>
                </a:cubicBezTo>
                <a:cubicBezTo>
                  <a:pt x="1248" y="11067"/>
                  <a:pt x="1086" y="10687"/>
                  <a:pt x="1086" y="10687"/>
                </a:cubicBezTo>
                <a:cubicBezTo>
                  <a:pt x="1031" y="10687"/>
                  <a:pt x="923" y="11121"/>
                  <a:pt x="869" y="11094"/>
                </a:cubicBezTo>
                <a:cubicBezTo>
                  <a:pt x="814" y="11067"/>
                  <a:pt x="760" y="10769"/>
                  <a:pt x="706" y="10687"/>
                </a:cubicBezTo>
                <a:cubicBezTo>
                  <a:pt x="652" y="10606"/>
                  <a:pt x="597" y="10416"/>
                  <a:pt x="543" y="10307"/>
                </a:cubicBezTo>
                <a:cubicBezTo>
                  <a:pt x="516" y="10253"/>
                  <a:pt x="353" y="9955"/>
                  <a:pt x="380" y="9901"/>
                </a:cubicBezTo>
                <a:cubicBezTo>
                  <a:pt x="380" y="9819"/>
                  <a:pt x="543" y="9575"/>
                  <a:pt x="570" y="9521"/>
                </a:cubicBezTo>
                <a:lnTo>
                  <a:pt x="760" y="9141"/>
                </a:lnTo>
                <a:lnTo>
                  <a:pt x="1167" y="8382"/>
                </a:lnTo>
                <a:cubicBezTo>
                  <a:pt x="1113" y="8355"/>
                  <a:pt x="1058" y="8002"/>
                  <a:pt x="977" y="8002"/>
                </a:cubicBezTo>
                <a:cubicBezTo>
                  <a:pt x="950" y="8002"/>
                  <a:pt x="841" y="8409"/>
                  <a:pt x="787" y="8382"/>
                </a:cubicBezTo>
                <a:cubicBezTo>
                  <a:pt x="733" y="8355"/>
                  <a:pt x="679" y="8002"/>
                  <a:pt x="625" y="8002"/>
                </a:cubicBezTo>
                <a:cubicBezTo>
                  <a:pt x="570" y="7975"/>
                  <a:pt x="489" y="8382"/>
                  <a:pt x="435" y="8382"/>
                </a:cubicBezTo>
                <a:cubicBezTo>
                  <a:pt x="353" y="8382"/>
                  <a:pt x="299" y="8029"/>
                  <a:pt x="245" y="8002"/>
                </a:cubicBezTo>
                <a:cubicBezTo>
                  <a:pt x="218" y="7975"/>
                  <a:pt x="82" y="7595"/>
                  <a:pt x="82" y="7622"/>
                </a:cubicBezTo>
                <a:cubicBezTo>
                  <a:pt x="109" y="7568"/>
                  <a:pt x="218" y="7243"/>
                  <a:pt x="272" y="7243"/>
                </a:cubicBezTo>
                <a:cubicBezTo>
                  <a:pt x="326" y="7243"/>
                  <a:pt x="408" y="7649"/>
                  <a:pt x="435" y="7622"/>
                </a:cubicBezTo>
                <a:cubicBezTo>
                  <a:pt x="516" y="7595"/>
                  <a:pt x="570" y="7297"/>
                  <a:pt x="625" y="7243"/>
                </a:cubicBezTo>
                <a:cubicBezTo>
                  <a:pt x="706" y="7161"/>
                  <a:pt x="760" y="6971"/>
                  <a:pt x="814" y="6863"/>
                </a:cubicBezTo>
                <a:lnTo>
                  <a:pt x="1004" y="6483"/>
                </a:lnTo>
                <a:cubicBezTo>
                  <a:pt x="1086" y="6347"/>
                  <a:pt x="1140" y="6239"/>
                  <a:pt x="1194" y="6103"/>
                </a:cubicBezTo>
                <a:cubicBezTo>
                  <a:pt x="1275" y="5968"/>
                  <a:pt x="1330" y="5859"/>
                  <a:pt x="1384" y="5724"/>
                </a:cubicBezTo>
                <a:cubicBezTo>
                  <a:pt x="1330" y="5696"/>
                  <a:pt x="1275" y="5344"/>
                  <a:pt x="1221" y="5344"/>
                </a:cubicBezTo>
                <a:cubicBezTo>
                  <a:pt x="1167" y="5344"/>
                  <a:pt x="1058" y="5751"/>
                  <a:pt x="1031" y="5724"/>
                </a:cubicBezTo>
                <a:cubicBezTo>
                  <a:pt x="977" y="5669"/>
                  <a:pt x="896" y="5425"/>
                  <a:pt x="841" y="5344"/>
                </a:cubicBezTo>
                <a:cubicBezTo>
                  <a:pt x="787" y="5235"/>
                  <a:pt x="679" y="5100"/>
                  <a:pt x="652" y="4964"/>
                </a:cubicBezTo>
                <a:cubicBezTo>
                  <a:pt x="652" y="4910"/>
                  <a:pt x="841" y="4639"/>
                  <a:pt x="841" y="4584"/>
                </a:cubicBezTo>
                <a:cubicBezTo>
                  <a:pt x="841" y="4530"/>
                  <a:pt x="787" y="4449"/>
                  <a:pt x="733" y="4395"/>
                </a:cubicBezTo>
                <a:cubicBezTo>
                  <a:pt x="733" y="4340"/>
                  <a:pt x="706" y="4313"/>
                  <a:pt x="679" y="4286"/>
                </a:cubicBez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178"/>
                </a:lnTo>
                <a:lnTo>
                  <a:pt x="679" y="4178"/>
                </a:lnTo>
                <a:lnTo>
                  <a:pt x="679" y="4178"/>
                </a:lnTo>
                <a:lnTo>
                  <a:pt x="679" y="4150"/>
                </a:lnTo>
                <a:cubicBezTo>
                  <a:pt x="679" y="4123"/>
                  <a:pt x="679" y="4096"/>
                  <a:pt x="679" y="4096"/>
                </a:cubicBezTo>
                <a:cubicBezTo>
                  <a:pt x="679" y="4096"/>
                  <a:pt x="679" y="4069"/>
                  <a:pt x="679" y="4069"/>
                </a:cubicBezTo>
                <a:cubicBezTo>
                  <a:pt x="679" y="4042"/>
                  <a:pt x="679" y="4042"/>
                  <a:pt x="706" y="3961"/>
                </a:cubicBezTo>
                <a:cubicBezTo>
                  <a:pt x="733" y="3852"/>
                  <a:pt x="760" y="3716"/>
                  <a:pt x="787" y="3608"/>
                </a:cubicBezTo>
                <a:cubicBezTo>
                  <a:pt x="841" y="3499"/>
                  <a:pt x="896" y="3391"/>
                  <a:pt x="923" y="3310"/>
                </a:cubicBezTo>
                <a:cubicBezTo>
                  <a:pt x="977" y="3201"/>
                  <a:pt x="1004" y="3147"/>
                  <a:pt x="1031" y="3093"/>
                </a:cubicBezTo>
                <a:cubicBezTo>
                  <a:pt x="1031" y="3065"/>
                  <a:pt x="1031" y="3147"/>
                  <a:pt x="1004" y="3255"/>
                </a:cubicBezTo>
                <a:cubicBezTo>
                  <a:pt x="1004" y="3364"/>
                  <a:pt x="977" y="3499"/>
                  <a:pt x="977" y="3635"/>
                </a:cubicBezTo>
                <a:cubicBezTo>
                  <a:pt x="977" y="3798"/>
                  <a:pt x="1004" y="3933"/>
                  <a:pt x="1004" y="4042"/>
                </a:cubicBezTo>
                <a:cubicBezTo>
                  <a:pt x="1031" y="4069"/>
                  <a:pt x="1031" y="4096"/>
                  <a:pt x="1031" y="4096"/>
                </a:cubicBezTo>
                <a:cubicBezTo>
                  <a:pt x="1058" y="4096"/>
                  <a:pt x="1058" y="4069"/>
                  <a:pt x="1086" y="4042"/>
                </a:cubicBezTo>
                <a:lnTo>
                  <a:pt x="1086" y="4042"/>
                </a:lnTo>
                <a:lnTo>
                  <a:pt x="1086" y="3988"/>
                </a:lnTo>
                <a:lnTo>
                  <a:pt x="1113" y="3906"/>
                </a:lnTo>
                <a:cubicBezTo>
                  <a:pt x="1140" y="3852"/>
                  <a:pt x="1140" y="3798"/>
                  <a:pt x="1167" y="3744"/>
                </a:cubicBezTo>
                <a:cubicBezTo>
                  <a:pt x="1194" y="3608"/>
                  <a:pt x="1248" y="3499"/>
                  <a:pt x="1275" y="3418"/>
                </a:cubicBezTo>
                <a:cubicBezTo>
                  <a:pt x="1330" y="3310"/>
                  <a:pt x="1384" y="3228"/>
                  <a:pt x="1384" y="3201"/>
                </a:cubicBezTo>
                <a:cubicBezTo>
                  <a:pt x="1574" y="2903"/>
                  <a:pt x="1899" y="2496"/>
                  <a:pt x="2225" y="2279"/>
                </a:cubicBezTo>
                <a:cubicBezTo>
                  <a:pt x="2496" y="1980"/>
                  <a:pt x="2822" y="1764"/>
                  <a:pt x="3093" y="1628"/>
                </a:cubicBezTo>
                <a:cubicBezTo>
                  <a:pt x="3120" y="1628"/>
                  <a:pt x="3174" y="1574"/>
                  <a:pt x="3256" y="1547"/>
                </a:cubicBezTo>
                <a:cubicBezTo>
                  <a:pt x="3337" y="1519"/>
                  <a:pt x="3445" y="1492"/>
                  <a:pt x="3527" y="1438"/>
                </a:cubicBezTo>
                <a:cubicBezTo>
                  <a:pt x="3690" y="1384"/>
                  <a:pt x="3825" y="1330"/>
                  <a:pt x="3825" y="1330"/>
                </a:cubicBezTo>
                <a:cubicBezTo>
                  <a:pt x="3825" y="1302"/>
                  <a:pt x="3635" y="1275"/>
                  <a:pt x="3418" y="1275"/>
                </a:cubicBezTo>
                <a:cubicBezTo>
                  <a:pt x="3201" y="1275"/>
                  <a:pt x="2957" y="1302"/>
                  <a:pt x="2984" y="1275"/>
                </a:cubicBezTo>
                <a:cubicBezTo>
                  <a:pt x="3039" y="1221"/>
                  <a:pt x="3228" y="1140"/>
                  <a:pt x="3391" y="1085"/>
                </a:cubicBezTo>
                <a:cubicBezTo>
                  <a:pt x="3527" y="1031"/>
                  <a:pt x="3690" y="977"/>
                  <a:pt x="3798" y="950"/>
                </a:cubicBezTo>
                <a:cubicBezTo>
                  <a:pt x="3879" y="923"/>
                  <a:pt x="3988" y="868"/>
                  <a:pt x="4096" y="841"/>
                </a:cubicBezTo>
                <a:lnTo>
                  <a:pt x="4178" y="814"/>
                </a:lnTo>
                <a:cubicBezTo>
                  <a:pt x="4178" y="787"/>
                  <a:pt x="4232" y="787"/>
                  <a:pt x="4232" y="787"/>
                </a:cubicBezTo>
                <a:cubicBezTo>
                  <a:pt x="4259" y="760"/>
                  <a:pt x="4313" y="760"/>
                  <a:pt x="4340" y="760"/>
                </a:cubicBezTo>
                <a:cubicBezTo>
                  <a:pt x="4340" y="733"/>
                  <a:pt x="4693" y="923"/>
                  <a:pt x="4720" y="923"/>
                </a:cubicBezTo>
                <a:cubicBezTo>
                  <a:pt x="4774" y="950"/>
                  <a:pt x="5046" y="1113"/>
                  <a:pt x="5127" y="1113"/>
                </a:cubicBezTo>
                <a:cubicBezTo>
                  <a:pt x="5181" y="1113"/>
                  <a:pt x="5453" y="950"/>
                  <a:pt x="5480" y="923"/>
                </a:cubicBezTo>
                <a:lnTo>
                  <a:pt x="5859" y="733"/>
                </a:lnTo>
                <a:lnTo>
                  <a:pt x="6619" y="1085"/>
                </a:lnTo>
                <a:cubicBezTo>
                  <a:pt x="6727" y="1140"/>
                  <a:pt x="6917" y="1194"/>
                  <a:pt x="6999" y="1248"/>
                </a:cubicBezTo>
                <a:cubicBezTo>
                  <a:pt x="7053" y="1302"/>
                  <a:pt x="7405" y="1384"/>
                  <a:pt x="7405" y="1438"/>
                </a:cubicBezTo>
                <a:cubicBezTo>
                  <a:pt x="7405" y="1492"/>
                  <a:pt x="6999" y="1574"/>
                  <a:pt x="7026" y="1628"/>
                </a:cubicBezTo>
                <a:cubicBezTo>
                  <a:pt x="7053" y="1709"/>
                  <a:pt x="7351" y="1736"/>
                  <a:pt x="7405" y="1791"/>
                </a:cubicBezTo>
                <a:cubicBezTo>
                  <a:pt x="7460" y="1872"/>
                  <a:pt x="7731" y="1899"/>
                  <a:pt x="7812" y="1980"/>
                </a:cubicBezTo>
                <a:cubicBezTo>
                  <a:pt x="7839" y="1899"/>
                  <a:pt x="8165" y="1818"/>
                  <a:pt x="8165" y="1764"/>
                </a:cubicBezTo>
                <a:cubicBezTo>
                  <a:pt x="8165" y="1709"/>
                  <a:pt x="7758" y="1655"/>
                  <a:pt x="7785" y="1601"/>
                </a:cubicBezTo>
                <a:cubicBezTo>
                  <a:pt x="7812" y="1547"/>
                  <a:pt x="8084" y="1465"/>
                  <a:pt x="8165" y="1411"/>
                </a:cubicBezTo>
                <a:cubicBezTo>
                  <a:pt x="8246" y="1330"/>
                  <a:pt x="8409" y="1248"/>
                  <a:pt x="8518" y="1194"/>
                </a:cubicBezTo>
                <a:cubicBezTo>
                  <a:pt x="8626" y="1140"/>
                  <a:pt x="8762" y="1031"/>
                  <a:pt x="8897" y="1004"/>
                </a:cubicBezTo>
                <a:cubicBezTo>
                  <a:pt x="8897" y="1004"/>
                  <a:pt x="9250" y="1140"/>
                  <a:pt x="9277" y="1167"/>
                </a:cubicBezTo>
                <a:cubicBezTo>
                  <a:pt x="9331" y="1167"/>
                  <a:pt x="9603" y="1330"/>
                  <a:pt x="9657" y="1330"/>
                </a:cubicBezTo>
                <a:cubicBezTo>
                  <a:pt x="9738" y="1302"/>
                  <a:pt x="9982" y="1140"/>
                  <a:pt x="10036" y="1113"/>
                </a:cubicBezTo>
                <a:cubicBezTo>
                  <a:pt x="10145" y="1058"/>
                  <a:pt x="10281" y="950"/>
                  <a:pt x="10416" y="896"/>
                </a:cubicBezTo>
                <a:cubicBezTo>
                  <a:pt x="10498" y="868"/>
                  <a:pt x="10687" y="706"/>
                  <a:pt x="10769" y="706"/>
                </a:cubicBezTo>
                <a:cubicBezTo>
                  <a:pt x="10850" y="679"/>
                  <a:pt x="11149" y="868"/>
                  <a:pt x="11176" y="841"/>
                </a:cubicBezTo>
                <a:cubicBezTo>
                  <a:pt x="11311" y="814"/>
                  <a:pt x="11447" y="706"/>
                  <a:pt x="11555" y="651"/>
                </a:cubicBezTo>
                <a:cubicBezTo>
                  <a:pt x="11691" y="570"/>
                  <a:pt x="11827" y="516"/>
                  <a:pt x="11935" y="434"/>
                </a:cubicBezTo>
                <a:cubicBezTo>
                  <a:pt x="12071" y="380"/>
                  <a:pt x="12206" y="299"/>
                  <a:pt x="12342" y="245"/>
                </a:cubicBezTo>
                <a:lnTo>
                  <a:pt x="13156" y="570"/>
                </a:lnTo>
                <a:cubicBezTo>
                  <a:pt x="13020" y="570"/>
                  <a:pt x="12884" y="760"/>
                  <a:pt x="12776" y="760"/>
                </a:cubicBezTo>
                <a:cubicBezTo>
                  <a:pt x="12695" y="760"/>
                  <a:pt x="12423" y="570"/>
                  <a:pt x="12369" y="597"/>
                </a:cubicBezTo>
                <a:cubicBezTo>
                  <a:pt x="12234" y="624"/>
                  <a:pt x="12071" y="760"/>
                  <a:pt x="11962" y="814"/>
                </a:cubicBezTo>
                <a:lnTo>
                  <a:pt x="11583" y="1004"/>
                </a:lnTo>
                <a:lnTo>
                  <a:pt x="12396" y="1330"/>
                </a:lnTo>
                <a:lnTo>
                  <a:pt x="12776" y="1140"/>
                </a:lnTo>
                <a:cubicBezTo>
                  <a:pt x="12830" y="1113"/>
                  <a:pt x="13101" y="923"/>
                  <a:pt x="13183" y="923"/>
                </a:cubicBezTo>
                <a:cubicBezTo>
                  <a:pt x="13237" y="923"/>
                  <a:pt x="13535" y="1113"/>
                  <a:pt x="13590" y="1113"/>
                </a:cubicBezTo>
                <a:cubicBezTo>
                  <a:pt x="13725" y="1058"/>
                  <a:pt x="13861" y="950"/>
                  <a:pt x="13969" y="896"/>
                </a:cubicBezTo>
                <a:lnTo>
                  <a:pt x="14349" y="706"/>
                </a:lnTo>
                <a:cubicBezTo>
                  <a:pt x="14403" y="679"/>
                  <a:pt x="14675" y="516"/>
                  <a:pt x="14756" y="516"/>
                </a:cubicBezTo>
                <a:cubicBezTo>
                  <a:pt x="14810" y="516"/>
                  <a:pt x="15082" y="679"/>
                  <a:pt x="15136" y="706"/>
                </a:cubicBezTo>
                <a:cubicBezTo>
                  <a:pt x="15190" y="706"/>
                  <a:pt x="15543" y="841"/>
                  <a:pt x="15543" y="868"/>
                </a:cubicBezTo>
                <a:cubicBezTo>
                  <a:pt x="15543" y="896"/>
                  <a:pt x="15136" y="1058"/>
                  <a:pt x="15163" y="1058"/>
                </a:cubicBezTo>
                <a:cubicBezTo>
                  <a:pt x="15217" y="1085"/>
                  <a:pt x="15488" y="1248"/>
                  <a:pt x="15543" y="1248"/>
                </a:cubicBezTo>
                <a:cubicBezTo>
                  <a:pt x="15651" y="1248"/>
                  <a:pt x="15841" y="1031"/>
                  <a:pt x="15949" y="1058"/>
                </a:cubicBezTo>
                <a:cubicBezTo>
                  <a:pt x="15977" y="1058"/>
                  <a:pt x="16302" y="1248"/>
                  <a:pt x="16329" y="1221"/>
                </a:cubicBezTo>
                <a:cubicBezTo>
                  <a:pt x="16383" y="1221"/>
                  <a:pt x="16736" y="1058"/>
                  <a:pt x="16736" y="1031"/>
                </a:cubicBezTo>
                <a:cubicBezTo>
                  <a:pt x="16736" y="1031"/>
                  <a:pt x="16329" y="868"/>
                  <a:pt x="16329" y="868"/>
                </a:cubicBezTo>
                <a:cubicBezTo>
                  <a:pt x="16411" y="841"/>
                  <a:pt x="16628" y="679"/>
                  <a:pt x="16709" y="679"/>
                </a:cubicBezTo>
                <a:cubicBezTo>
                  <a:pt x="16845" y="679"/>
                  <a:pt x="17007" y="868"/>
                  <a:pt x="17116" y="868"/>
                </a:cubicBezTo>
                <a:cubicBezTo>
                  <a:pt x="17224" y="841"/>
                  <a:pt x="17387" y="706"/>
                  <a:pt x="17496" y="679"/>
                </a:cubicBezTo>
                <a:cubicBezTo>
                  <a:pt x="17631" y="624"/>
                  <a:pt x="17767" y="543"/>
                  <a:pt x="17875" y="489"/>
                </a:cubicBezTo>
                <a:cubicBezTo>
                  <a:pt x="17930" y="462"/>
                  <a:pt x="18201" y="299"/>
                  <a:pt x="18255" y="299"/>
                </a:cubicBezTo>
                <a:cubicBezTo>
                  <a:pt x="18282" y="299"/>
                  <a:pt x="18662" y="462"/>
                  <a:pt x="18662" y="489"/>
                </a:cubicBezTo>
                <a:cubicBezTo>
                  <a:pt x="18662" y="543"/>
                  <a:pt x="18282" y="597"/>
                  <a:pt x="18282" y="679"/>
                </a:cubicBezTo>
                <a:cubicBezTo>
                  <a:pt x="18255" y="733"/>
                  <a:pt x="17875" y="787"/>
                  <a:pt x="17875" y="868"/>
                </a:cubicBezTo>
                <a:cubicBezTo>
                  <a:pt x="17875" y="896"/>
                  <a:pt x="18228" y="1031"/>
                  <a:pt x="18282" y="1031"/>
                </a:cubicBezTo>
                <a:cubicBezTo>
                  <a:pt x="18336" y="1058"/>
                  <a:pt x="18581" y="1221"/>
                  <a:pt x="18662" y="1221"/>
                </a:cubicBezTo>
                <a:cubicBezTo>
                  <a:pt x="18770" y="1221"/>
                  <a:pt x="18960" y="1058"/>
                  <a:pt x="19042" y="1031"/>
                </a:cubicBezTo>
                <a:cubicBezTo>
                  <a:pt x="19177" y="1004"/>
                  <a:pt x="19313" y="896"/>
                  <a:pt x="19421" y="841"/>
                </a:cubicBezTo>
                <a:cubicBezTo>
                  <a:pt x="19503" y="814"/>
                  <a:pt x="19720" y="679"/>
                  <a:pt x="19828" y="651"/>
                </a:cubicBezTo>
                <a:cubicBezTo>
                  <a:pt x="19828" y="651"/>
                  <a:pt x="20208" y="841"/>
                  <a:pt x="20208" y="841"/>
                </a:cubicBezTo>
                <a:cubicBezTo>
                  <a:pt x="20208" y="868"/>
                  <a:pt x="19855" y="1031"/>
                  <a:pt x="19828" y="1031"/>
                </a:cubicBezTo>
                <a:cubicBezTo>
                  <a:pt x="19964" y="1058"/>
                  <a:pt x="20072" y="1194"/>
                  <a:pt x="20208" y="1221"/>
                </a:cubicBezTo>
                <a:cubicBezTo>
                  <a:pt x="20316" y="1221"/>
                  <a:pt x="20479" y="1031"/>
                  <a:pt x="20588" y="1031"/>
                </a:cubicBezTo>
                <a:cubicBezTo>
                  <a:pt x="20696" y="1031"/>
                  <a:pt x="20913" y="1221"/>
                  <a:pt x="20995" y="1221"/>
                </a:cubicBezTo>
                <a:cubicBezTo>
                  <a:pt x="21103" y="1194"/>
                  <a:pt x="21293" y="1058"/>
                  <a:pt x="21374" y="1031"/>
                </a:cubicBezTo>
                <a:lnTo>
                  <a:pt x="21754" y="841"/>
                </a:lnTo>
                <a:cubicBezTo>
                  <a:pt x="21863" y="787"/>
                  <a:pt x="22025" y="679"/>
                  <a:pt x="22134" y="651"/>
                </a:cubicBezTo>
                <a:cubicBezTo>
                  <a:pt x="22215" y="651"/>
                  <a:pt x="22459" y="841"/>
                  <a:pt x="22541" y="841"/>
                </a:cubicBezTo>
                <a:cubicBezTo>
                  <a:pt x="22649" y="841"/>
                  <a:pt x="22785" y="651"/>
                  <a:pt x="22920" y="651"/>
                </a:cubicBezTo>
                <a:cubicBezTo>
                  <a:pt x="23056" y="651"/>
                  <a:pt x="23164" y="841"/>
                  <a:pt x="23300" y="841"/>
                </a:cubicBezTo>
                <a:cubicBezTo>
                  <a:pt x="23436" y="841"/>
                  <a:pt x="23571" y="651"/>
                  <a:pt x="23680" y="651"/>
                </a:cubicBezTo>
                <a:cubicBezTo>
                  <a:pt x="23815" y="651"/>
                  <a:pt x="23951" y="841"/>
                  <a:pt x="24087" y="841"/>
                </a:cubicBezTo>
                <a:cubicBezTo>
                  <a:pt x="24222" y="841"/>
                  <a:pt x="24331" y="651"/>
                  <a:pt x="24466" y="651"/>
                </a:cubicBezTo>
                <a:cubicBezTo>
                  <a:pt x="24494" y="651"/>
                  <a:pt x="24846" y="814"/>
                  <a:pt x="24846" y="814"/>
                </a:cubicBezTo>
                <a:cubicBezTo>
                  <a:pt x="24846" y="841"/>
                  <a:pt x="24494" y="1004"/>
                  <a:pt x="24466" y="1004"/>
                </a:cubicBezTo>
                <a:cubicBezTo>
                  <a:pt x="24602" y="1004"/>
                  <a:pt x="24738" y="1194"/>
                  <a:pt x="24873" y="1194"/>
                </a:cubicBezTo>
                <a:cubicBezTo>
                  <a:pt x="24982" y="1194"/>
                  <a:pt x="25144" y="1004"/>
                  <a:pt x="25253" y="1004"/>
                </a:cubicBezTo>
                <a:cubicBezTo>
                  <a:pt x="25389" y="1031"/>
                  <a:pt x="25497" y="1194"/>
                  <a:pt x="25633" y="1194"/>
                </a:cubicBezTo>
                <a:cubicBezTo>
                  <a:pt x="25768" y="1194"/>
                  <a:pt x="25904" y="1004"/>
                  <a:pt x="26012" y="1004"/>
                </a:cubicBezTo>
                <a:cubicBezTo>
                  <a:pt x="26094" y="1004"/>
                  <a:pt x="26338" y="1194"/>
                  <a:pt x="26419" y="1194"/>
                </a:cubicBezTo>
                <a:cubicBezTo>
                  <a:pt x="26528" y="1167"/>
                  <a:pt x="26691" y="1058"/>
                  <a:pt x="26799" y="1004"/>
                </a:cubicBezTo>
                <a:lnTo>
                  <a:pt x="27179" y="814"/>
                </a:lnTo>
                <a:cubicBezTo>
                  <a:pt x="27206" y="787"/>
                  <a:pt x="27504" y="624"/>
                  <a:pt x="27559" y="624"/>
                </a:cubicBezTo>
                <a:cubicBezTo>
                  <a:pt x="27667" y="651"/>
                  <a:pt x="27884" y="787"/>
                  <a:pt x="27938" y="814"/>
                </a:cubicBezTo>
                <a:cubicBezTo>
                  <a:pt x="28074" y="868"/>
                  <a:pt x="28209" y="923"/>
                  <a:pt x="28345" y="1004"/>
                </a:cubicBezTo>
                <a:cubicBezTo>
                  <a:pt x="28426" y="1031"/>
                  <a:pt x="28671" y="1113"/>
                  <a:pt x="28725" y="1167"/>
                </a:cubicBezTo>
                <a:cubicBezTo>
                  <a:pt x="28752" y="1221"/>
                  <a:pt x="28345" y="1330"/>
                  <a:pt x="28345" y="1357"/>
                </a:cubicBezTo>
                <a:cubicBezTo>
                  <a:pt x="28345" y="1438"/>
                  <a:pt x="28698" y="1492"/>
                  <a:pt x="28725" y="1547"/>
                </a:cubicBezTo>
                <a:lnTo>
                  <a:pt x="29105" y="1357"/>
                </a:lnTo>
                <a:cubicBezTo>
                  <a:pt x="29159" y="1330"/>
                  <a:pt x="29511" y="1194"/>
                  <a:pt x="29511" y="1167"/>
                </a:cubicBezTo>
                <a:cubicBezTo>
                  <a:pt x="29511" y="1167"/>
                  <a:pt x="29403" y="1113"/>
                  <a:pt x="29294" y="1085"/>
                </a:cubicBezTo>
                <a:cubicBezTo>
                  <a:pt x="29240" y="1058"/>
                  <a:pt x="29213" y="1031"/>
                  <a:pt x="29159" y="1031"/>
                </a:cubicBezTo>
                <a:cubicBezTo>
                  <a:pt x="29132" y="1004"/>
                  <a:pt x="29105" y="1004"/>
                  <a:pt x="29105" y="1004"/>
                </a:cubicBezTo>
                <a:cubicBezTo>
                  <a:pt x="29186" y="977"/>
                  <a:pt x="29403" y="814"/>
                  <a:pt x="29484" y="814"/>
                </a:cubicBezTo>
                <a:cubicBezTo>
                  <a:pt x="29593" y="814"/>
                  <a:pt x="29783" y="1004"/>
                  <a:pt x="29891" y="1004"/>
                </a:cubicBezTo>
                <a:cubicBezTo>
                  <a:pt x="30027" y="977"/>
                  <a:pt x="30135" y="814"/>
                  <a:pt x="30271" y="814"/>
                </a:cubicBezTo>
                <a:cubicBezTo>
                  <a:pt x="30379" y="787"/>
                  <a:pt x="30569" y="1004"/>
                  <a:pt x="30678" y="1004"/>
                </a:cubicBezTo>
                <a:cubicBezTo>
                  <a:pt x="30732" y="1004"/>
                  <a:pt x="31003" y="841"/>
                  <a:pt x="31057" y="814"/>
                </a:cubicBezTo>
                <a:cubicBezTo>
                  <a:pt x="31139" y="787"/>
                  <a:pt x="31356" y="624"/>
                  <a:pt x="31437" y="624"/>
                </a:cubicBezTo>
                <a:cubicBezTo>
                  <a:pt x="31519" y="624"/>
                  <a:pt x="31790" y="787"/>
                  <a:pt x="31844" y="814"/>
                </a:cubicBezTo>
                <a:cubicBezTo>
                  <a:pt x="31898" y="841"/>
                  <a:pt x="32170" y="1004"/>
                  <a:pt x="32251" y="1004"/>
                </a:cubicBezTo>
                <a:cubicBezTo>
                  <a:pt x="32305" y="1004"/>
                  <a:pt x="32576" y="841"/>
                  <a:pt x="32631" y="814"/>
                </a:cubicBezTo>
                <a:cubicBezTo>
                  <a:pt x="32685" y="814"/>
                  <a:pt x="32983" y="651"/>
                  <a:pt x="33038" y="651"/>
                </a:cubicBezTo>
                <a:cubicBezTo>
                  <a:pt x="33119" y="651"/>
                  <a:pt x="33363" y="814"/>
                  <a:pt x="33417" y="841"/>
                </a:cubicBezTo>
                <a:cubicBezTo>
                  <a:pt x="33499" y="868"/>
                  <a:pt x="33743" y="1031"/>
                  <a:pt x="33824" y="1031"/>
                </a:cubicBezTo>
                <a:cubicBezTo>
                  <a:pt x="33960" y="1031"/>
                  <a:pt x="34068" y="1221"/>
                  <a:pt x="34204" y="1221"/>
                </a:cubicBezTo>
                <a:cubicBezTo>
                  <a:pt x="34312" y="1221"/>
                  <a:pt x="34502" y="1085"/>
                  <a:pt x="34611" y="1058"/>
                </a:cubicBezTo>
                <a:cubicBezTo>
                  <a:pt x="34746" y="1031"/>
                  <a:pt x="34882" y="950"/>
                  <a:pt x="34990" y="896"/>
                </a:cubicBezTo>
                <a:cubicBezTo>
                  <a:pt x="35045" y="868"/>
                  <a:pt x="35343" y="706"/>
                  <a:pt x="35397" y="733"/>
                </a:cubicBezTo>
                <a:cubicBezTo>
                  <a:pt x="35533" y="733"/>
                  <a:pt x="35641" y="923"/>
                  <a:pt x="35777" y="923"/>
                </a:cubicBezTo>
                <a:cubicBezTo>
                  <a:pt x="35886" y="923"/>
                  <a:pt x="36075" y="733"/>
                  <a:pt x="36184" y="760"/>
                </a:cubicBezTo>
                <a:cubicBezTo>
                  <a:pt x="36292" y="760"/>
                  <a:pt x="36455" y="923"/>
                  <a:pt x="36564" y="950"/>
                </a:cubicBezTo>
                <a:cubicBezTo>
                  <a:pt x="36699" y="1004"/>
                  <a:pt x="36808" y="1085"/>
                  <a:pt x="36943" y="1167"/>
                </a:cubicBezTo>
                <a:cubicBezTo>
                  <a:pt x="36970" y="1167"/>
                  <a:pt x="37242" y="1357"/>
                  <a:pt x="37323" y="1357"/>
                </a:cubicBezTo>
                <a:cubicBezTo>
                  <a:pt x="37377" y="1357"/>
                  <a:pt x="37649" y="1221"/>
                  <a:pt x="37703" y="1194"/>
                </a:cubicBezTo>
                <a:lnTo>
                  <a:pt x="38083" y="1004"/>
                </a:lnTo>
                <a:lnTo>
                  <a:pt x="38462" y="841"/>
                </a:lnTo>
                <a:cubicBezTo>
                  <a:pt x="38408" y="841"/>
                  <a:pt x="38137" y="624"/>
                  <a:pt x="38083" y="651"/>
                </a:cubicBezTo>
                <a:cubicBezTo>
                  <a:pt x="38164" y="624"/>
                  <a:pt x="38381" y="462"/>
                  <a:pt x="38462" y="462"/>
                </a:cubicBezTo>
                <a:cubicBezTo>
                  <a:pt x="38544" y="489"/>
                  <a:pt x="38788" y="651"/>
                  <a:pt x="38842" y="679"/>
                </a:cubicBezTo>
                <a:cubicBezTo>
                  <a:pt x="38951" y="733"/>
                  <a:pt x="39113" y="787"/>
                  <a:pt x="39222" y="868"/>
                </a:cubicBezTo>
                <a:cubicBezTo>
                  <a:pt x="39249" y="868"/>
                  <a:pt x="38842" y="1004"/>
                  <a:pt x="38842" y="1031"/>
                </a:cubicBezTo>
                <a:cubicBezTo>
                  <a:pt x="38842" y="1058"/>
                  <a:pt x="39168" y="1194"/>
                  <a:pt x="39222" y="1221"/>
                </a:cubicBezTo>
                <a:cubicBezTo>
                  <a:pt x="39330" y="1275"/>
                  <a:pt x="39520" y="1357"/>
                  <a:pt x="39602" y="1411"/>
                </a:cubicBezTo>
                <a:cubicBezTo>
                  <a:pt x="39683" y="1492"/>
                  <a:pt x="39900" y="1547"/>
                  <a:pt x="39981" y="1601"/>
                </a:cubicBezTo>
                <a:cubicBezTo>
                  <a:pt x="40117" y="1601"/>
                  <a:pt x="40225" y="1438"/>
                  <a:pt x="40361" y="1438"/>
                </a:cubicBezTo>
                <a:cubicBezTo>
                  <a:pt x="40469" y="1438"/>
                  <a:pt x="40659" y="1628"/>
                  <a:pt x="40741" y="1628"/>
                </a:cubicBezTo>
                <a:cubicBezTo>
                  <a:pt x="40876" y="1601"/>
                  <a:pt x="41039" y="1465"/>
                  <a:pt x="41120" y="1438"/>
                </a:cubicBezTo>
                <a:cubicBezTo>
                  <a:pt x="41283" y="1384"/>
                  <a:pt x="41392" y="1302"/>
                  <a:pt x="41500" y="1248"/>
                </a:cubicBezTo>
                <a:cubicBezTo>
                  <a:pt x="41609" y="1221"/>
                  <a:pt x="41771" y="1085"/>
                  <a:pt x="41880" y="1058"/>
                </a:cubicBezTo>
                <a:cubicBezTo>
                  <a:pt x="41961" y="1058"/>
                  <a:pt x="42178" y="1248"/>
                  <a:pt x="42287" y="1248"/>
                </a:cubicBezTo>
                <a:cubicBezTo>
                  <a:pt x="42395" y="1248"/>
                  <a:pt x="42558" y="1058"/>
                  <a:pt x="42667" y="1058"/>
                </a:cubicBezTo>
                <a:cubicBezTo>
                  <a:pt x="42721" y="1058"/>
                  <a:pt x="42992" y="1248"/>
                  <a:pt x="43046" y="1248"/>
                </a:cubicBezTo>
                <a:cubicBezTo>
                  <a:pt x="43155" y="1221"/>
                  <a:pt x="43345" y="1113"/>
                  <a:pt x="43426" y="1058"/>
                </a:cubicBezTo>
                <a:cubicBezTo>
                  <a:pt x="43480" y="1031"/>
                  <a:pt x="43779" y="868"/>
                  <a:pt x="43806" y="868"/>
                </a:cubicBezTo>
                <a:cubicBezTo>
                  <a:pt x="43914" y="868"/>
                  <a:pt x="44131" y="1031"/>
                  <a:pt x="44213" y="1058"/>
                </a:cubicBezTo>
                <a:cubicBezTo>
                  <a:pt x="44321" y="1113"/>
                  <a:pt x="44457" y="1194"/>
                  <a:pt x="44592" y="1248"/>
                </a:cubicBezTo>
                <a:cubicBezTo>
                  <a:pt x="44674" y="1275"/>
                  <a:pt x="44891" y="1411"/>
                  <a:pt x="44972" y="1411"/>
                </a:cubicBezTo>
                <a:cubicBezTo>
                  <a:pt x="45053" y="1411"/>
                  <a:pt x="45298" y="1221"/>
                  <a:pt x="45379" y="1248"/>
                </a:cubicBezTo>
                <a:cubicBezTo>
                  <a:pt x="45487" y="1248"/>
                  <a:pt x="45650" y="1384"/>
                  <a:pt x="45759" y="1411"/>
                </a:cubicBezTo>
                <a:lnTo>
                  <a:pt x="46138" y="1601"/>
                </a:lnTo>
                <a:lnTo>
                  <a:pt x="46518" y="1411"/>
                </a:lnTo>
                <a:cubicBezTo>
                  <a:pt x="46572" y="1384"/>
                  <a:pt x="46925" y="1248"/>
                  <a:pt x="46898" y="1221"/>
                </a:cubicBezTo>
                <a:cubicBezTo>
                  <a:pt x="46898" y="1167"/>
                  <a:pt x="46518" y="1085"/>
                  <a:pt x="46518" y="1031"/>
                </a:cubicBezTo>
                <a:cubicBezTo>
                  <a:pt x="46545" y="977"/>
                  <a:pt x="46138" y="923"/>
                  <a:pt x="46138" y="868"/>
                </a:cubicBezTo>
                <a:cubicBezTo>
                  <a:pt x="46138" y="814"/>
                  <a:pt x="46464" y="706"/>
                  <a:pt x="46518" y="679"/>
                </a:cubicBezTo>
                <a:cubicBezTo>
                  <a:pt x="46627" y="597"/>
                  <a:pt x="46762" y="543"/>
                  <a:pt x="46898" y="489"/>
                </a:cubicBezTo>
                <a:lnTo>
                  <a:pt x="47657" y="841"/>
                </a:lnTo>
                <a:cubicBezTo>
                  <a:pt x="47793" y="841"/>
                  <a:pt x="47929" y="1031"/>
                  <a:pt x="48064" y="1031"/>
                </a:cubicBezTo>
                <a:cubicBezTo>
                  <a:pt x="48200" y="1004"/>
                  <a:pt x="48308" y="841"/>
                  <a:pt x="48444" y="841"/>
                </a:cubicBezTo>
                <a:cubicBezTo>
                  <a:pt x="48580" y="814"/>
                  <a:pt x="48715" y="1004"/>
                  <a:pt x="48824" y="1004"/>
                </a:cubicBezTo>
                <a:cubicBezTo>
                  <a:pt x="48878" y="1004"/>
                  <a:pt x="49203" y="814"/>
                  <a:pt x="49230" y="814"/>
                </a:cubicBezTo>
                <a:cubicBezTo>
                  <a:pt x="49285" y="841"/>
                  <a:pt x="49610" y="977"/>
                  <a:pt x="49610" y="1004"/>
                </a:cubicBezTo>
                <a:cubicBezTo>
                  <a:pt x="49610" y="1058"/>
                  <a:pt x="49258" y="1140"/>
                  <a:pt x="49230" y="1194"/>
                </a:cubicBezTo>
                <a:cubicBezTo>
                  <a:pt x="49203" y="1248"/>
                  <a:pt x="48851" y="1330"/>
                  <a:pt x="48851" y="1384"/>
                </a:cubicBezTo>
                <a:cubicBezTo>
                  <a:pt x="48851" y="1438"/>
                  <a:pt x="49258" y="1492"/>
                  <a:pt x="49230" y="1547"/>
                </a:cubicBezTo>
                <a:cubicBezTo>
                  <a:pt x="49230" y="1601"/>
                  <a:pt x="49610" y="1682"/>
                  <a:pt x="49637" y="1736"/>
                </a:cubicBezTo>
                <a:lnTo>
                  <a:pt x="50397" y="1357"/>
                </a:lnTo>
                <a:cubicBezTo>
                  <a:pt x="50505" y="1302"/>
                  <a:pt x="50668" y="1194"/>
                  <a:pt x="50777" y="1167"/>
                </a:cubicBezTo>
                <a:cubicBezTo>
                  <a:pt x="50858" y="1167"/>
                  <a:pt x="51102" y="1357"/>
                  <a:pt x="51183" y="1357"/>
                </a:cubicBezTo>
                <a:cubicBezTo>
                  <a:pt x="51211" y="1357"/>
                  <a:pt x="51536" y="1194"/>
                  <a:pt x="51563" y="1167"/>
                </a:cubicBezTo>
                <a:cubicBezTo>
                  <a:pt x="51617" y="1113"/>
                  <a:pt x="51943" y="1031"/>
                  <a:pt x="51943" y="977"/>
                </a:cubicBezTo>
                <a:cubicBezTo>
                  <a:pt x="51943" y="950"/>
                  <a:pt x="51590" y="814"/>
                  <a:pt x="51536" y="787"/>
                </a:cubicBezTo>
                <a:cubicBezTo>
                  <a:pt x="51428" y="733"/>
                  <a:pt x="51292" y="679"/>
                  <a:pt x="51156" y="624"/>
                </a:cubicBezTo>
                <a:cubicBezTo>
                  <a:pt x="51292" y="597"/>
                  <a:pt x="51400" y="434"/>
                  <a:pt x="51536" y="434"/>
                </a:cubicBezTo>
                <a:cubicBezTo>
                  <a:pt x="51645" y="434"/>
                  <a:pt x="51834" y="624"/>
                  <a:pt x="51943" y="597"/>
                </a:cubicBezTo>
                <a:cubicBezTo>
                  <a:pt x="51970" y="597"/>
                  <a:pt x="52295" y="407"/>
                  <a:pt x="52323" y="407"/>
                </a:cubicBezTo>
                <a:cubicBezTo>
                  <a:pt x="52377" y="434"/>
                  <a:pt x="52702" y="570"/>
                  <a:pt x="52702" y="597"/>
                </a:cubicBezTo>
                <a:cubicBezTo>
                  <a:pt x="52702" y="624"/>
                  <a:pt x="52377" y="760"/>
                  <a:pt x="52323" y="787"/>
                </a:cubicBezTo>
                <a:cubicBezTo>
                  <a:pt x="52214" y="841"/>
                  <a:pt x="52078" y="923"/>
                  <a:pt x="51943" y="977"/>
                </a:cubicBezTo>
                <a:cubicBezTo>
                  <a:pt x="52078" y="1004"/>
                  <a:pt x="52187" y="1140"/>
                  <a:pt x="52323" y="1167"/>
                </a:cubicBezTo>
                <a:cubicBezTo>
                  <a:pt x="52458" y="1167"/>
                  <a:pt x="52594" y="1330"/>
                  <a:pt x="52729" y="1330"/>
                </a:cubicBezTo>
                <a:cubicBezTo>
                  <a:pt x="52811" y="1330"/>
                  <a:pt x="53028" y="1167"/>
                  <a:pt x="53109" y="1140"/>
                </a:cubicBezTo>
                <a:cubicBezTo>
                  <a:pt x="53245" y="1113"/>
                  <a:pt x="53380" y="1031"/>
                  <a:pt x="53489" y="977"/>
                </a:cubicBezTo>
                <a:cubicBezTo>
                  <a:pt x="53543" y="950"/>
                  <a:pt x="53814" y="787"/>
                  <a:pt x="53869" y="787"/>
                </a:cubicBezTo>
                <a:cubicBezTo>
                  <a:pt x="53896" y="787"/>
                  <a:pt x="54276" y="950"/>
                  <a:pt x="54276" y="950"/>
                </a:cubicBezTo>
                <a:cubicBezTo>
                  <a:pt x="54276" y="977"/>
                  <a:pt x="53923" y="1140"/>
                  <a:pt x="53896" y="1140"/>
                </a:cubicBezTo>
                <a:cubicBezTo>
                  <a:pt x="53977" y="1140"/>
                  <a:pt x="54167" y="1330"/>
                  <a:pt x="54276" y="1330"/>
                </a:cubicBezTo>
                <a:cubicBezTo>
                  <a:pt x="54357" y="1330"/>
                  <a:pt x="54601" y="1167"/>
                  <a:pt x="54655" y="1140"/>
                </a:cubicBezTo>
                <a:cubicBezTo>
                  <a:pt x="54764" y="1085"/>
                  <a:pt x="54927" y="977"/>
                  <a:pt x="55035" y="950"/>
                </a:cubicBezTo>
                <a:cubicBezTo>
                  <a:pt x="55171" y="923"/>
                  <a:pt x="55306" y="760"/>
                  <a:pt x="55415" y="760"/>
                </a:cubicBezTo>
                <a:cubicBezTo>
                  <a:pt x="55469" y="760"/>
                  <a:pt x="55794" y="950"/>
                  <a:pt x="55822" y="950"/>
                </a:cubicBezTo>
                <a:cubicBezTo>
                  <a:pt x="55876" y="923"/>
                  <a:pt x="56201" y="787"/>
                  <a:pt x="56201" y="760"/>
                </a:cubicBezTo>
                <a:cubicBezTo>
                  <a:pt x="56201" y="760"/>
                  <a:pt x="55822" y="597"/>
                  <a:pt x="55822" y="597"/>
                </a:cubicBezTo>
                <a:cubicBezTo>
                  <a:pt x="55930" y="570"/>
                  <a:pt x="56066" y="407"/>
                  <a:pt x="56201" y="407"/>
                </a:cubicBezTo>
                <a:cubicBezTo>
                  <a:pt x="56228" y="407"/>
                  <a:pt x="56581" y="570"/>
                  <a:pt x="56581" y="570"/>
                </a:cubicBezTo>
                <a:cubicBezTo>
                  <a:pt x="56581" y="597"/>
                  <a:pt x="56228" y="760"/>
                  <a:pt x="56201" y="760"/>
                </a:cubicBezTo>
                <a:cubicBezTo>
                  <a:pt x="56337" y="787"/>
                  <a:pt x="56473" y="950"/>
                  <a:pt x="56581" y="950"/>
                </a:cubicBezTo>
                <a:cubicBezTo>
                  <a:pt x="56662" y="950"/>
                  <a:pt x="56907" y="787"/>
                  <a:pt x="56961" y="760"/>
                </a:cubicBezTo>
                <a:cubicBezTo>
                  <a:pt x="57015" y="733"/>
                  <a:pt x="57286" y="570"/>
                  <a:pt x="57341" y="570"/>
                </a:cubicBezTo>
                <a:cubicBezTo>
                  <a:pt x="57422" y="570"/>
                  <a:pt x="57666" y="733"/>
                  <a:pt x="57720" y="760"/>
                </a:cubicBezTo>
                <a:cubicBezTo>
                  <a:pt x="57775" y="760"/>
                  <a:pt x="58073" y="923"/>
                  <a:pt x="58127" y="923"/>
                </a:cubicBezTo>
                <a:cubicBezTo>
                  <a:pt x="58208" y="923"/>
                  <a:pt x="58398" y="733"/>
                  <a:pt x="58480" y="733"/>
                </a:cubicBezTo>
                <a:cubicBezTo>
                  <a:pt x="58615" y="760"/>
                  <a:pt x="58751" y="923"/>
                  <a:pt x="58887" y="923"/>
                </a:cubicBezTo>
                <a:cubicBezTo>
                  <a:pt x="58995" y="923"/>
                  <a:pt x="59158" y="706"/>
                  <a:pt x="59266" y="733"/>
                </a:cubicBezTo>
                <a:cubicBezTo>
                  <a:pt x="59375" y="733"/>
                  <a:pt x="59510" y="896"/>
                  <a:pt x="59646" y="896"/>
                </a:cubicBezTo>
                <a:cubicBezTo>
                  <a:pt x="59782" y="896"/>
                  <a:pt x="59917" y="1085"/>
                  <a:pt x="60026" y="1085"/>
                </a:cubicBezTo>
                <a:cubicBezTo>
                  <a:pt x="60107" y="1058"/>
                  <a:pt x="60351" y="896"/>
                  <a:pt x="60406" y="868"/>
                </a:cubicBezTo>
                <a:cubicBezTo>
                  <a:pt x="60460" y="868"/>
                  <a:pt x="60731" y="679"/>
                  <a:pt x="60785" y="679"/>
                </a:cubicBezTo>
                <a:cubicBezTo>
                  <a:pt x="60812" y="679"/>
                  <a:pt x="61192" y="841"/>
                  <a:pt x="61192" y="841"/>
                </a:cubicBezTo>
                <a:cubicBezTo>
                  <a:pt x="61192" y="868"/>
                  <a:pt x="60812" y="1058"/>
                  <a:pt x="60812" y="1058"/>
                </a:cubicBezTo>
                <a:cubicBezTo>
                  <a:pt x="60948" y="1058"/>
                  <a:pt x="61056" y="1221"/>
                  <a:pt x="61192" y="1221"/>
                </a:cubicBezTo>
                <a:cubicBezTo>
                  <a:pt x="61301" y="1221"/>
                  <a:pt x="61490" y="1058"/>
                  <a:pt x="61572" y="1031"/>
                </a:cubicBezTo>
                <a:cubicBezTo>
                  <a:pt x="61707" y="977"/>
                  <a:pt x="61843" y="896"/>
                  <a:pt x="61952" y="841"/>
                </a:cubicBezTo>
                <a:cubicBezTo>
                  <a:pt x="62006" y="787"/>
                  <a:pt x="62250" y="651"/>
                  <a:pt x="62331" y="624"/>
                </a:cubicBezTo>
                <a:cubicBezTo>
                  <a:pt x="62386" y="624"/>
                  <a:pt x="62684" y="787"/>
                  <a:pt x="62738" y="814"/>
                </a:cubicBezTo>
                <a:cubicBezTo>
                  <a:pt x="62792" y="814"/>
                  <a:pt x="63064" y="977"/>
                  <a:pt x="63145" y="977"/>
                </a:cubicBezTo>
                <a:cubicBezTo>
                  <a:pt x="63199" y="977"/>
                  <a:pt x="63471" y="760"/>
                  <a:pt x="63525" y="787"/>
                </a:cubicBezTo>
                <a:cubicBezTo>
                  <a:pt x="63660" y="814"/>
                  <a:pt x="63796" y="896"/>
                  <a:pt x="63932" y="950"/>
                </a:cubicBezTo>
                <a:lnTo>
                  <a:pt x="64311" y="1140"/>
                </a:lnTo>
                <a:cubicBezTo>
                  <a:pt x="64366" y="1167"/>
                  <a:pt x="64664" y="1330"/>
                  <a:pt x="64718" y="1302"/>
                </a:cubicBezTo>
                <a:cubicBezTo>
                  <a:pt x="64745" y="1302"/>
                  <a:pt x="65098" y="1140"/>
                  <a:pt x="65098" y="1113"/>
                </a:cubicBezTo>
                <a:cubicBezTo>
                  <a:pt x="65098" y="1058"/>
                  <a:pt x="64691" y="1004"/>
                  <a:pt x="64691" y="950"/>
                </a:cubicBezTo>
                <a:cubicBezTo>
                  <a:pt x="64718" y="896"/>
                  <a:pt x="65017" y="814"/>
                  <a:pt x="65098" y="760"/>
                </a:cubicBezTo>
                <a:cubicBezTo>
                  <a:pt x="65179" y="679"/>
                  <a:pt x="65369" y="624"/>
                  <a:pt x="65478" y="570"/>
                </a:cubicBezTo>
                <a:cubicBezTo>
                  <a:pt x="65532" y="543"/>
                  <a:pt x="65803" y="380"/>
                  <a:pt x="65857" y="380"/>
                </a:cubicBezTo>
                <a:cubicBezTo>
                  <a:pt x="65885" y="380"/>
                  <a:pt x="66264" y="543"/>
                  <a:pt x="66264" y="543"/>
                </a:cubicBezTo>
                <a:cubicBezTo>
                  <a:pt x="66264" y="597"/>
                  <a:pt x="65857" y="706"/>
                  <a:pt x="65857" y="733"/>
                </a:cubicBezTo>
                <a:cubicBezTo>
                  <a:pt x="65885" y="787"/>
                  <a:pt x="66183" y="896"/>
                  <a:pt x="66264" y="923"/>
                </a:cubicBezTo>
                <a:cubicBezTo>
                  <a:pt x="66319" y="950"/>
                  <a:pt x="66590" y="1113"/>
                  <a:pt x="66671" y="1113"/>
                </a:cubicBezTo>
                <a:cubicBezTo>
                  <a:pt x="66780" y="1113"/>
                  <a:pt x="66942" y="896"/>
                  <a:pt x="67051" y="923"/>
                </a:cubicBezTo>
                <a:cubicBezTo>
                  <a:pt x="67132" y="923"/>
                  <a:pt x="67349" y="1113"/>
                  <a:pt x="67431" y="1085"/>
                </a:cubicBezTo>
                <a:cubicBezTo>
                  <a:pt x="67593" y="1085"/>
                  <a:pt x="67675" y="923"/>
                  <a:pt x="67837" y="923"/>
                </a:cubicBezTo>
                <a:lnTo>
                  <a:pt x="67431" y="733"/>
                </a:lnTo>
                <a:cubicBezTo>
                  <a:pt x="67349" y="679"/>
                  <a:pt x="67078" y="597"/>
                  <a:pt x="67051" y="543"/>
                </a:cubicBezTo>
                <a:cubicBezTo>
                  <a:pt x="67024" y="516"/>
                  <a:pt x="67431" y="407"/>
                  <a:pt x="67431" y="353"/>
                </a:cubicBezTo>
                <a:cubicBezTo>
                  <a:pt x="67431" y="326"/>
                  <a:pt x="66997" y="190"/>
                  <a:pt x="67024" y="163"/>
                </a:cubicBezTo>
                <a:cubicBezTo>
                  <a:pt x="67078" y="163"/>
                  <a:pt x="67376" y="0"/>
                  <a:pt x="67431" y="0"/>
                </a:cubicBezTo>
                <a:cubicBezTo>
                  <a:pt x="67539" y="0"/>
                  <a:pt x="67675" y="163"/>
                  <a:pt x="67810" y="163"/>
                </a:cubicBezTo>
                <a:cubicBezTo>
                  <a:pt x="67837" y="190"/>
                  <a:pt x="67919" y="245"/>
                  <a:pt x="68027" y="272"/>
                </a:cubicBezTo>
                <a:cubicBezTo>
                  <a:pt x="68136" y="299"/>
                  <a:pt x="68217" y="326"/>
                  <a:pt x="68217" y="353"/>
                </a:cubicBezTo>
                <a:cubicBezTo>
                  <a:pt x="68217" y="380"/>
                  <a:pt x="68109" y="407"/>
                  <a:pt x="68000" y="462"/>
                </a:cubicBezTo>
                <a:cubicBezTo>
                  <a:pt x="67919" y="489"/>
                  <a:pt x="67810" y="516"/>
                  <a:pt x="67810" y="543"/>
                </a:cubicBezTo>
                <a:cubicBezTo>
                  <a:pt x="67837" y="570"/>
                  <a:pt x="67919" y="597"/>
                  <a:pt x="68000" y="624"/>
                </a:cubicBezTo>
                <a:cubicBezTo>
                  <a:pt x="68109" y="679"/>
                  <a:pt x="68190" y="706"/>
                  <a:pt x="68217" y="733"/>
                </a:cubicBezTo>
                <a:cubicBezTo>
                  <a:pt x="68271" y="760"/>
                  <a:pt x="68516" y="896"/>
                  <a:pt x="68597" y="896"/>
                </a:cubicBezTo>
                <a:cubicBezTo>
                  <a:pt x="68705" y="923"/>
                  <a:pt x="68895" y="733"/>
                  <a:pt x="69004" y="733"/>
                </a:cubicBezTo>
                <a:cubicBezTo>
                  <a:pt x="69085" y="733"/>
                  <a:pt x="69302" y="896"/>
                  <a:pt x="69384" y="923"/>
                </a:cubicBezTo>
                <a:cubicBezTo>
                  <a:pt x="69546" y="950"/>
                  <a:pt x="69628" y="1058"/>
                  <a:pt x="69790" y="1085"/>
                </a:cubicBezTo>
                <a:cubicBezTo>
                  <a:pt x="69926" y="1085"/>
                  <a:pt x="70035" y="923"/>
                  <a:pt x="70170" y="923"/>
                </a:cubicBezTo>
                <a:cubicBezTo>
                  <a:pt x="70251" y="923"/>
                  <a:pt x="70496" y="1113"/>
                  <a:pt x="70577" y="1113"/>
                </a:cubicBezTo>
                <a:cubicBezTo>
                  <a:pt x="70685" y="1085"/>
                  <a:pt x="70875" y="977"/>
                  <a:pt x="70957" y="923"/>
                </a:cubicBezTo>
                <a:cubicBezTo>
                  <a:pt x="71092" y="868"/>
                  <a:pt x="71228" y="814"/>
                  <a:pt x="71364" y="760"/>
                </a:cubicBezTo>
                <a:lnTo>
                  <a:pt x="71743" y="570"/>
                </a:lnTo>
                <a:lnTo>
                  <a:pt x="72557" y="217"/>
                </a:lnTo>
                <a:cubicBezTo>
                  <a:pt x="72584" y="299"/>
                  <a:pt x="72937" y="353"/>
                  <a:pt x="72937" y="434"/>
                </a:cubicBezTo>
                <a:cubicBezTo>
                  <a:pt x="72937" y="462"/>
                  <a:pt x="72611" y="570"/>
                  <a:pt x="72557" y="597"/>
                </a:cubicBezTo>
                <a:cubicBezTo>
                  <a:pt x="72476" y="624"/>
                  <a:pt x="72177" y="706"/>
                  <a:pt x="72150" y="760"/>
                </a:cubicBezTo>
                <a:cubicBezTo>
                  <a:pt x="72123" y="814"/>
                  <a:pt x="72530" y="923"/>
                  <a:pt x="72530" y="977"/>
                </a:cubicBezTo>
                <a:cubicBezTo>
                  <a:pt x="72530" y="1004"/>
                  <a:pt x="72123" y="1113"/>
                  <a:pt x="72150" y="1140"/>
                </a:cubicBezTo>
                <a:cubicBezTo>
                  <a:pt x="72177" y="1167"/>
                  <a:pt x="72476" y="1330"/>
                  <a:pt x="72530" y="1330"/>
                </a:cubicBezTo>
                <a:cubicBezTo>
                  <a:pt x="72666" y="1357"/>
                  <a:pt x="72801" y="1167"/>
                  <a:pt x="72937" y="1167"/>
                </a:cubicBezTo>
                <a:cubicBezTo>
                  <a:pt x="73018" y="1167"/>
                  <a:pt x="73262" y="1330"/>
                  <a:pt x="73316" y="1357"/>
                </a:cubicBezTo>
                <a:cubicBezTo>
                  <a:pt x="73452" y="1438"/>
                  <a:pt x="73561" y="1492"/>
                  <a:pt x="73696" y="1574"/>
                </a:cubicBezTo>
                <a:cubicBezTo>
                  <a:pt x="73750" y="1492"/>
                  <a:pt x="74103" y="1465"/>
                  <a:pt x="74103" y="1411"/>
                </a:cubicBezTo>
                <a:cubicBezTo>
                  <a:pt x="74103" y="1357"/>
                  <a:pt x="73696" y="1221"/>
                  <a:pt x="73723" y="1194"/>
                </a:cubicBezTo>
                <a:cubicBezTo>
                  <a:pt x="73778" y="1140"/>
                  <a:pt x="74022" y="1085"/>
                  <a:pt x="74130" y="1031"/>
                </a:cubicBezTo>
                <a:cubicBezTo>
                  <a:pt x="74239" y="977"/>
                  <a:pt x="74374" y="896"/>
                  <a:pt x="74510" y="868"/>
                </a:cubicBezTo>
                <a:cubicBezTo>
                  <a:pt x="74537" y="868"/>
                  <a:pt x="74863" y="1058"/>
                  <a:pt x="74890" y="1058"/>
                </a:cubicBezTo>
                <a:cubicBezTo>
                  <a:pt x="74944" y="1113"/>
                  <a:pt x="75188" y="1275"/>
                  <a:pt x="75269" y="1275"/>
                </a:cubicBezTo>
                <a:cubicBezTo>
                  <a:pt x="75324" y="1275"/>
                  <a:pt x="75622" y="1113"/>
                  <a:pt x="75649" y="1113"/>
                </a:cubicBezTo>
                <a:lnTo>
                  <a:pt x="76029" y="923"/>
                </a:lnTo>
                <a:cubicBezTo>
                  <a:pt x="76110" y="896"/>
                  <a:pt x="76327" y="760"/>
                  <a:pt x="76436" y="760"/>
                </a:cubicBezTo>
                <a:cubicBezTo>
                  <a:pt x="76436" y="760"/>
                  <a:pt x="76788" y="950"/>
                  <a:pt x="76788" y="950"/>
                </a:cubicBezTo>
                <a:cubicBezTo>
                  <a:pt x="76788" y="977"/>
                  <a:pt x="76436" y="1140"/>
                  <a:pt x="76409" y="1140"/>
                </a:cubicBezTo>
                <a:cubicBezTo>
                  <a:pt x="76544" y="1140"/>
                  <a:pt x="76653" y="1330"/>
                  <a:pt x="76788" y="1330"/>
                </a:cubicBezTo>
                <a:cubicBezTo>
                  <a:pt x="76924" y="1330"/>
                  <a:pt x="77032" y="1140"/>
                  <a:pt x="77168" y="1167"/>
                </a:cubicBezTo>
                <a:cubicBezTo>
                  <a:pt x="77304" y="1167"/>
                  <a:pt x="77412" y="1357"/>
                  <a:pt x="77548" y="1357"/>
                </a:cubicBezTo>
                <a:cubicBezTo>
                  <a:pt x="77683" y="1357"/>
                  <a:pt x="77819" y="1194"/>
                  <a:pt x="77928" y="1167"/>
                </a:cubicBezTo>
                <a:cubicBezTo>
                  <a:pt x="78063" y="1167"/>
                  <a:pt x="78199" y="1004"/>
                  <a:pt x="78307" y="1004"/>
                </a:cubicBezTo>
                <a:cubicBezTo>
                  <a:pt x="78416" y="1004"/>
                  <a:pt x="78579" y="1194"/>
                  <a:pt x="78687" y="1194"/>
                </a:cubicBezTo>
                <a:cubicBezTo>
                  <a:pt x="78823" y="1167"/>
                  <a:pt x="78931" y="1004"/>
                  <a:pt x="79067" y="1004"/>
                </a:cubicBezTo>
                <a:cubicBezTo>
                  <a:pt x="79148" y="1004"/>
                  <a:pt x="79392" y="1167"/>
                  <a:pt x="79446" y="1194"/>
                </a:cubicBezTo>
                <a:cubicBezTo>
                  <a:pt x="79501" y="1221"/>
                  <a:pt x="79772" y="1384"/>
                  <a:pt x="79826" y="1384"/>
                </a:cubicBezTo>
                <a:cubicBezTo>
                  <a:pt x="79908" y="1384"/>
                  <a:pt x="80152" y="1221"/>
                  <a:pt x="80206" y="1194"/>
                </a:cubicBezTo>
                <a:cubicBezTo>
                  <a:pt x="80260" y="1167"/>
                  <a:pt x="80531" y="1004"/>
                  <a:pt x="80586" y="1004"/>
                </a:cubicBezTo>
                <a:cubicBezTo>
                  <a:pt x="80721" y="1004"/>
                  <a:pt x="80857" y="1194"/>
                  <a:pt x="80965" y="1194"/>
                </a:cubicBezTo>
                <a:cubicBezTo>
                  <a:pt x="81047" y="1194"/>
                  <a:pt x="81291" y="977"/>
                  <a:pt x="81372" y="1004"/>
                </a:cubicBezTo>
                <a:cubicBezTo>
                  <a:pt x="81481" y="1031"/>
                  <a:pt x="81644" y="1140"/>
                  <a:pt x="81752" y="1194"/>
                </a:cubicBezTo>
                <a:cubicBezTo>
                  <a:pt x="81806" y="1194"/>
                  <a:pt x="82078" y="1357"/>
                  <a:pt x="82132" y="1357"/>
                </a:cubicBezTo>
                <a:cubicBezTo>
                  <a:pt x="82213" y="1357"/>
                  <a:pt x="82457" y="1221"/>
                  <a:pt x="82511" y="1167"/>
                </a:cubicBezTo>
                <a:lnTo>
                  <a:pt x="82891" y="1004"/>
                </a:lnTo>
                <a:lnTo>
                  <a:pt x="83271" y="814"/>
                </a:lnTo>
                <a:lnTo>
                  <a:pt x="84030" y="434"/>
                </a:lnTo>
                <a:lnTo>
                  <a:pt x="84817" y="787"/>
                </a:lnTo>
                <a:lnTo>
                  <a:pt x="84437" y="977"/>
                </a:lnTo>
                <a:cubicBezTo>
                  <a:pt x="84356" y="1004"/>
                  <a:pt x="84112" y="1113"/>
                  <a:pt x="84058" y="1167"/>
                </a:cubicBezTo>
                <a:cubicBezTo>
                  <a:pt x="84030" y="1194"/>
                  <a:pt x="84437" y="1302"/>
                  <a:pt x="84437" y="1330"/>
                </a:cubicBezTo>
                <a:cubicBezTo>
                  <a:pt x="84464" y="1357"/>
                  <a:pt x="84058" y="1519"/>
                  <a:pt x="84058" y="1519"/>
                </a:cubicBezTo>
                <a:cubicBezTo>
                  <a:pt x="84112" y="1547"/>
                  <a:pt x="84410" y="1709"/>
                  <a:pt x="84464" y="1709"/>
                </a:cubicBezTo>
                <a:cubicBezTo>
                  <a:pt x="84600" y="1709"/>
                  <a:pt x="84709" y="1519"/>
                  <a:pt x="84844" y="1519"/>
                </a:cubicBezTo>
                <a:cubicBezTo>
                  <a:pt x="84980" y="1492"/>
                  <a:pt x="85088" y="1330"/>
                  <a:pt x="85224" y="1330"/>
                </a:cubicBezTo>
                <a:cubicBezTo>
                  <a:pt x="85278" y="1330"/>
                  <a:pt x="85576" y="1519"/>
                  <a:pt x="85604" y="1492"/>
                </a:cubicBezTo>
                <a:cubicBezTo>
                  <a:pt x="85658" y="1492"/>
                  <a:pt x="85983" y="1330"/>
                  <a:pt x="85983" y="1302"/>
                </a:cubicBezTo>
                <a:cubicBezTo>
                  <a:pt x="85983" y="1302"/>
                  <a:pt x="85604" y="1140"/>
                  <a:pt x="85604" y="1140"/>
                </a:cubicBezTo>
                <a:cubicBezTo>
                  <a:pt x="85712" y="1113"/>
                  <a:pt x="85848" y="950"/>
                  <a:pt x="85983" y="950"/>
                </a:cubicBezTo>
                <a:cubicBezTo>
                  <a:pt x="86038" y="950"/>
                  <a:pt x="86309" y="1085"/>
                  <a:pt x="86363" y="1113"/>
                </a:cubicBezTo>
                <a:cubicBezTo>
                  <a:pt x="86390" y="1140"/>
                  <a:pt x="86743" y="1275"/>
                  <a:pt x="86743" y="1275"/>
                </a:cubicBezTo>
                <a:cubicBezTo>
                  <a:pt x="86797" y="1248"/>
                  <a:pt x="87123" y="1140"/>
                  <a:pt x="87123" y="1085"/>
                </a:cubicBezTo>
                <a:cubicBezTo>
                  <a:pt x="87123" y="1031"/>
                  <a:pt x="86743" y="977"/>
                  <a:pt x="86743" y="923"/>
                </a:cubicBezTo>
                <a:cubicBezTo>
                  <a:pt x="86743" y="868"/>
                  <a:pt x="87123" y="787"/>
                  <a:pt x="87123" y="733"/>
                </a:cubicBezTo>
                <a:cubicBezTo>
                  <a:pt x="87123" y="706"/>
                  <a:pt x="86689" y="597"/>
                  <a:pt x="86716" y="543"/>
                </a:cubicBezTo>
                <a:cubicBezTo>
                  <a:pt x="86743" y="543"/>
                  <a:pt x="87068" y="353"/>
                  <a:pt x="87095" y="353"/>
                </a:cubicBezTo>
                <a:cubicBezTo>
                  <a:pt x="87231" y="353"/>
                  <a:pt x="87367" y="516"/>
                  <a:pt x="87502" y="543"/>
                </a:cubicBezTo>
                <a:cubicBezTo>
                  <a:pt x="87529" y="597"/>
                  <a:pt x="87909" y="651"/>
                  <a:pt x="87909" y="706"/>
                </a:cubicBezTo>
                <a:cubicBezTo>
                  <a:pt x="87909" y="760"/>
                  <a:pt x="87502" y="841"/>
                  <a:pt x="87529" y="896"/>
                </a:cubicBezTo>
                <a:cubicBezTo>
                  <a:pt x="87529" y="923"/>
                  <a:pt x="87855" y="1058"/>
                  <a:pt x="87909" y="1085"/>
                </a:cubicBezTo>
                <a:cubicBezTo>
                  <a:pt x="88018" y="1085"/>
                  <a:pt x="88207" y="1248"/>
                  <a:pt x="88316" y="1248"/>
                </a:cubicBezTo>
                <a:cubicBezTo>
                  <a:pt x="88424" y="1248"/>
                  <a:pt x="88587" y="1058"/>
                  <a:pt x="88696" y="1058"/>
                </a:cubicBezTo>
                <a:cubicBezTo>
                  <a:pt x="88777" y="1058"/>
                  <a:pt x="89021" y="1248"/>
                  <a:pt x="89103" y="1221"/>
                </a:cubicBezTo>
                <a:cubicBezTo>
                  <a:pt x="89211" y="1194"/>
                  <a:pt x="89374" y="1085"/>
                  <a:pt x="89482" y="1031"/>
                </a:cubicBezTo>
                <a:cubicBezTo>
                  <a:pt x="89537" y="1004"/>
                  <a:pt x="89808" y="841"/>
                  <a:pt x="89862" y="841"/>
                </a:cubicBezTo>
                <a:cubicBezTo>
                  <a:pt x="89943" y="841"/>
                  <a:pt x="90215" y="1004"/>
                  <a:pt x="90269" y="1031"/>
                </a:cubicBezTo>
                <a:cubicBezTo>
                  <a:pt x="90296" y="1058"/>
                  <a:pt x="90594" y="1221"/>
                  <a:pt x="90649" y="1194"/>
                </a:cubicBezTo>
                <a:cubicBezTo>
                  <a:pt x="90757" y="1194"/>
                  <a:pt x="90947" y="1004"/>
                  <a:pt x="91056" y="1004"/>
                </a:cubicBezTo>
                <a:cubicBezTo>
                  <a:pt x="91164" y="1031"/>
                  <a:pt x="91300" y="1194"/>
                  <a:pt x="91435" y="1194"/>
                </a:cubicBezTo>
                <a:cubicBezTo>
                  <a:pt x="91544" y="1194"/>
                  <a:pt x="91706" y="1004"/>
                  <a:pt x="91815" y="1004"/>
                </a:cubicBezTo>
                <a:cubicBezTo>
                  <a:pt x="91951" y="1031"/>
                  <a:pt x="92113" y="1194"/>
                  <a:pt x="92222" y="1194"/>
                </a:cubicBezTo>
                <a:cubicBezTo>
                  <a:pt x="92303" y="1194"/>
                  <a:pt x="92547" y="1031"/>
                  <a:pt x="92602" y="1004"/>
                </a:cubicBezTo>
                <a:cubicBezTo>
                  <a:pt x="92656" y="977"/>
                  <a:pt x="92927" y="814"/>
                  <a:pt x="92981" y="814"/>
                </a:cubicBezTo>
                <a:cubicBezTo>
                  <a:pt x="93090" y="814"/>
                  <a:pt x="93280" y="1004"/>
                  <a:pt x="93388" y="1004"/>
                </a:cubicBezTo>
                <a:cubicBezTo>
                  <a:pt x="93415" y="1004"/>
                  <a:pt x="93442" y="977"/>
                  <a:pt x="93470" y="977"/>
                </a:cubicBezTo>
                <a:lnTo>
                  <a:pt x="93524" y="923"/>
                </a:lnTo>
                <a:lnTo>
                  <a:pt x="93551" y="923"/>
                </a:lnTo>
                <a:lnTo>
                  <a:pt x="93551" y="923"/>
                </a:lnTo>
                <a:lnTo>
                  <a:pt x="93578" y="896"/>
                </a:lnTo>
                <a:lnTo>
                  <a:pt x="93578" y="896"/>
                </a:lnTo>
                <a:lnTo>
                  <a:pt x="93578" y="896"/>
                </a:lnTo>
                <a:lnTo>
                  <a:pt x="93578" y="896"/>
                </a:lnTo>
                <a:lnTo>
                  <a:pt x="93632" y="896"/>
                </a:lnTo>
                <a:lnTo>
                  <a:pt x="93632" y="896"/>
                </a:lnTo>
                <a:lnTo>
                  <a:pt x="93632" y="896"/>
                </a:lnTo>
                <a:lnTo>
                  <a:pt x="93632" y="896"/>
                </a:lnTo>
                <a:cubicBezTo>
                  <a:pt x="93687" y="896"/>
                  <a:pt x="93714" y="868"/>
                  <a:pt x="93741" y="841"/>
                </a:cubicBezTo>
                <a:cubicBezTo>
                  <a:pt x="93768" y="841"/>
                  <a:pt x="93768" y="841"/>
                  <a:pt x="93795" y="841"/>
                </a:cubicBezTo>
                <a:cubicBezTo>
                  <a:pt x="93849" y="814"/>
                  <a:pt x="93876" y="814"/>
                  <a:pt x="93931" y="841"/>
                </a:cubicBezTo>
                <a:cubicBezTo>
                  <a:pt x="93985" y="841"/>
                  <a:pt x="94066" y="868"/>
                  <a:pt x="94148" y="896"/>
                </a:cubicBezTo>
                <a:cubicBezTo>
                  <a:pt x="94229" y="923"/>
                  <a:pt x="94310" y="950"/>
                  <a:pt x="94365" y="977"/>
                </a:cubicBezTo>
                <a:cubicBezTo>
                  <a:pt x="94527" y="1058"/>
                  <a:pt x="94663" y="1140"/>
                  <a:pt x="94771" y="1167"/>
                </a:cubicBezTo>
                <a:cubicBezTo>
                  <a:pt x="94853" y="1194"/>
                  <a:pt x="95043" y="1221"/>
                  <a:pt x="95233" y="1248"/>
                </a:cubicBezTo>
                <a:cubicBezTo>
                  <a:pt x="95422" y="1275"/>
                  <a:pt x="95639" y="1357"/>
                  <a:pt x="95721" y="1411"/>
                </a:cubicBezTo>
                <a:cubicBezTo>
                  <a:pt x="95856" y="1492"/>
                  <a:pt x="96019" y="1655"/>
                  <a:pt x="96155" y="1845"/>
                </a:cubicBezTo>
                <a:cubicBezTo>
                  <a:pt x="96290" y="2035"/>
                  <a:pt x="96399" y="2225"/>
                  <a:pt x="96453" y="2333"/>
                </a:cubicBezTo>
                <a:cubicBezTo>
                  <a:pt x="96535" y="2442"/>
                  <a:pt x="96643" y="2686"/>
                  <a:pt x="96697" y="2903"/>
                </a:cubicBezTo>
                <a:cubicBezTo>
                  <a:pt x="96779" y="3147"/>
                  <a:pt x="96806" y="3337"/>
                  <a:pt x="96806" y="3418"/>
                </a:cubicBezTo>
                <a:cubicBezTo>
                  <a:pt x="96806" y="3445"/>
                  <a:pt x="96697" y="3228"/>
                  <a:pt x="96535" y="2984"/>
                </a:cubicBezTo>
                <a:cubicBezTo>
                  <a:pt x="96372" y="2740"/>
                  <a:pt x="96182" y="2550"/>
                  <a:pt x="96155" y="2550"/>
                </a:cubicBezTo>
                <a:cubicBezTo>
                  <a:pt x="96155" y="2577"/>
                  <a:pt x="96182" y="2631"/>
                  <a:pt x="96236" y="2713"/>
                </a:cubicBezTo>
                <a:cubicBezTo>
                  <a:pt x="96263" y="2794"/>
                  <a:pt x="96318" y="2903"/>
                  <a:pt x="96345" y="3038"/>
                </a:cubicBezTo>
                <a:cubicBezTo>
                  <a:pt x="96426" y="3255"/>
                  <a:pt x="96426" y="3499"/>
                  <a:pt x="96453" y="3527"/>
                </a:cubicBezTo>
                <a:cubicBezTo>
                  <a:pt x="96453" y="3554"/>
                  <a:pt x="96562" y="3771"/>
                  <a:pt x="96616" y="3988"/>
                </a:cubicBezTo>
                <a:cubicBezTo>
                  <a:pt x="96643" y="4069"/>
                  <a:pt x="96670" y="4178"/>
                  <a:pt x="96697" y="4259"/>
                </a:cubicBezTo>
                <a:cubicBezTo>
                  <a:pt x="96697" y="4259"/>
                  <a:pt x="96697" y="4259"/>
                  <a:pt x="96697" y="4286"/>
                </a:cubicBezTo>
                <a:lnTo>
                  <a:pt x="96724" y="4313"/>
                </a:lnTo>
                <a:cubicBezTo>
                  <a:pt x="96724" y="4313"/>
                  <a:pt x="96724" y="4313"/>
                  <a:pt x="96724" y="4313"/>
                </a:cubicBezTo>
                <a:cubicBezTo>
                  <a:pt x="96724" y="4340"/>
                  <a:pt x="96724" y="4340"/>
                  <a:pt x="96724" y="4340"/>
                </a:cubicBezTo>
                <a:cubicBezTo>
                  <a:pt x="96724" y="4340"/>
                  <a:pt x="96752" y="4340"/>
                  <a:pt x="96752" y="4313"/>
                </a:cubicBezTo>
                <a:lnTo>
                  <a:pt x="96752" y="4286"/>
                </a:lnTo>
                <a:lnTo>
                  <a:pt x="96752" y="4286"/>
                </a:lnTo>
                <a:cubicBezTo>
                  <a:pt x="96752" y="4259"/>
                  <a:pt x="96779" y="4286"/>
                  <a:pt x="96779" y="4259"/>
                </a:cubicBezTo>
                <a:lnTo>
                  <a:pt x="96779" y="4232"/>
                </a:lnTo>
                <a:cubicBezTo>
                  <a:pt x="96779" y="4150"/>
                  <a:pt x="96806" y="4042"/>
                  <a:pt x="96806" y="3906"/>
                </a:cubicBezTo>
                <a:cubicBezTo>
                  <a:pt x="96806" y="3662"/>
                  <a:pt x="96779" y="3391"/>
                  <a:pt x="96806" y="3418"/>
                </a:cubicBezTo>
                <a:cubicBezTo>
                  <a:pt x="96860" y="3472"/>
                  <a:pt x="96941" y="3662"/>
                  <a:pt x="96996" y="3852"/>
                </a:cubicBezTo>
                <a:cubicBezTo>
                  <a:pt x="97023" y="3961"/>
                  <a:pt x="97050" y="4042"/>
                  <a:pt x="97050" y="4150"/>
                </a:cubicBezTo>
                <a:cubicBezTo>
                  <a:pt x="97077" y="4205"/>
                  <a:pt x="97077" y="4232"/>
                  <a:pt x="97077" y="4286"/>
                </a:cubicBezTo>
                <a:cubicBezTo>
                  <a:pt x="97104" y="4313"/>
                  <a:pt x="97104" y="4313"/>
                  <a:pt x="97104" y="4340"/>
                </a:cubicBezTo>
                <a:cubicBezTo>
                  <a:pt x="97131" y="4422"/>
                  <a:pt x="97267" y="4612"/>
                  <a:pt x="97294" y="4720"/>
                </a:cubicBezTo>
                <a:cubicBezTo>
                  <a:pt x="97294" y="4747"/>
                  <a:pt x="97104" y="5073"/>
                  <a:pt x="97104" y="5100"/>
                </a:cubicBezTo>
                <a:cubicBezTo>
                  <a:pt x="97050" y="5208"/>
                  <a:pt x="96941" y="5371"/>
                  <a:pt x="96914" y="5507"/>
                </a:cubicBezTo>
                <a:cubicBezTo>
                  <a:pt x="96887" y="5588"/>
                  <a:pt x="96724" y="5805"/>
                  <a:pt x="96724" y="5913"/>
                </a:cubicBezTo>
                <a:cubicBezTo>
                  <a:pt x="96724" y="5968"/>
                  <a:pt x="96887" y="6239"/>
                  <a:pt x="96914" y="6293"/>
                </a:cubicBezTo>
                <a:cubicBezTo>
                  <a:pt x="96941" y="6402"/>
                  <a:pt x="97050" y="6564"/>
                  <a:pt x="97077" y="6700"/>
                </a:cubicBezTo>
                <a:cubicBezTo>
                  <a:pt x="97104" y="6781"/>
                  <a:pt x="96887" y="6998"/>
                  <a:pt x="96887" y="7107"/>
                </a:cubicBezTo>
                <a:cubicBezTo>
                  <a:pt x="96887" y="7161"/>
                  <a:pt x="97050" y="7432"/>
                  <a:pt x="97050" y="7514"/>
                </a:cubicBezTo>
                <a:cubicBezTo>
                  <a:pt x="97077" y="7541"/>
                  <a:pt x="97240" y="7866"/>
                  <a:pt x="97240" y="7921"/>
                </a:cubicBezTo>
                <a:cubicBezTo>
                  <a:pt x="97213" y="8002"/>
                  <a:pt x="97077" y="8219"/>
                  <a:pt x="97023" y="8300"/>
                </a:cubicBezTo>
                <a:cubicBezTo>
                  <a:pt x="96996" y="8355"/>
                  <a:pt x="96833" y="8626"/>
                  <a:pt x="96833" y="8707"/>
                </a:cubicBezTo>
                <a:cubicBezTo>
                  <a:pt x="96833" y="8734"/>
                  <a:pt x="96996" y="9087"/>
                  <a:pt x="96996" y="9114"/>
                </a:cubicBezTo>
                <a:cubicBezTo>
                  <a:pt x="96969" y="9168"/>
                  <a:pt x="96806" y="9494"/>
                  <a:pt x="96779" y="9494"/>
                </a:cubicBezTo>
                <a:cubicBezTo>
                  <a:pt x="96724" y="9494"/>
                  <a:pt x="96670" y="9060"/>
                  <a:pt x="96616" y="9087"/>
                </a:cubicBezTo>
                <a:cubicBezTo>
                  <a:pt x="96616" y="9087"/>
                  <a:pt x="96426" y="9440"/>
                  <a:pt x="96399" y="9467"/>
                </a:cubicBezTo>
                <a:cubicBezTo>
                  <a:pt x="96399" y="9602"/>
                  <a:pt x="96209" y="9738"/>
                  <a:pt x="96209" y="9846"/>
                </a:cubicBezTo>
                <a:cubicBezTo>
                  <a:pt x="96182" y="9982"/>
                  <a:pt x="96345" y="10118"/>
                  <a:pt x="96372" y="10253"/>
                </a:cubicBezTo>
                <a:cubicBezTo>
                  <a:pt x="96372" y="10389"/>
                  <a:pt x="96535" y="10524"/>
                  <a:pt x="96507" y="10633"/>
                </a:cubicBezTo>
                <a:cubicBezTo>
                  <a:pt x="96507" y="10714"/>
                  <a:pt x="96290" y="10958"/>
                  <a:pt x="96318" y="11013"/>
                </a:cubicBezTo>
                <a:cubicBezTo>
                  <a:pt x="96345" y="11148"/>
                  <a:pt x="96426" y="11284"/>
                  <a:pt x="96480" y="11392"/>
                </a:cubicBezTo>
                <a:lnTo>
                  <a:pt x="96643" y="11772"/>
                </a:lnTo>
                <a:lnTo>
                  <a:pt x="96806" y="12152"/>
                </a:lnTo>
                <a:cubicBezTo>
                  <a:pt x="96860" y="12288"/>
                  <a:pt x="96914" y="12423"/>
                  <a:pt x="96969" y="12532"/>
                </a:cubicBezTo>
                <a:cubicBezTo>
                  <a:pt x="96996" y="12613"/>
                  <a:pt x="97158" y="12830"/>
                  <a:pt x="97158" y="12911"/>
                </a:cubicBezTo>
                <a:cubicBezTo>
                  <a:pt x="97158" y="12939"/>
                  <a:pt x="96969" y="13291"/>
                  <a:pt x="96969" y="13291"/>
                </a:cubicBezTo>
                <a:cubicBezTo>
                  <a:pt x="96914" y="13291"/>
                  <a:pt x="96806" y="12884"/>
                  <a:pt x="96779" y="12911"/>
                </a:cubicBezTo>
                <a:cubicBezTo>
                  <a:pt x="96724" y="12966"/>
                  <a:pt x="96643" y="13183"/>
                  <a:pt x="96589" y="13291"/>
                </a:cubicBezTo>
                <a:cubicBezTo>
                  <a:pt x="96562" y="13345"/>
                  <a:pt x="96399" y="13589"/>
                  <a:pt x="96399" y="13671"/>
                </a:cubicBezTo>
                <a:cubicBezTo>
                  <a:pt x="96399" y="13725"/>
                  <a:pt x="96562" y="13996"/>
                  <a:pt x="96589" y="14051"/>
                </a:cubicBezTo>
                <a:cubicBezTo>
                  <a:pt x="96589" y="14078"/>
                  <a:pt x="96724" y="14430"/>
                  <a:pt x="96752" y="14430"/>
                </a:cubicBezTo>
                <a:cubicBezTo>
                  <a:pt x="96779" y="14403"/>
                  <a:pt x="96941" y="14051"/>
                  <a:pt x="96941" y="14051"/>
                </a:cubicBezTo>
                <a:cubicBezTo>
                  <a:pt x="96969" y="14132"/>
                  <a:pt x="97131" y="14322"/>
                  <a:pt x="97131" y="14430"/>
                </a:cubicBezTo>
                <a:cubicBezTo>
                  <a:pt x="97131" y="14539"/>
                  <a:pt x="96941" y="14674"/>
                  <a:pt x="96941" y="14810"/>
                </a:cubicBezTo>
                <a:cubicBezTo>
                  <a:pt x="96914" y="14919"/>
                  <a:pt x="96752" y="15054"/>
                  <a:pt x="96752" y="15190"/>
                </a:cubicBezTo>
                <a:cubicBezTo>
                  <a:pt x="96752" y="15298"/>
                  <a:pt x="96941" y="15434"/>
                  <a:pt x="96941" y="15542"/>
                </a:cubicBezTo>
                <a:cubicBezTo>
                  <a:pt x="96941" y="15678"/>
                  <a:pt x="96752" y="15814"/>
                  <a:pt x="96752" y="15949"/>
                </a:cubicBezTo>
                <a:cubicBezTo>
                  <a:pt x="96752" y="16058"/>
                  <a:pt x="96941" y="16220"/>
                  <a:pt x="96941" y="16329"/>
                </a:cubicBezTo>
                <a:cubicBezTo>
                  <a:pt x="96941" y="16437"/>
                  <a:pt x="96752" y="16627"/>
                  <a:pt x="96752" y="16709"/>
                </a:cubicBezTo>
                <a:cubicBezTo>
                  <a:pt x="96779" y="16790"/>
                  <a:pt x="96914" y="17034"/>
                  <a:pt x="96941" y="17088"/>
                </a:cubicBezTo>
                <a:cubicBezTo>
                  <a:pt x="96969" y="17143"/>
                  <a:pt x="97131" y="17414"/>
                  <a:pt x="97131" y="17468"/>
                </a:cubicBezTo>
                <a:cubicBezTo>
                  <a:pt x="97131" y="17604"/>
                  <a:pt x="96969" y="17712"/>
                  <a:pt x="96941" y="17875"/>
                </a:cubicBezTo>
                <a:cubicBezTo>
                  <a:pt x="96969" y="17956"/>
                  <a:pt x="97158" y="18146"/>
                  <a:pt x="97131" y="18255"/>
                </a:cubicBezTo>
                <a:cubicBezTo>
                  <a:pt x="97131" y="18282"/>
                  <a:pt x="96969" y="18635"/>
                  <a:pt x="96969" y="18635"/>
                </a:cubicBezTo>
                <a:cubicBezTo>
                  <a:pt x="96914" y="18635"/>
                  <a:pt x="96806" y="18309"/>
                  <a:pt x="96779" y="18255"/>
                </a:cubicBezTo>
                <a:cubicBezTo>
                  <a:pt x="96697" y="18173"/>
                  <a:pt x="96643" y="17984"/>
                  <a:pt x="96589" y="17875"/>
                </a:cubicBezTo>
                <a:cubicBezTo>
                  <a:pt x="96535" y="17739"/>
                  <a:pt x="96453" y="17604"/>
                  <a:pt x="96399" y="17495"/>
                </a:cubicBezTo>
                <a:cubicBezTo>
                  <a:pt x="96399" y="17604"/>
                  <a:pt x="96209" y="17739"/>
                  <a:pt x="96209" y="17875"/>
                </a:cubicBezTo>
                <a:cubicBezTo>
                  <a:pt x="96209" y="17984"/>
                  <a:pt x="96426" y="18146"/>
                  <a:pt x="96399" y="18255"/>
                </a:cubicBezTo>
                <a:cubicBezTo>
                  <a:pt x="96399" y="18336"/>
                  <a:pt x="96209" y="18580"/>
                  <a:pt x="96236" y="18662"/>
                </a:cubicBezTo>
                <a:cubicBezTo>
                  <a:pt x="96236" y="18770"/>
                  <a:pt x="96372" y="18933"/>
                  <a:pt x="96426" y="19041"/>
                </a:cubicBezTo>
                <a:cubicBezTo>
                  <a:pt x="96480" y="19150"/>
                  <a:pt x="96535" y="19285"/>
                  <a:pt x="96616" y="19421"/>
                </a:cubicBezTo>
                <a:cubicBezTo>
                  <a:pt x="96643" y="19475"/>
                  <a:pt x="96779" y="19692"/>
                  <a:pt x="96806" y="19801"/>
                </a:cubicBezTo>
                <a:cubicBezTo>
                  <a:pt x="96806" y="19882"/>
                  <a:pt x="96616" y="20072"/>
                  <a:pt x="96616" y="20181"/>
                </a:cubicBezTo>
                <a:cubicBezTo>
                  <a:pt x="96616" y="20316"/>
                  <a:pt x="96806" y="20425"/>
                  <a:pt x="96806" y="20560"/>
                </a:cubicBezTo>
                <a:cubicBezTo>
                  <a:pt x="96806" y="20696"/>
                  <a:pt x="96616" y="20832"/>
                  <a:pt x="96616" y="20967"/>
                </a:cubicBezTo>
                <a:cubicBezTo>
                  <a:pt x="96616" y="21076"/>
                  <a:pt x="96806" y="21211"/>
                  <a:pt x="96806" y="21347"/>
                </a:cubicBezTo>
                <a:cubicBezTo>
                  <a:pt x="96806" y="21483"/>
                  <a:pt x="96643" y="21591"/>
                  <a:pt x="96643" y="21727"/>
                </a:cubicBezTo>
                <a:cubicBezTo>
                  <a:pt x="96643" y="21835"/>
                  <a:pt x="96833" y="21998"/>
                  <a:pt x="96833" y="22106"/>
                </a:cubicBezTo>
                <a:cubicBezTo>
                  <a:pt x="96806" y="22188"/>
                  <a:pt x="96643" y="22459"/>
                  <a:pt x="96643" y="22513"/>
                </a:cubicBezTo>
                <a:cubicBezTo>
                  <a:pt x="96670" y="22622"/>
                  <a:pt x="96779" y="22812"/>
                  <a:pt x="96833" y="22893"/>
                </a:cubicBezTo>
                <a:cubicBezTo>
                  <a:pt x="96887" y="23029"/>
                  <a:pt x="96969" y="23164"/>
                  <a:pt x="97023" y="23273"/>
                </a:cubicBezTo>
                <a:cubicBezTo>
                  <a:pt x="97050" y="23327"/>
                  <a:pt x="97213" y="23625"/>
                  <a:pt x="97213" y="23680"/>
                </a:cubicBezTo>
                <a:cubicBezTo>
                  <a:pt x="97213" y="23761"/>
                  <a:pt x="97077" y="23978"/>
                  <a:pt x="97023" y="24059"/>
                </a:cubicBezTo>
                <a:cubicBezTo>
                  <a:pt x="96996" y="24168"/>
                  <a:pt x="96914" y="24412"/>
                  <a:pt x="96860" y="24466"/>
                </a:cubicBezTo>
                <a:cubicBezTo>
                  <a:pt x="96833" y="24493"/>
                  <a:pt x="96697" y="24059"/>
                  <a:pt x="96670" y="24059"/>
                </a:cubicBezTo>
                <a:cubicBezTo>
                  <a:pt x="96616" y="24059"/>
                  <a:pt x="96535" y="24412"/>
                  <a:pt x="96480" y="24466"/>
                </a:cubicBezTo>
                <a:cubicBezTo>
                  <a:pt x="96426" y="24547"/>
                  <a:pt x="96372" y="24764"/>
                  <a:pt x="96318" y="24846"/>
                </a:cubicBezTo>
                <a:cubicBezTo>
                  <a:pt x="96426" y="25117"/>
                  <a:pt x="96562" y="25361"/>
                  <a:pt x="96670" y="25632"/>
                </a:cubicBezTo>
                <a:cubicBezTo>
                  <a:pt x="96752" y="25741"/>
                  <a:pt x="96806" y="25877"/>
                  <a:pt x="96860" y="26012"/>
                </a:cubicBezTo>
                <a:cubicBezTo>
                  <a:pt x="96887" y="26094"/>
                  <a:pt x="97050" y="26283"/>
                  <a:pt x="97050" y="26392"/>
                </a:cubicBezTo>
                <a:cubicBezTo>
                  <a:pt x="97050" y="26419"/>
                  <a:pt x="96887" y="26799"/>
                  <a:pt x="96860" y="26799"/>
                </a:cubicBezTo>
                <a:cubicBezTo>
                  <a:pt x="96833" y="26799"/>
                  <a:pt x="96697" y="26365"/>
                  <a:pt x="96670" y="26392"/>
                </a:cubicBezTo>
                <a:cubicBezTo>
                  <a:pt x="96670" y="26446"/>
                  <a:pt x="96507" y="26745"/>
                  <a:pt x="96507" y="26799"/>
                </a:cubicBezTo>
                <a:cubicBezTo>
                  <a:pt x="96507" y="26907"/>
                  <a:pt x="96697" y="27070"/>
                  <a:pt x="96697" y="27179"/>
                </a:cubicBezTo>
                <a:cubicBezTo>
                  <a:pt x="96670" y="27260"/>
                  <a:pt x="96480" y="27504"/>
                  <a:pt x="96507" y="27558"/>
                </a:cubicBezTo>
                <a:cubicBezTo>
                  <a:pt x="96535" y="27694"/>
                  <a:pt x="96643" y="27857"/>
                  <a:pt x="96697" y="27965"/>
                </a:cubicBezTo>
                <a:lnTo>
                  <a:pt x="96887" y="28345"/>
                </a:lnTo>
                <a:lnTo>
                  <a:pt x="97050" y="28725"/>
                </a:lnTo>
                <a:cubicBezTo>
                  <a:pt x="96996" y="28752"/>
                  <a:pt x="96941" y="29104"/>
                  <a:pt x="96887" y="29104"/>
                </a:cubicBezTo>
                <a:cubicBezTo>
                  <a:pt x="96833" y="29104"/>
                  <a:pt x="96752" y="28697"/>
                  <a:pt x="96697" y="28725"/>
                </a:cubicBezTo>
                <a:cubicBezTo>
                  <a:pt x="96670" y="28752"/>
                  <a:pt x="96535" y="29131"/>
                  <a:pt x="96507" y="29104"/>
                </a:cubicBezTo>
                <a:cubicBezTo>
                  <a:pt x="96453" y="29077"/>
                  <a:pt x="96372" y="28833"/>
                  <a:pt x="96318" y="28725"/>
                </a:cubicBezTo>
                <a:cubicBezTo>
                  <a:pt x="96290" y="28643"/>
                  <a:pt x="96182" y="28399"/>
                  <a:pt x="96128" y="28345"/>
                </a:cubicBezTo>
                <a:cubicBezTo>
                  <a:pt x="96101" y="28318"/>
                  <a:pt x="95992" y="28725"/>
                  <a:pt x="95965" y="28725"/>
                </a:cubicBezTo>
                <a:lnTo>
                  <a:pt x="96128" y="29131"/>
                </a:lnTo>
                <a:cubicBezTo>
                  <a:pt x="96182" y="29240"/>
                  <a:pt x="96263" y="29430"/>
                  <a:pt x="96318" y="29511"/>
                </a:cubicBezTo>
                <a:cubicBezTo>
                  <a:pt x="96372" y="29565"/>
                  <a:pt x="96480" y="29891"/>
                  <a:pt x="96507" y="29891"/>
                </a:cubicBezTo>
                <a:cubicBezTo>
                  <a:pt x="96562" y="29891"/>
                  <a:pt x="96670" y="29457"/>
                  <a:pt x="96697" y="29484"/>
                </a:cubicBezTo>
                <a:cubicBezTo>
                  <a:pt x="96752" y="29538"/>
                  <a:pt x="96833" y="29782"/>
                  <a:pt x="96887" y="29891"/>
                </a:cubicBezTo>
                <a:cubicBezTo>
                  <a:pt x="96914" y="29918"/>
                  <a:pt x="97050" y="30271"/>
                  <a:pt x="97077" y="30271"/>
                </a:cubicBezTo>
                <a:cubicBezTo>
                  <a:pt x="97104" y="30243"/>
                  <a:pt x="97240" y="29837"/>
                  <a:pt x="97240" y="29864"/>
                </a:cubicBezTo>
                <a:cubicBezTo>
                  <a:pt x="97267" y="29891"/>
                  <a:pt x="97430" y="30216"/>
                  <a:pt x="97430" y="30243"/>
                </a:cubicBezTo>
                <a:cubicBezTo>
                  <a:pt x="97430" y="30379"/>
                  <a:pt x="97267" y="30515"/>
                  <a:pt x="97267" y="30650"/>
                </a:cubicBezTo>
                <a:cubicBezTo>
                  <a:pt x="97185" y="30677"/>
                  <a:pt x="97131" y="31030"/>
                  <a:pt x="97077" y="31030"/>
                </a:cubicBezTo>
                <a:cubicBezTo>
                  <a:pt x="97050" y="31030"/>
                  <a:pt x="96887" y="30650"/>
                  <a:pt x="96887" y="30650"/>
                </a:cubicBezTo>
                <a:cubicBezTo>
                  <a:pt x="96860" y="30705"/>
                  <a:pt x="96697" y="30976"/>
                  <a:pt x="96697" y="31030"/>
                </a:cubicBezTo>
                <a:cubicBezTo>
                  <a:pt x="96697" y="31111"/>
                  <a:pt x="96860" y="31356"/>
                  <a:pt x="96887" y="31437"/>
                </a:cubicBezTo>
                <a:cubicBezTo>
                  <a:pt x="96914" y="31464"/>
                  <a:pt x="97077" y="31790"/>
                  <a:pt x="97077" y="31817"/>
                </a:cubicBezTo>
                <a:cubicBezTo>
                  <a:pt x="97050" y="31925"/>
                  <a:pt x="96941" y="32088"/>
                  <a:pt x="96887" y="32196"/>
                </a:cubicBezTo>
                <a:lnTo>
                  <a:pt x="96697" y="32576"/>
                </a:lnTo>
                <a:lnTo>
                  <a:pt x="96535" y="32983"/>
                </a:lnTo>
                <a:cubicBezTo>
                  <a:pt x="96480" y="33091"/>
                  <a:pt x="96372" y="33227"/>
                  <a:pt x="96345" y="33363"/>
                </a:cubicBezTo>
                <a:cubicBezTo>
                  <a:pt x="96318" y="33498"/>
                  <a:pt x="96182" y="33634"/>
                  <a:pt x="96155" y="33770"/>
                </a:cubicBezTo>
                <a:cubicBezTo>
                  <a:pt x="96155" y="33878"/>
                  <a:pt x="96345" y="34041"/>
                  <a:pt x="96345" y="34149"/>
                </a:cubicBezTo>
                <a:cubicBezTo>
                  <a:pt x="96345" y="34231"/>
                  <a:pt x="96155" y="34475"/>
                  <a:pt x="96155" y="34529"/>
                </a:cubicBezTo>
                <a:cubicBezTo>
                  <a:pt x="96182" y="34665"/>
                  <a:pt x="96290" y="34827"/>
                  <a:pt x="96345" y="34909"/>
                </a:cubicBezTo>
                <a:cubicBezTo>
                  <a:pt x="96372" y="34963"/>
                  <a:pt x="96507" y="35316"/>
                  <a:pt x="96535" y="35316"/>
                </a:cubicBezTo>
                <a:cubicBezTo>
                  <a:pt x="96562" y="35316"/>
                  <a:pt x="96724" y="34936"/>
                  <a:pt x="96724" y="34909"/>
                </a:cubicBezTo>
                <a:cubicBezTo>
                  <a:pt x="96724" y="35044"/>
                  <a:pt x="96914" y="35180"/>
                  <a:pt x="96914" y="35289"/>
                </a:cubicBezTo>
                <a:cubicBezTo>
                  <a:pt x="96914" y="35424"/>
                  <a:pt x="96724" y="35560"/>
                  <a:pt x="96724" y="35695"/>
                </a:cubicBezTo>
                <a:cubicBezTo>
                  <a:pt x="96724" y="35831"/>
                  <a:pt x="96535" y="35939"/>
                  <a:pt x="96535" y="36075"/>
                </a:cubicBezTo>
                <a:cubicBezTo>
                  <a:pt x="96535" y="36184"/>
                  <a:pt x="96724" y="36373"/>
                  <a:pt x="96724" y="36455"/>
                </a:cubicBezTo>
                <a:cubicBezTo>
                  <a:pt x="96697" y="36563"/>
                  <a:pt x="96589" y="36780"/>
                  <a:pt x="96535" y="36862"/>
                </a:cubicBezTo>
                <a:cubicBezTo>
                  <a:pt x="96507" y="36943"/>
                  <a:pt x="96372" y="37133"/>
                  <a:pt x="96372" y="37241"/>
                </a:cubicBezTo>
                <a:cubicBezTo>
                  <a:pt x="96345" y="37323"/>
                  <a:pt x="96535" y="37540"/>
                  <a:pt x="96535" y="37621"/>
                </a:cubicBezTo>
                <a:cubicBezTo>
                  <a:pt x="96535" y="37730"/>
                  <a:pt x="96345" y="37920"/>
                  <a:pt x="96372" y="38028"/>
                </a:cubicBezTo>
                <a:cubicBezTo>
                  <a:pt x="96372" y="38055"/>
                  <a:pt x="96399" y="38137"/>
                  <a:pt x="96453" y="38218"/>
                </a:cubicBezTo>
                <a:lnTo>
                  <a:pt x="96453" y="38218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99"/>
                </a:lnTo>
                <a:lnTo>
                  <a:pt x="96453" y="38299"/>
                </a:lnTo>
                <a:lnTo>
                  <a:pt x="96453" y="38299"/>
                </a:lnTo>
                <a:lnTo>
                  <a:pt x="96480" y="38326"/>
                </a:lnTo>
                <a:cubicBezTo>
                  <a:pt x="96480" y="38326"/>
                  <a:pt x="96507" y="38354"/>
                  <a:pt x="96507" y="38381"/>
                </a:cubicBezTo>
                <a:cubicBezTo>
                  <a:pt x="96507" y="38408"/>
                  <a:pt x="96535" y="38435"/>
                  <a:pt x="96535" y="38462"/>
                </a:cubicBezTo>
                <a:cubicBezTo>
                  <a:pt x="96562" y="38489"/>
                  <a:pt x="96589" y="38652"/>
                  <a:pt x="96616" y="38815"/>
                </a:cubicBezTo>
                <a:cubicBezTo>
                  <a:pt x="96643" y="38950"/>
                  <a:pt x="96670" y="39086"/>
                  <a:pt x="96643" y="39140"/>
                </a:cubicBezTo>
                <a:cubicBezTo>
                  <a:pt x="96643" y="39249"/>
                  <a:pt x="96345" y="39683"/>
                  <a:pt x="96318" y="39737"/>
                </a:cubicBezTo>
                <a:cubicBezTo>
                  <a:pt x="96263" y="39981"/>
                  <a:pt x="96263" y="40252"/>
                  <a:pt x="96182" y="40496"/>
                </a:cubicBezTo>
                <a:cubicBezTo>
                  <a:pt x="96101" y="40768"/>
                  <a:pt x="95965" y="41093"/>
                  <a:pt x="95748" y="41391"/>
                </a:cubicBezTo>
                <a:cubicBezTo>
                  <a:pt x="95694" y="41473"/>
                  <a:pt x="95558" y="41663"/>
                  <a:pt x="95314" y="41880"/>
                </a:cubicBezTo>
                <a:cubicBezTo>
                  <a:pt x="95097" y="42097"/>
                  <a:pt x="94799" y="42259"/>
                  <a:pt x="94690" y="42314"/>
                </a:cubicBezTo>
                <a:cubicBezTo>
                  <a:pt x="94527" y="42341"/>
                  <a:pt x="94175" y="42422"/>
                  <a:pt x="93876" y="42395"/>
                </a:cubicBezTo>
                <a:cubicBezTo>
                  <a:pt x="93795" y="42395"/>
                  <a:pt x="93741" y="42395"/>
                  <a:pt x="93659" y="42368"/>
                </a:cubicBezTo>
                <a:cubicBezTo>
                  <a:pt x="93632" y="42368"/>
                  <a:pt x="93605" y="42368"/>
                  <a:pt x="93551" y="42368"/>
                </a:cubicBezTo>
                <a:lnTo>
                  <a:pt x="93524" y="42341"/>
                </a:lnTo>
                <a:cubicBezTo>
                  <a:pt x="93497" y="42341"/>
                  <a:pt x="93470" y="42314"/>
                  <a:pt x="93470" y="42314"/>
                </a:cubicBezTo>
                <a:cubicBezTo>
                  <a:pt x="93361" y="42259"/>
                  <a:pt x="93198" y="42151"/>
                  <a:pt x="93063" y="42124"/>
                </a:cubicBezTo>
                <a:cubicBezTo>
                  <a:pt x="92981" y="42097"/>
                  <a:pt x="92791" y="41934"/>
                  <a:pt x="92683" y="41934"/>
                </a:cubicBezTo>
                <a:cubicBezTo>
                  <a:pt x="92602" y="41934"/>
                  <a:pt x="92357" y="42097"/>
                  <a:pt x="92303" y="42124"/>
                </a:cubicBezTo>
                <a:cubicBezTo>
                  <a:pt x="92195" y="42178"/>
                  <a:pt x="92005" y="42286"/>
                  <a:pt x="91896" y="42314"/>
                </a:cubicBezTo>
                <a:cubicBezTo>
                  <a:pt x="91815" y="42314"/>
                  <a:pt x="91598" y="42124"/>
                  <a:pt x="91517" y="42124"/>
                </a:cubicBezTo>
                <a:cubicBezTo>
                  <a:pt x="91435" y="42124"/>
                  <a:pt x="91164" y="42314"/>
                  <a:pt x="91110" y="42314"/>
                </a:cubicBezTo>
                <a:cubicBezTo>
                  <a:pt x="90974" y="42286"/>
                  <a:pt x="90839" y="42178"/>
                  <a:pt x="90730" y="42124"/>
                </a:cubicBezTo>
                <a:cubicBezTo>
                  <a:pt x="90594" y="42069"/>
                  <a:pt x="90459" y="41988"/>
                  <a:pt x="90323" y="41934"/>
                </a:cubicBezTo>
                <a:cubicBezTo>
                  <a:pt x="90242" y="41880"/>
                  <a:pt x="89998" y="41798"/>
                  <a:pt x="89943" y="41744"/>
                </a:cubicBezTo>
                <a:cubicBezTo>
                  <a:pt x="89916" y="41717"/>
                  <a:pt x="90323" y="41608"/>
                  <a:pt x="90323" y="41554"/>
                </a:cubicBezTo>
                <a:cubicBezTo>
                  <a:pt x="90323" y="41500"/>
                  <a:pt x="89971" y="41446"/>
                  <a:pt x="89943" y="41364"/>
                </a:cubicBezTo>
                <a:cubicBezTo>
                  <a:pt x="89808" y="41418"/>
                  <a:pt x="89672" y="41500"/>
                  <a:pt x="89537" y="41554"/>
                </a:cubicBezTo>
                <a:cubicBezTo>
                  <a:pt x="89428" y="41608"/>
                  <a:pt x="89238" y="41663"/>
                  <a:pt x="89157" y="41717"/>
                </a:cubicBezTo>
                <a:cubicBezTo>
                  <a:pt x="89103" y="41771"/>
                  <a:pt x="88777" y="41852"/>
                  <a:pt x="88750" y="41907"/>
                </a:cubicBezTo>
                <a:cubicBezTo>
                  <a:pt x="88750" y="41907"/>
                  <a:pt x="89130" y="42097"/>
                  <a:pt x="89157" y="42097"/>
                </a:cubicBezTo>
                <a:cubicBezTo>
                  <a:pt x="89021" y="42097"/>
                  <a:pt x="88886" y="42286"/>
                  <a:pt x="88750" y="42286"/>
                </a:cubicBezTo>
                <a:cubicBezTo>
                  <a:pt x="88723" y="42286"/>
                  <a:pt x="88370" y="42097"/>
                  <a:pt x="88370" y="42069"/>
                </a:cubicBezTo>
                <a:cubicBezTo>
                  <a:pt x="88370" y="42069"/>
                  <a:pt x="88479" y="42042"/>
                  <a:pt x="88560" y="41988"/>
                </a:cubicBezTo>
                <a:cubicBezTo>
                  <a:pt x="88669" y="41961"/>
                  <a:pt x="88750" y="41907"/>
                  <a:pt x="88750" y="41907"/>
                </a:cubicBezTo>
                <a:cubicBezTo>
                  <a:pt x="88696" y="41880"/>
                  <a:pt x="88452" y="41717"/>
                  <a:pt x="88370" y="41717"/>
                </a:cubicBezTo>
                <a:cubicBezTo>
                  <a:pt x="88262" y="41717"/>
                  <a:pt x="88072" y="41907"/>
                  <a:pt x="87991" y="41880"/>
                </a:cubicBezTo>
                <a:cubicBezTo>
                  <a:pt x="87828" y="41880"/>
                  <a:pt x="87746" y="41717"/>
                  <a:pt x="87584" y="41690"/>
                </a:cubicBezTo>
                <a:cubicBezTo>
                  <a:pt x="87475" y="41663"/>
                  <a:pt x="87340" y="41500"/>
                  <a:pt x="87204" y="41500"/>
                </a:cubicBezTo>
                <a:cubicBezTo>
                  <a:pt x="87123" y="41500"/>
                  <a:pt x="86878" y="41635"/>
                  <a:pt x="86824" y="41663"/>
                </a:cubicBezTo>
                <a:cubicBezTo>
                  <a:pt x="86770" y="41690"/>
                  <a:pt x="86472" y="41852"/>
                  <a:pt x="86417" y="41852"/>
                </a:cubicBezTo>
                <a:cubicBezTo>
                  <a:pt x="86336" y="41825"/>
                  <a:pt x="86119" y="41690"/>
                  <a:pt x="86038" y="41635"/>
                </a:cubicBezTo>
                <a:cubicBezTo>
                  <a:pt x="86010" y="41635"/>
                  <a:pt x="85712" y="41446"/>
                  <a:pt x="85658" y="41446"/>
                </a:cubicBezTo>
                <a:cubicBezTo>
                  <a:pt x="85576" y="41473"/>
                  <a:pt x="85359" y="41608"/>
                  <a:pt x="85278" y="41635"/>
                </a:cubicBezTo>
                <a:lnTo>
                  <a:pt x="84898" y="41798"/>
                </a:lnTo>
                <a:cubicBezTo>
                  <a:pt x="84844" y="41825"/>
                  <a:pt x="84600" y="41988"/>
                  <a:pt x="84519" y="41988"/>
                </a:cubicBezTo>
                <a:cubicBezTo>
                  <a:pt x="84464" y="41988"/>
                  <a:pt x="84166" y="41825"/>
                  <a:pt x="84139" y="41798"/>
                </a:cubicBezTo>
                <a:cubicBezTo>
                  <a:pt x="84030" y="41744"/>
                  <a:pt x="83868" y="41635"/>
                  <a:pt x="83759" y="41608"/>
                </a:cubicBezTo>
                <a:cubicBezTo>
                  <a:pt x="83678" y="41581"/>
                  <a:pt x="83434" y="41798"/>
                  <a:pt x="83352" y="41798"/>
                </a:cubicBezTo>
                <a:cubicBezTo>
                  <a:pt x="83271" y="41798"/>
                  <a:pt x="83054" y="41581"/>
                  <a:pt x="82973" y="41608"/>
                </a:cubicBezTo>
                <a:cubicBezTo>
                  <a:pt x="82864" y="41608"/>
                  <a:pt x="82674" y="41744"/>
                  <a:pt x="82593" y="41771"/>
                </a:cubicBezTo>
                <a:cubicBezTo>
                  <a:pt x="82457" y="41852"/>
                  <a:pt x="82349" y="41907"/>
                  <a:pt x="82213" y="41961"/>
                </a:cubicBezTo>
                <a:cubicBezTo>
                  <a:pt x="81969" y="42097"/>
                  <a:pt x="81698" y="42205"/>
                  <a:pt x="81454" y="42341"/>
                </a:cubicBezTo>
                <a:lnTo>
                  <a:pt x="81074" y="42151"/>
                </a:lnTo>
                <a:cubicBezTo>
                  <a:pt x="81020" y="42124"/>
                  <a:pt x="80938" y="42097"/>
                  <a:pt x="80857" y="42069"/>
                </a:cubicBezTo>
                <a:cubicBezTo>
                  <a:pt x="80830" y="42042"/>
                  <a:pt x="80830" y="42042"/>
                  <a:pt x="80803" y="42042"/>
                </a:cubicBezTo>
                <a:cubicBezTo>
                  <a:pt x="80748" y="42042"/>
                  <a:pt x="80748" y="42015"/>
                  <a:pt x="80748" y="42015"/>
                </a:cubicBezTo>
                <a:cubicBezTo>
                  <a:pt x="80694" y="41988"/>
                  <a:pt x="80667" y="41988"/>
                  <a:pt x="80667" y="41961"/>
                </a:cubicBezTo>
                <a:cubicBezTo>
                  <a:pt x="80667" y="41961"/>
                  <a:pt x="80748" y="41907"/>
                  <a:pt x="80857" y="41880"/>
                </a:cubicBezTo>
                <a:cubicBezTo>
                  <a:pt x="80965" y="41852"/>
                  <a:pt x="81074" y="41798"/>
                  <a:pt x="81047" y="41771"/>
                </a:cubicBezTo>
                <a:cubicBezTo>
                  <a:pt x="81047" y="41771"/>
                  <a:pt x="80965" y="41717"/>
                  <a:pt x="80884" y="41690"/>
                </a:cubicBezTo>
                <a:lnTo>
                  <a:pt x="80830" y="41663"/>
                </a:lnTo>
                <a:lnTo>
                  <a:pt x="80803" y="41663"/>
                </a:lnTo>
                <a:cubicBezTo>
                  <a:pt x="80803" y="41663"/>
                  <a:pt x="80803" y="41635"/>
                  <a:pt x="80776" y="41635"/>
                </a:cubicBezTo>
                <a:lnTo>
                  <a:pt x="80776" y="41635"/>
                </a:lnTo>
                <a:lnTo>
                  <a:pt x="80748" y="41635"/>
                </a:lnTo>
                <a:cubicBezTo>
                  <a:pt x="80694" y="41608"/>
                  <a:pt x="80667" y="41608"/>
                  <a:pt x="80667" y="41608"/>
                </a:cubicBezTo>
                <a:cubicBezTo>
                  <a:pt x="80586" y="41554"/>
                  <a:pt x="80369" y="41418"/>
                  <a:pt x="80260" y="41418"/>
                </a:cubicBezTo>
                <a:cubicBezTo>
                  <a:pt x="80179" y="41391"/>
                  <a:pt x="79989" y="41608"/>
                  <a:pt x="79880" y="41608"/>
                </a:cubicBezTo>
                <a:cubicBezTo>
                  <a:pt x="79745" y="41608"/>
                  <a:pt x="79636" y="41418"/>
                  <a:pt x="79501" y="41418"/>
                </a:cubicBezTo>
                <a:lnTo>
                  <a:pt x="78687" y="41771"/>
                </a:lnTo>
                <a:cubicBezTo>
                  <a:pt x="78579" y="41825"/>
                  <a:pt x="78443" y="41907"/>
                  <a:pt x="78307" y="41934"/>
                </a:cubicBezTo>
                <a:cubicBezTo>
                  <a:pt x="78280" y="41961"/>
                  <a:pt x="77955" y="41744"/>
                  <a:pt x="77900" y="41744"/>
                </a:cubicBezTo>
                <a:cubicBezTo>
                  <a:pt x="77873" y="41744"/>
                  <a:pt x="77494" y="41907"/>
                  <a:pt x="77494" y="41934"/>
                </a:cubicBezTo>
                <a:cubicBezTo>
                  <a:pt x="77521" y="41934"/>
                  <a:pt x="77900" y="42124"/>
                  <a:pt x="77900" y="42124"/>
                </a:cubicBezTo>
                <a:cubicBezTo>
                  <a:pt x="77819" y="42151"/>
                  <a:pt x="77602" y="42286"/>
                  <a:pt x="77494" y="42286"/>
                </a:cubicBezTo>
                <a:cubicBezTo>
                  <a:pt x="77385" y="42286"/>
                  <a:pt x="77222" y="42097"/>
                  <a:pt x="77114" y="42097"/>
                </a:cubicBezTo>
                <a:cubicBezTo>
                  <a:pt x="76951" y="42097"/>
                  <a:pt x="76843" y="42259"/>
                  <a:pt x="76707" y="42259"/>
                </a:cubicBezTo>
                <a:cubicBezTo>
                  <a:pt x="76680" y="42205"/>
                  <a:pt x="76300" y="42124"/>
                  <a:pt x="76300" y="42069"/>
                </a:cubicBezTo>
                <a:cubicBezTo>
                  <a:pt x="76300" y="42015"/>
                  <a:pt x="76734" y="41961"/>
                  <a:pt x="76707" y="41907"/>
                </a:cubicBezTo>
                <a:cubicBezTo>
                  <a:pt x="76680" y="41852"/>
                  <a:pt x="76381" y="41717"/>
                  <a:pt x="76300" y="41690"/>
                </a:cubicBezTo>
                <a:cubicBezTo>
                  <a:pt x="76246" y="41663"/>
                  <a:pt x="76002" y="41500"/>
                  <a:pt x="75920" y="41500"/>
                </a:cubicBezTo>
                <a:cubicBezTo>
                  <a:pt x="75839" y="41500"/>
                  <a:pt x="75568" y="41635"/>
                  <a:pt x="75514" y="41663"/>
                </a:cubicBezTo>
                <a:cubicBezTo>
                  <a:pt x="75486" y="41663"/>
                  <a:pt x="75161" y="41825"/>
                  <a:pt x="75107" y="41825"/>
                </a:cubicBezTo>
                <a:cubicBezTo>
                  <a:pt x="75080" y="41798"/>
                  <a:pt x="74727" y="41608"/>
                  <a:pt x="74727" y="41608"/>
                </a:cubicBezTo>
                <a:cubicBezTo>
                  <a:pt x="74727" y="41581"/>
                  <a:pt x="75107" y="41446"/>
                  <a:pt x="75134" y="41446"/>
                </a:cubicBezTo>
                <a:cubicBezTo>
                  <a:pt x="75025" y="41446"/>
                  <a:pt x="74863" y="41256"/>
                  <a:pt x="74754" y="41229"/>
                </a:cubicBezTo>
                <a:cubicBezTo>
                  <a:pt x="74727" y="41229"/>
                  <a:pt x="74347" y="41391"/>
                  <a:pt x="74347" y="41391"/>
                </a:cubicBezTo>
                <a:cubicBezTo>
                  <a:pt x="74347" y="41418"/>
                  <a:pt x="74754" y="41581"/>
                  <a:pt x="74727" y="41608"/>
                </a:cubicBezTo>
                <a:cubicBezTo>
                  <a:pt x="74646" y="41663"/>
                  <a:pt x="74456" y="41717"/>
                  <a:pt x="74347" y="41771"/>
                </a:cubicBezTo>
                <a:lnTo>
                  <a:pt x="73940" y="41934"/>
                </a:lnTo>
                <a:cubicBezTo>
                  <a:pt x="73832" y="41852"/>
                  <a:pt x="73696" y="41771"/>
                  <a:pt x="73561" y="41717"/>
                </a:cubicBezTo>
                <a:cubicBezTo>
                  <a:pt x="73533" y="41690"/>
                  <a:pt x="73181" y="41527"/>
                  <a:pt x="73208" y="41500"/>
                </a:cubicBezTo>
                <a:cubicBezTo>
                  <a:pt x="73208" y="41446"/>
                  <a:pt x="73588" y="41418"/>
                  <a:pt x="73588" y="41337"/>
                </a:cubicBezTo>
                <a:cubicBezTo>
                  <a:pt x="73588" y="41283"/>
                  <a:pt x="73208" y="41202"/>
                  <a:pt x="73208" y="41147"/>
                </a:cubicBezTo>
                <a:cubicBezTo>
                  <a:pt x="73208" y="41120"/>
                  <a:pt x="73615" y="40985"/>
                  <a:pt x="73615" y="40985"/>
                </a:cubicBezTo>
                <a:cubicBezTo>
                  <a:pt x="73561" y="40957"/>
                  <a:pt x="73316" y="40795"/>
                  <a:pt x="73235" y="40768"/>
                </a:cubicBezTo>
                <a:cubicBezTo>
                  <a:pt x="73127" y="40768"/>
                  <a:pt x="72964" y="40930"/>
                  <a:pt x="72855" y="40930"/>
                </a:cubicBezTo>
                <a:cubicBezTo>
                  <a:pt x="72720" y="40930"/>
                  <a:pt x="72584" y="40740"/>
                  <a:pt x="72476" y="40740"/>
                </a:cubicBezTo>
                <a:lnTo>
                  <a:pt x="72096" y="40903"/>
                </a:lnTo>
                <a:cubicBezTo>
                  <a:pt x="72042" y="40930"/>
                  <a:pt x="71689" y="41039"/>
                  <a:pt x="71689" y="41066"/>
                </a:cubicBezTo>
                <a:cubicBezTo>
                  <a:pt x="71689" y="41093"/>
                  <a:pt x="72015" y="41229"/>
                  <a:pt x="72069" y="41256"/>
                </a:cubicBezTo>
                <a:lnTo>
                  <a:pt x="72449" y="41473"/>
                </a:lnTo>
                <a:lnTo>
                  <a:pt x="72069" y="41635"/>
                </a:lnTo>
                <a:cubicBezTo>
                  <a:pt x="71987" y="41663"/>
                  <a:pt x="71770" y="41798"/>
                  <a:pt x="71689" y="41798"/>
                </a:cubicBezTo>
                <a:cubicBezTo>
                  <a:pt x="71635" y="41798"/>
                  <a:pt x="71364" y="41635"/>
                  <a:pt x="71309" y="41608"/>
                </a:cubicBezTo>
                <a:lnTo>
                  <a:pt x="70930" y="41418"/>
                </a:lnTo>
                <a:lnTo>
                  <a:pt x="70577" y="41229"/>
                </a:lnTo>
                <a:cubicBezTo>
                  <a:pt x="70523" y="41202"/>
                  <a:pt x="70224" y="41012"/>
                  <a:pt x="70197" y="41012"/>
                </a:cubicBezTo>
                <a:cubicBezTo>
                  <a:pt x="70143" y="41012"/>
                  <a:pt x="69818" y="41202"/>
                  <a:pt x="69818" y="41202"/>
                </a:cubicBezTo>
                <a:cubicBezTo>
                  <a:pt x="69818" y="41256"/>
                  <a:pt x="70224" y="41364"/>
                  <a:pt x="70197" y="41391"/>
                </a:cubicBezTo>
                <a:cubicBezTo>
                  <a:pt x="70143" y="41446"/>
                  <a:pt x="69899" y="41527"/>
                  <a:pt x="69818" y="41581"/>
                </a:cubicBezTo>
                <a:cubicBezTo>
                  <a:pt x="69709" y="41608"/>
                  <a:pt x="69546" y="41717"/>
                  <a:pt x="69438" y="41744"/>
                </a:cubicBezTo>
                <a:cubicBezTo>
                  <a:pt x="69384" y="41771"/>
                  <a:pt x="69139" y="41554"/>
                  <a:pt x="69058" y="41554"/>
                </a:cubicBezTo>
                <a:cubicBezTo>
                  <a:pt x="68950" y="41554"/>
                  <a:pt x="68787" y="41771"/>
                  <a:pt x="68678" y="41744"/>
                </a:cubicBezTo>
                <a:cubicBezTo>
                  <a:pt x="68516" y="41744"/>
                  <a:pt x="68434" y="41581"/>
                  <a:pt x="68299" y="41554"/>
                </a:cubicBezTo>
                <a:cubicBezTo>
                  <a:pt x="68163" y="41554"/>
                  <a:pt x="68027" y="41391"/>
                  <a:pt x="67892" y="41391"/>
                </a:cubicBezTo>
                <a:cubicBezTo>
                  <a:pt x="67865" y="41391"/>
                  <a:pt x="67539" y="41581"/>
                  <a:pt x="67512" y="41581"/>
                </a:cubicBezTo>
                <a:cubicBezTo>
                  <a:pt x="67376" y="41527"/>
                  <a:pt x="67268" y="41446"/>
                  <a:pt x="67132" y="41391"/>
                </a:cubicBezTo>
                <a:cubicBezTo>
                  <a:pt x="67024" y="41337"/>
                  <a:pt x="66780" y="41256"/>
                  <a:pt x="66753" y="41202"/>
                </a:cubicBezTo>
                <a:cubicBezTo>
                  <a:pt x="66698" y="41174"/>
                  <a:pt x="67132" y="41066"/>
                  <a:pt x="67132" y="41012"/>
                </a:cubicBezTo>
                <a:cubicBezTo>
                  <a:pt x="67132" y="40957"/>
                  <a:pt x="66753" y="40903"/>
                  <a:pt x="66725" y="40822"/>
                </a:cubicBezTo>
                <a:lnTo>
                  <a:pt x="66346" y="41012"/>
                </a:lnTo>
                <a:cubicBezTo>
                  <a:pt x="66291" y="41039"/>
                  <a:pt x="65966" y="41174"/>
                  <a:pt x="65966" y="41202"/>
                </a:cubicBezTo>
                <a:cubicBezTo>
                  <a:pt x="65966" y="41229"/>
                  <a:pt x="66346" y="41391"/>
                  <a:pt x="66346" y="41391"/>
                </a:cubicBezTo>
                <a:cubicBezTo>
                  <a:pt x="66237" y="41418"/>
                  <a:pt x="66102" y="41581"/>
                  <a:pt x="65966" y="41581"/>
                </a:cubicBezTo>
                <a:cubicBezTo>
                  <a:pt x="65830" y="41581"/>
                  <a:pt x="65695" y="41391"/>
                  <a:pt x="65586" y="41391"/>
                </a:cubicBezTo>
                <a:cubicBezTo>
                  <a:pt x="65451" y="41391"/>
                  <a:pt x="65315" y="41581"/>
                  <a:pt x="65179" y="41581"/>
                </a:cubicBezTo>
                <a:cubicBezTo>
                  <a:pt x="65071" y="41581"/>
                  <a:pt x="64935" y="41418"/>
                  <a:pt x="64800" y="41391"/>
                </a:cubicBezTo>
                <a:cubicBezTo>
                  <a:pt x="64664" y="41391"/>
                  <a:pt x="64528" y="41202"/>
                  <a:pt x="64420" y="41202"/>
                </a:cubicBezTo>
                <a:cubicBezTo>
                  <a:pt x="64338" y="41202"/>
                  <a:pt x="64094" y="41418"/>
                  <a:pt x="64013" y="41391"/>
                </a:cubicBezTo>
                <a:cubicBezTo>
                  <a:pt x="63905" y="41364"/>
                  <a:pt x="63742" y="41256"/>
                  <a:pt x="63633" y="41202"/>
                </a:cubicBezTo>
                <a:cubicBezTo>
                  <a:pt x="63606" y="41202"/>
                  <a:pt x="63281" y="41012"/>
                  <a:pt x="63254" y="41039"/>
                </a:cubicBezTo>
                <a:cubicBezTo>
                  <a:pt x="63145" y="41039"/>
                  <a:pt x="62928" y="41174"/>
                  <a:pt x="62847" y="41202"/>
                </a:cubicBezTo>
                <a:lnTo>
                  <a:pt x="62467" y="41391"/>
                </a:lnTo>
                <a:lnTo>
                  <a:pt x="61707" y="41771"/>
                </a:lnTo>
                <a:lnTo>
                  <a:pt x="61301" y="41581"/>
                </a:lnTo>
                <a:cubicBezTo>
                  <a:pt x="61273" y="41554"/>
                  <a:pt x="60921" y="41418"/>
                  <a:pt x="60921" y="41391"/>
                </a:cubicBezTo>
                <a:cubicBezTo>
                  <a:pt x="60921" y="41364"/>
                  <a:pt x="61328" y="41229"/>
                  <a:pt x="61301" y="41202"/>
                </a:cubicBezTo>
                <a:cubicBezTo>
                  <a:pt x="61246" y="41147"/>
                  <a:pt x="61029" y="41066"/>
                  <a:pt x="60921" y="41012"/>
                </a:cubicBezTo>
                <a:cubicBezTo>
                  <a:pt x="60785" y="40957"/>
                  <a:pt x="60623" y="40903"/>
                  <a:pt x="60514" y="40822"/>
                </a:cubicBezTo>
                <a:cubicBezTo>
                  <a:pt x="60406" y="40768"/>
                  <a:pt x="60243" y="40713"/>
                  <a:pt x="60134" y="40659"/>
                </a:cubicBezTo>
                <a:cubicBezTo>
                  <a:pt x="59890" y="40768"/>
                  <a:pt x="59619" y="40903"/>
                  <a:pt x="59375" y="41012"/>
                </a:cubicBezTo>
                <a:cubicBezTo>
                  <a:pt x="59266" y="41066"/>
                  <a:pt x="59049" y="41147"/>
                  <a:pt x="58995" y="41202"/>
                </a:cubicBezTo>
                <a:cubicBezTo>
                  <a:pt x="58941" y="41256"/>
                  <a:pt x="58588" y="41337"/>
                  <a:pt x="58588" y="41391"/>
                </a:cubicBezTo>
                <a:cubicBezTo>
                  <a:pt x="58588" y="41418"/>
                  <a:pt x="59022" y="41554"/>
                  <a:pt x="58995" y="41581"/>
                </a:cubicBezTo>
                <a:cubicBezTo>
                  <a:pt x="58941" y="41608"/>
                  <a:pt x="58670" y="41771"/>
                  <a:pt x="58615" y="41744"/>
                </a:cubicBezTo>
                <a:cubicBezTo>
                  <a:pt x="58480" y="41744"/>
                  <a:pt x="58344" y="41581"/>
                  <a:pt x="58208" y="41581"/>
                </a:cubicBezTo>
                <a:cubicBezTo>
                  <a:pt x="58100" y="41581"/>
                  <a:pt x="57964" y="41744"/>
                  <a:pt x="57829" y="41771"/>
                </a:cubicBezTo>
                <a:cubicBezTo>
                  <a:pt x="57802" y="41771"/>
                  <a:pt x="57449" y="41581"/>
                  <a:pt x="57449" y="41581"/>
                </a:cubicBezTo>
                <a:cubicBezTo>
                  <a:pt x="57449" y="41527"/>
                  <a:pt x="57829" y="41446"/>
                  <a:pt x="57829" y="41391"/>
                </a:cubicBezTo>
                <a:cubicBezTo>
                  <a:pt x="57829" y="41337"/>
                  <a:pt x="57449" y="41256"/>
                  <a:pt x="57449" y="41202"/>
                </a:cubicBezTo>
                <a:cubicBezTo>
                  <a:pt x="57449" y="41202"/>
                  <a:pt x="57530" y="41147"/>
                  <a:pt x="57639" y="41120"/>
                </a:cubicBezTo>
                <a:cubicBezTo>
                  <a:pt x="57720" y="41066"/>
                  <a:pt x="57829" y="41012"/>
                  <a:pt x="57829" y="41012"/>
                </a:cubicBezTo>
                <a:cubicBezTo>
                  <a:pt x="57720" y="41012"/>
                  <a:pt x="57530" y="40849"/>
                  <a:pt x="57422" y="40849"/>
                </a:cubicBezTo>
                <a:cubicBezTo>
                  <a:pt x="57313" y="40849"/>
                  <a:pt x="57151" y="41039"/>
                  <a:pt x="57042" y="41012"/>
                </a:cubicBezTo>
                <a:cubicBezTo>
                  <a:pt x="56934" y="41012"/>
                  <a:pt x="56771" y="40822"/>
                  <a:pt x="56662" y="40849"/>
                </a:cubicBezTo>
                <a:cubicBezTo>
                  <a:pt x="56581" y="40849"/>
                  <a:pt x="56337" y="40985"/>
                  <a:pt x="56283" y="41039"/>
                </a:cubicBezTo>
                <a:cubicBezTo>
                  <a:pt x="56228" y="41039"/>
                  <a:pt x="55957" y="41229"/>
                  <a:pt x="55876" y="41202"/>
                </a:cubicBezTo>
                <a:cubicBezTo>
                  <a:pt x="55767" y="41202"/>
                  <a:pt x="55605" y="41012"/>
                  <a:pt x="55496" y="41039"/>
                </a:cubicBezTo>
                <a:cubicBezTo>
                  <a:pt x="55442" y="41039"/>
                  <a:pt x="55360" y="41093"/>
                  <a:pt x="55306" y="41120"/>
                </a:cubicBezTo>
                <a:lnTo>
                  <a:pt x="55252" y="41147"/>
                </a:lnTo>
                <a:lnTo>
                  <a:pt x="55252" y="41174"/>
                </a:lnTo>
                <a:cubicBezTo>
                  <a:pt x="55252" y="41174"/>
                  <a:pt x="55252" y="41174"/>
                  <a:pt x="55252" y="41174"/>
                </a:cubicBezTo>
                <a:lnTo>
                  <a:pt x="55225" y="41174"/>
                </a:lnTo>
                <a:cubicBezTo>
                  <a:pt x="55198" y="41202"/>
                  <a:pt x="55171" y="41202"/>
                  <a:pt x="55116" y="41202"/>
                </a:cubicBezTo>
                <a:cubicBezTo>
                  <a:pt x="55008" y="41202"/>
                  <a:pt x="54845" y="41012"/>
                  <a:pt x="54737" y="41039"/>
                </a:cubicBezTo>
                <a:cubicBezTo>
                  <a:pt x="54601" y="41039"/>
                  <a:pt x="54493" y="41202"/>
                  <a:pt x="54357" y="41229"/>
                </a:cubicBezTo>
                <a:cubicBezTo>
                  <a:pt x="54221" y="41229"/>
                  <a:pt x="54086" y="41039"/>
                  <a:pt x="53977" y="41039"/>
                </a:cubicBezTo>
                <a:cubicBezTo>
                  <a:pt x="53869" y="41039"/>
                  <a:pt x="53679" y="41229"/>
                  <a:pt x="53597" y="41229"/>
                </a:cubicBezTo>
                <a:cubicBezTo>
                  <a:pt x="53570" y="41229"/>
                  <a:pt x="53218" y="41066"/>
                  <a:pt x="53218" y="41066"/>
                </a:cubicBezTo>
                <a:cubicBezTo>
                  <a:pt x="53218" y="41039"/>
                  <a:pt x="53543" y="40876"/>
                  <a:pt x="53570" y="40876"/>
                </a:cubicBezTo>
                <a:cubicBezTo>
                  <a:pt x="53462" y="40876"/>
                  <a:pt x="53326" y="40686"/>
                  <a:pt x="53191" y="40686"/>
                </a:cubicBezTo>
                <a:cubicBezTo>
                  <a:pt x="53136" y="40686"/>
                  <a:pt x="52892" y="40849"/>
                  <a:pt x="52838" y="40876"/>
                </a:cubicBezTo>
                <a:cubicBezTo>
                  <a:pt x="52757" y="40930"/>
                  <a:pt x="52567" y="41066"/>
                  <a:pt x="52458" y="41093"/>
                </a:cubicBezTo>
                <a:cubicBezTo>
                  <a:pt x="52350" y="41093"/>
                  <a:pt x="52187" y="40903"/>
                  <a:pt x="52078" y="40903"/>
                </a:cubicBezTo>
                <a:cubicBezTo>
                  <a:pt x="51970" y="40930"/>
                  <a:pt x="51807" y="41120"/>
                  <a:pt x="51699" y="41120"/>
                </a:cubicBezTo>
                <a:cubicBezTo>
                  <a:pt x="51617" y="41120"/>
                  <a:pt x="51400" y="40930"/>
                  <a:pt x="51319" y="40957"/>
                </a:cubicBezTo>
                <a:cubicBezTo>
                  <a:pt x="51211" y="40985"/>
                  <a:pt x="51021" y="41120"/>
                  <a:pt x="50966" y="41174"/>
                </a:cubicBezTo>
                <a:cubicBezTo>
                  <a:pt x="50912" y="41174"/>
                  <a:pt x="50641" y="41364"/>
                  <a:pt x="50587" y="41364"/>
                </a:cubicBezTo>
                <a:cubicBezTo>
                  <a:pt x="50532" y="41364"/>
                  <a:pt x="50261" y="41202"/>
                  <a:pt x="50207" y="41229"/>
                </a:cubicBezTo>
                <a:cubicBezTo>
                  <a:pt x="50071" y="41256"/>
                  <a:pt x="49936" y="41364"/>
                  <a:pt x="49854" y="41446"/>
                </a:cubicBezTo>
                <a:cubicBezTo>
                  <a:pt x="49800" y="41473"/>
                  <a:pt x="49583" y="41635"/>
                  <a:pt x="49502" y="41663"/>
                </a:cubicBezTo>
                <a:cubicBezTo>
                  <a:pt x="49366" y="41663"/>
                  <a:pt x="49203" y="41500"/>
                  <a:pt x="49095" y="41500"/>
                </a:cubicBezTo>
                <a:cubicBezTo>
                  <a:pt x="49013" y="41500"/>
                  <a:pt x="48797" y="41717"/>
                  <a:pt x="48715" y="41717"/>
                </a:cubicBezTo>
                <a:cubicBezTo>
                  <a:pt x="48580" y="41717"/>
                  <a:pt x="48417" y="41608"/>
                  <a:pt x="48308" y="41581"/>
                </a:cubicBezTo>
                <a:cubicBezTo>
                  <a:pt x="48254" y="41554"/>
                  <a:pt x="47956" y="41418"/>
                  <a:pt x="47901" y="41418"/>
                </a:cubicBezTo>
                <a:cubicBezTo>
                  <a:pt x="47793" y="41446"/>
                  <a:pt x="47576" y="41608"/>
                  <a:pt x="47522" y="41635"/>
                </a:cubicBezTo>
                <a:cubicBezTo>
                  <a:pt x="47386" y="41717"/>
                  <a:pt x="47250" y="41771"/>
                  <a:pt x="47142" y="41852"/>
                </a:cubicBezTo>
                <a:cubicBezTo>
                  <a:pt x="47088" y="41880"/>
                  <a:pt x="46816" y="42042"/>
                  <a:pt x="46735" y="42069"/>
                </a:cubicBezTo>
                <a:cubicBezTo>
                  <a:pt x="46627" y="42069"/>
                  <a:pt x="46464" y="41907"/>
                  <a:pt x="46328" y="41907"/>
                </a:cubicBezTo>
                <a:cubicBezTo>
                  <a:pt x="46247" y="41907"/>
                  <a:pt x="46030" y="42124"/>
                  <a:pt x="45948" y="42097"/>
                </a:cubicBezTo>
                <a:cubicBezTo>
                  <a:pt x="45813" y="42097"/>
                  <a:pt x="45623" y="41988"/>
                  <a:pt x="45542" y="41934"/>
                </a:cubicBezTo>
                <a:cubicBezTo>
                  <a:pt x="45433" y="41907"/>
                  <a:pt x="45243" y="41771"/>
                  <a:pt x="45135" y="41771"/>
                </a:cubicBezTo>
                <a:cubicBezTo>
                  <a:pt x="44999" y="41771"/>
                  <a:pt x="44836" y="41608"/>
                  <a:pt x="44728" y="41608"/>
                </a:cubicBezTo>
                <a:cubicBezTo>
                  <a:pt x="44592" y="41608"/>
                  <a:pt x="44430" y="41798"/>
                  <a:pt x="44321" y="41798"/>
                </a:cubicBezTo>
                <a:cubicBezTo>
                  <a:pt x="44240" y="41798"/>
                  <a:pt x="43996" y="41608"/>
                  <a:pt x="43914" y="41608"/>
                </a:cubicBezTo>
                <a:cubicBezTo>
                  <a:pt x="43806" y="41635"/>
                  <a:pt x="43616" y="41771"/>
                  <a:pt x="43534" y="41825"/>
                </a:cubicBezTo>
                <a:cubicBezTo>
                  <a:pt x="43507" y="41825"/>
                  <a:pt x="43155" y="42015"/>
                  <a:pt x="43155" y="41988"/>
                </a:cubicBezTo>
                <a:cubicBezTo>
                  <a:pt x="43019" y="41988"/>
                  <a:pt x="42829" y="41852"/>
                  <a:pt x="42748" y="41825"/>
                </a:cubicBezTo>
                <a:cubicBezTo>
                  <a:pt x="42721" y="41798"/>
                  <a:pt x="42612" y="41771"/>
                  <a:pt x="42531" y="41744"/>
                </a:cubicBezTo>
                <a:cubicBezTo>
                  <a:pt x="42422" y="41690"/>
                  <a:pt x="42341" y="41663"/>
                  <a:pt x="42341" y="41635"/>
                </a:cubicBezTo>
                <a:cubicBezTo>
                  <a:pt x="42341" y="41608"/>
                  <a:pt x="42422" y="41581"/>
                  <a:pt x="42531" y="41554"/>
                </a:cubicBezTo>
                <a:cubicBezTo>
                  <a:pt x="42612" y="41500"/>
                  <a:pt x="42721" y="41473"/>
                  <a:pt x="42748" y="41446"/>
                </a:cubicBezTo>
                <a:cubicBezTo>
                  <a:pt x="42775" y="41446"/>
                  <a:pt x="43128" y="41283"/>
                  <a:pt x="43128" y="41256"/>
                </a:cubicBezTo>
                <a:cubicBezTo>
                  <a:pt x="43046" y="41202"/>
                  <a:pt x="42829" y="41147"/>
                  <a:pt x="42721" y="41093"/>
                </a:cubicBezTo>
                <a:lnTo>
                  <a:pt x="41961" y="41446"/>
                </a:lnTo>
                <a:lnTo>
                  <a:pt x="41554" y="41635"/>
                </a:lnTo>
                <a:lnTo>
                  <a:pt x="41175" y="41825"/>
                </a:lnTo>
                <a:cubicBezTo>
                  <a:pt x="41093" y="41852"/>
                  <a:pt x="40903" y="41988"/>
                  <a:pt x="40768" y="41988"/>
                </a:cubicBezTo>
                <a:cubicBezTo>
                  <a:pt x="40741" y="42015"/>
                  <a:pt x="40415" y="41825"/>
                  <a:pt x="40388" y="41798"/>
                </a:cubicBezTo>
                <a:cubicBezTo>
                  <a:pt x="40307" y="41771"/>
                  <a:pt x="40063" y="41608"/>
                  <a:pt x="39981" y="41608"/>
                </a:cubicBezTo>
                <a:cubicBezTo>
                  <a:pt x="39927" y="41608"/>
                  <a:pt x="39629" y="41771"/>
                  <a:pt x="39574" y="41798"/>
                </a:cubicBezTo>
                <a:cubicBezTo>
                  <a:pt x="39547" y="41825"/>
                  <a:pt x="39249" y="41961"/>
                  <a:pt x="39195" y="41961"/>
                </a:cubicBezTo>
                <a:cubicBezTo>
                  <a:pt x="39086" y="41961"/>
                  <a:pt x="38896" y="41771"/>
                  <a:pt x="38788" y="41771"/>
                </a:cubicBezTo>
                <a:cubicBezTo>
                  <a:pt x="38652" y="41771"/>
                  <a:pt x="38517" y="41934"/>
                  <a:pt x="38381" y="41934"/>
                </a:cubicBezTo>
                <a:cubicBezTo>
                  <a:pt x="38272" y="41934"/>
                  <a:pt x="38110" y="41744"/>
                  <a:pt x="38001" y="41744"/>
                </a:cubicBezTo>
                <a:cubicBezTo>
                  <a:pt x="37838" y="41744"/>
                  <a:pt x="37730" y="41907"/>
                  <a:pt x="37594" y="41907"/>
                </a:cubicBezTo>
                <a:cubicBezTo>
                  <a:pt x="37486" y="41907"/>
                  <a:pt x="37323" y="41690"/>
                  <a:pt x="37187" y="41690"/>
                </a:cubicBezTo>
                <a:cubicBezTo>
                  <a:pt x="37133" y="41690"/>
                  <a:pt x="36862" y="41825"/>
                  <a:pt x="36808" y="41852"/>
                </a:cubicBezTo>
                <a:cubicBezTo>
                  <a:pt x="36699" y="41880"/>
                  <a:pt x="36509" y="41988"/>
                  <a:pt x="36401" y="42015"/>
                </a:cubicBezTo>
                <a:cubicBezTo>
                  <a:pt x="36292" y="42015"/>
                  <a:pt x="36103" y="41798"/>
                  <a:pt x="36021" y="41798"/>
                </a:cubicBezTo>
                <a:cubicBezTo>
                  <a:pt x="35940" y="41798"/>
                  <a:pt x="35669" y="41988"/>
                  <a:pt x="35614" y="41961"/>
                </a:cubicBezTo>
                <a:cubicBezTo>
                  <a:pt x="35560" y="41934"/>
                  <a:pt x="35235" y="41771"/>
                  <a:pt x="35235" y="41744"/>
                </a:cubicBezTo>
                <a:cubicBezTo>
                  <a:pt x="35235" y="41690"/>
                  <a:pt x="35614" y="41663"/>
                  <a:pt x="35641" y="41581"/>
                </a:cubicBezTo>
                <a:cubicBezTo>
                  <a:pt x="35669" y="41527"/>
                  <a:pt x="36021" y="41500"/>
                  <a:pt x="36021" y="41446"/>
                </a:cubicBezTo>
                <a:cubicBezTo>
                  <a:pt x="36021" y="41391"/>
                  <a:pt x="35696" y="41283"/>
                  <a:pt x="35641" y="41229"/>
                </a:cubicBezTo>
                <a:cubicBezTo>
                  <a:pt x="35587" y="41147"/>
                  <a:pt x="35370" y="41093"/>
                  <a:pt x="35289" y="41012"/>
                </a:cubicBezTo>
                <a:cubicBezTo>
                  <a:pt x="35018" y="41120"/>
                  <a:pt x="34773" y="41229"/>
                  <a:pt x="34502" y="41337"/>
                </a:cubicBezTo>
                <a:cubicBezTo>
                  <a:pt x="34367" y="41391"/>
                  <a:pt x="34258" y="41446"/>
                  <a:pt x="34122" y="41500"/>
                </a:cubicBezTo>
                <a:cubicBezTo>
                  <a:pt x="33987" y="41554"/>
                  <a:pt x="33851" y="41608"/>
                  <a:pt x="33743" y="41663"/>
                </a:cubicBezTo>
                <a:cubicBezTo>
                  <a:pt x="33689" y="41690"/>
                  <a:pt x="33417" y="41825"/>
                  <a:pt x="33363" y="41825"/>
                </a:cubicBezTo>
                <a:cubicBezTo>
                  <a:pt x="33282" y="41825"/>
                  <a:pt x="33038" y="41663"/>
                  <a:pt x="32983" y="41635"/>
                </a:cubicBezTo>
                <a:cubicBezTo>
                  <a:pt x="32956" y="41608"/>
                  <a:pt x="32604" y="41473"/>
                  <a:pt x="32604" y="41446"/>
                </a:cubicBezTo>
                <a:cubicBezTo>
                  <a:pt x="32631" y="41418"/>
                  <a:pt x="32956" y="41256"/>
                  <a:pt x="32983" y="41256"/>
                </a:cubicBezTo>
                <a:cubicBezTo>
                  <a:pt x="32902" y="41283"/>
                  <a:pt x="32739" y="41066"/>
                  <a:pt x="32631" y="41066"/>
                </a:cubicBezTo>
                <a:cubicBezTo>
                  <a:pt x="32604" y="41066"/>
                  <a:pt x="32224" y="41229"/>
                  <a:pt x="32251" y="41256"/>
                </a:cubicBezTo>
                <a:cubicBezTo>
                  <a:pt x="32251" y="41283"/>
                  <a:pt x="32631" y="41418"/>
                  <a:pt x="32604" y="41446"/>
                </a:cubicBezTo>
                <a:cubicBezTo>
                  <a:pt x="32549" y="41500"/>
                  <a:pt x="32332" y="41554"/>
                  <a:pt x="32224" y="41608"/>
                </a:cubicBezTo>
                <a:lnTo>
                  <a:pt x="31871" y="41798"/>
                </a:lnTo>
                <a:cubicBezTo>
                  <a:pt x="31736" y="41771"/>
                  <a:pt x="31600" y="41608"/>
                  <a:pt x="31491" y="41608"/>
                </a:cubicBezTo>
                <a:cubicBezTo>
                  <a:pt x="31383" y="41608"/>
                  <a:pt x="31193" y="41798"/>
                  <a:pt x="31112" y="41771"/>
                </a:cubicBezTo>
                <a:cubicBezTo>
                  <a:pt x="31030" y="41771"/>
                  <a:pt x="30759" y="41608"/>
                  <a:pt x="30732" y="41581"/>
                </a:cubicBezTo>
                <a:cubicBezTo>
                  <a:pt x="30705" y="41581"/>
                  <a:pt x="31112" y="41446"/>
                  <a:pt x="31112" y="41418"/>
                </a:cubicBezTo>
                <a:cubicBezTo>
                  <a:pt x="31112" y="41364"/>
                  <a:pt x="30705" y="41283"/>
                  <a:pt x="30732" y="41229"/>
                </a:cubicBezTo>
                <a:cubicBezTo>
                  <a:pt x="30759" y="41147"/>
                  <a:pt x="31085" y="41120"/>
                  <a:pt x="31112" y="41039"/>
                </a:cubicBezTo>
                <a:cubicBezTo>
                  <a:pt x="31112" y="40985"/>
                  <a:pt x="30732" y="40903"/>
                  <a:pt x="30732" y="40849"/>
                </a:cubicBezTo>
                <a:cubicBezTo>
                  <a:pt x="30461" y="40985"/>
                  <a:pt x="30217" y="41120"/>
                  <a:pt x="29973" y="41229"/>
                </a:cubicBezTo>
                <a:cubicBezTo>
                  <a:pt x="29945" y="41229"/>
                  <a:pt x="29864" y="41283"/>
                  <a:pt x="29783" y="41337"/>
                </a:cubicBezTo>
                <a:cubicBezTo>
                  <a:pt x="29756" y="41337"/>
                  <a:pt x="29728" y="41364"/>
                  <a:pt x="29701" y="41364"/>
                </a:cubicBezTo>
                <a:cubicBezTo>
                  <a:pt x="29701" y="41364"/>
                  <a:pt x="29674" y="41391"/>
                  <a:pt x="29674" y="41391"/>
                </a:cubicBezTo>
                <a:cubicBezTo>
                  <a:pt x="29620" y="41418"/>
                  <a:pt x="29593" y="41418"/>
                  <a:pt x="29593" y="41418"/>
                </a:cubicBezTo>
                <a:cubicBezTo>
                  <a:pt x="29566" y="41418"/>
                  <a:pt x="29213" y="41256"/>
                  <a:pt x="29213" y="41229"/>
                </a:cubicBezTo>
                <a:cubicBezTo>
                  <a:pt x="29213" y="41229"/>
                  <a:pt x="29593" y="41066"/>
                  <a:pt x="29593" y="41039"/>
                </a:cubicBezTo>
                <a:cubicBezTo>
                  <a:pt x="29539" y="41012"/>
                  <a:pt x="29267" y="40876"/>
                  <a:pt x="29186" y="40876"/>
                </a:cubicBezTo>
                <a:cubicBezTo>
                  <a:pt x="29105" y="40876"/>
                  <a:pt x="28860" y="41039"/>
                  <a:pt x="28806" y="41066"/>
                </a:cubicBezTo>
                <a:cubicBezTo>
                  <a:pt x="28752" y="41066"/>
                  <a:pt x="28481" y="41256"/>
                  <a:pt x="28426" y="41256"/>
                </a:cubicBezTo>
                <a:cubicBezTo>
                  <a:pt x="28345" y="41229"/>
                  <a:pt x="28128" y="41093"/>
                  <a:pt x="28047" y="41066"/>
                </a:cubicBezTo>
                <a:cubicBezTo>
                  <a:pt x="27992" y="41039"/>
                  <a:pt x="27748" y="40903"/>
                  <a:pt x="27667" y="40903"/>
                </a:cubicBezTo>
                <a:cubicBezTo>
                  <a:pt x="27531" y="40876"/>
                  <a:pt x="27423" y="40713"/>
                  <a:pt x="27287" y="40713"/>
                </a:cubicBezTo>
                <a:cubicBezTo>
                  <a:pt x="27206" y="40713"/>
                  <a:pt x="26962" y="40876"/>
                  <a:pt x="26908" y="40903"/>
                </a:cubicBezTo>
                <a:cubicBezTo>
                  <a:pt x="26853" y="40957"/>
                  <a:pt x="26636" y="41093"/>
                  <a:pt x="26555" y="41120"/>
                </a:cubicBezTo>
                <a:cubicBezTo>
                  <a:pt x="26446" y="41120"/>
                  <a:pt x="26284" y="40957"/>
                  <a:pt x="26148" y="40957"/>
                </a:cubicBezTo>
                <a:cubicBezTo>
                  <a:pt x="26040" y="40957"/>
                  <a:pt x="25904" y="41147"/>
                  <a:pt x="25795" y="41147"/>
                </a:cubicBezTo>
                <a:cubicBezTo>
                  <a:pt x="25741" y="41147"/>
                  <a:pt x="25443" y="40985"/>
                  <a:pt x="25416" y="40985"/>
                </a:cubicBezTo>
                <a:cubicBezTo>
                  <a:pt x="25280" y="41039"/>
                  <a:pt x="25144" y="41147"/>
                  <a:pt x="25036" y="41202"/>
                </a:cubicBezTo>
                <a:lnTo>
                  <a:pt x="24683" y="41418"/>
                </a:lnTo>
                <a:lnTo>
                  <a:pt x="24331" y="41635"/>
                </a:lnTo>
                <a:cubicBezTo>
                  <a:pt x="24195" y="41581"/>
                  <a:pt x="24060" y="41527"/>
                  <a:pt x="23924" y="41500"/>
                </a:cubicBezTo>
                <a:cubicBezTo>
                  <a:pt x="23870" y="41473"/>
                  <a:pt x="23517" y="41364"/>
                  <a:pt x="23517" y="41337"/>
                </a:cubicBezTo>
                <a:cubicBezTo>
                  <a:pt x="23517" y="41310"/>
                  <a:pt x="23843" y="41147"/>
                  <a:pt x="23897" y="41120"/>
                </a:cubicBezTo>
                <a:cubicBezTo>
                  <a:pt x="23978" y="41066"/>
                  <a:pt x="24222" y="40957"/>
                  <a:pt x="24249" y="40903"/>
                </a:cubicBezTo>
                <a:cubicBezTo>
                  <a:pt x="24277" y="40876"/>
                  <a:pt x="23870" y="40795"/>
                  <a:pt x="23843" y="40768"/>
                </a:cubicBezTo>
                <a:lnTo>
                  <a:pt x="23110" y="41202"/>
                </a:lnTo>
                <a:cubicBezTo>
                  <a:pt x="23029" y="41256"/>
                  <a:pt x="22893" y="41364"/>
                  <a:pt x="22758" y="41418"/>
                </a:cubicBezTo>
                <a:cubicBezTo>
                  <a:pt x="22703" y="41446"/>
                  <a:pt x="22405" y="41256"/>
                  <a:pt x="22351" y="41256"/>
                </a:cubicBezTo>
                <a:cubicBezTo>
                  <a:pt x="22269" y="41283"/>
                  <a:pt x="22025" y="41446"/>
                  <a:pt x="21971" y="41473"/>
                </a:cubicBezTo>
                <a:cubicBezTo>
                  <a:pt x="21917" y="41527"/>
                  <a:pt x="21673" y="41690"/>
                  <a:pt x="21591" y="41690"/>
                </a:cubicBezTo>
                <a:cubicBezTo>
                  <a:pt x="21510" y="41717"/>
                  <a:pt x="21212" y="41554"/>
                  <a:pt x="21157" y="41554"/>
                </a:cubicBezTo>
                <a:cubicBezTo>
                  <a:pt x="21049" y="41500"/>
                  <a:pt x="20886" y="41418"/>
                  <a:pt x="20750" y="41391"/>
                </a:cubicBezTo>
                <a:cubicBezTo>
                  <a:pt x="20669" y="41364"/>
                  <a:pt x="20452" y="41202"/>
                  <a:pt x="20344" y="41229"/>
                </a:cubicBezTo>
                <a:cubicBezTo>
                  <a:pt x="20235" y="41229"/>
                  <a:pt x="20072" y="41418"/>
                  <a:pt x="19964" y="41418"/>
                </a:cubicBezTo>
                <a:cubicBezTo>
                  <a:pt x="19801" y="41418"/>
                  <a:pt x="19720" y="41256"/>
                  <a:pt x="19557" y="41256"/>
                </a:cubicBezTo>
                <a:cubicBezTo>
                  <a:pt x="19448" y="41256"/>
                  <a:pt x="19286" y="41446"/>
                  <a:pt x="19177" y="41446"/>
                </a:cubicBezTo>
                <a:cubicBezTo>
                  <a:pt x="19096" y="41446"/>
                  <a:pt x="18825" y="41310"/>
                  <a:pt x="18770" y="41283"/>
                </a:cubicBezTo>
                <a:cubicBezTo>
                  <a:pt x="18716" y="41256"/>
                  <a:pt x="18418" y="41093"/>
                  <a:pt x="18364" y="41093"/>
                </a:cubicBezTo>
                <a:cubicBezTo>
                  <a:pt x="18336" y="41120"/>
                  <a:pt x="17984" y="41283"/>
                  <a:pt x="17984" y="41310"/>
                </a:cubicBezTo>
                <a:cubicBezTo>
                  <a:pt x="17984" y="41364"/>
                  <a:pt x="18391" y="41418"/>
                  <a:pt x="18364" y="41473"/>
                </a:cubicBezTo>
                <a:cubicBezTo>
                  <a:pt x="18364" y="41500"/>
                  <a:pt x="18038" y="41663"/>
                  <a:pt x="17984" y="41663"/>
                </a:cubicBezTo>
                <a:cubicBezTo>
                  <a:pt x="17930" y="41690"/>
                  <a:pt x="17658" y="41500"/>
                  <a:pt x="17577" y="41500"/>
                </a:cubicBezTo>
                <a:cubicBezTo>
                  <a:pt x="17468" y="41500"/>
                  <a:pt x="17306" y="41690"/>
                  <a:pt x="17197" y="41663"/>
                </a:cubicBezTo>
                <a:cubicBezTo>
                  <a:pt x="17143" y="41663"/>
                  <a:pt x="17062" y="41635"/>
                  <a:pt x="16980" y="41581"/>
                </a:cubicBezTo>
                <a:lnTo>
                  <a:pt x="16926" y="41554"/>
                </a:lnTo>
                <a:cubicBezTo>
                  <a:pt x="16899" y="41554"/>
                  <a:pt x="16899" y="41554"/>
                  <a:pt x="16872" y="41527"/>
                </a:cubicBezTo>
                <a:cubicBezTo>
                  <a:pt x="16845" y="41527"/>
                  <a:pt x="16817" y="41500"/>
                  <a:pt x="16790" y="41500"/>
                </a:cubicBezTo>
                <a:lnTo>
                  <a:pt x="16411" y="41310"/>
                </a:lnTo>
                <a:cubicBezTo>
                  <a:pt x="16302" y="41256"/>
                  <a:pt x="16139" y="41147"/>
                  <a:pt x="16004" y="41120"/>
                </a:cubicBezTo>
                <a:cubicBezTo>
                  <a:pt x="15922" y="41093"/>
                  <a:pt x="15733" y="40930"/>
                  <a:pt x="15624" y="40930"/>
                </a:cubicBezTo>
                <a:cubicBezTo>
                  <a:pt x="15543" y="40930"/>
                  <a:pt x="15299" y="41093"/>
                  <a:pt x="15217" y="41120"/>
                </a:cubicBezTo>
                <a:cubicBezTo>
                  <a:pt x="15190" y="41120"/>
                  <a:pt x="14837" y="41283"/>
                  <a:pt x="14837" y="41283"/>
                </a:cubicBezTo>
                <a:cubicBezTo>
                  <a:pt x="14783" y="41256"/>
                  <a:pt x="14431" y="41120"/>
                  <a:pt x="14431" y="41093"/>
                </a:cubicBezTo>
                <a:cubicBezTo>
                  <a:pt x="14431" y="41066"/>
                  <a:pt x="14783" y="40957"/>
                  <a:pt x="14837" y="40930"/>
                </a:cubicBezTo>
                <a:cubicBezTo>
                  <a:pt x="14892" y="40903"/>
                  <a:pt x="15217" y="40795"/>
                  <a:pt x="15217" y="40740"/>
                </a:cubicBezTo>
                <a:cubicBezTo>
                  <a:pt x="15244" y="40686"/>
                  <a:pt x="14837" y="40605"/>
                  <a:pt x="14837" y="40551"/>
                </a:cubicBezTo>
                <a:cubicBezTo>
                  <a:pt x="14837" y="40496"/>
                  <a:pt x="15244" y="40415"/>
                  <a:pt x="15217" y="40388"/>
                </a:cubicBezTo>
                <a:cubicBezTo>
                  <a:pt x="15190" y="40306"/>
                  <a:pt x="14892" y="40252"/>
                  <a:pt x="14837" y="40198"/>
                </a:cubicBezTo>
                <a:cubicBezTo>
                  <a:pt x="14756" y="40117"/>
                  <a:pt x="14539" y="40062"/>
                  <a:pt x="14458" y="39981"/>
                </a:cubicBezTo>
                <a:cubicBezTo>
                  <a:pt x="14431" y="40062"/>
                  <a:pt x="14078" y="40117"/>
                  <a:pt x="14078" y="40171"/>
                </a:cubicBezTo>
                <a:cubicBezTo>
                  <a:pt x="14051" y="40225"/>
                  <a:pt x="14485" y="40306"/>
                  <a:pt x="14458" y="40361"/>
                </a:cubicBezTo>
                <a:cubicBezTo>
                  <a:pt x="14431" y="40415"/>
                  <a:pt x="14132" y="40496"/>
                  <a:pt x="14051" y="40523"/>
                </a:cubicBezTo>
                <a:cubicBezTo>
                  <a:pt x="13969" y="40605"/>
                  <a:pt x="13780" y="40659"/>
                  <a:pt x="13671" y="40713"/>
                </a:cubicBezTo>
                <a:cubicBezTo>
                  <a:pt x="13535" y="40740"/>
                  <a:pt x="13346" y="40822"/>
                  <a:pt x="13264" y="40876"/>
                </a:cubicBezTo>
                <a:cubicBezTo>
                  <a:pt x="13210" y="40903"/>
                  <a:pt x="12857" y="40985"/>
                  <a:pt x="12857" y="41039"/>
                </a:cubicBezTo>
                <a:cubicBezTo>
                  <a:pt x="12857" y="41093"/>
                  <a:pt x="13237" y="41174"/>
                  <a:pt x="13237" y="41229"/>
                </a:cubicBezTo>
                <a:cubicBezTo>
                  <a:pt x="12993" y="41337"/>
                  <a:pt x="12722" y="41446"/>
                  <a:pt x="12451" y="41554"/>
                </a:cubicBezTo>
                <a:cubicBezTo>
                  <a:pt x="12179" y="41418"/>
                  <a:pt x="11935" y="41283"/>
                  <a:pt x="11664" y="41147"/>
                </a:cubicBezTo>
                <a:lnTo>
                  <a:pt x="12071" y="40985"/>
                </a:lnTo>
                <a:cubicBezTo>
                  <a:pt x="12125" y="40957"/>
                  <a:pt x="12478" y="40849"/>
                  <a:pt x="12478" y="40822"/>
                </a:cubicBezTo>
                <a:cubicBezTo>
                  <a:pt x="12478" y="40795"/>
                  <a:pt x="12152" y="40659"/>
                  <a:pt x="12098" y="40605"/>
                </a:cubicBezTo>
                <a:cubicBezTo>
                  <a:pt x="11962" y="40551"/>
                  <a:pt x="11827" y="40469"/>
                  <a:pt x="11718" y="40415"/>
                </a:cubicBezTo>
                <a:lnTo>
                  <a:pt x="10904" y="40713"/>
                </a:lnTo>
                <a:cubicBezTo>
                  <a:pt x="10823" y="40740"/>
                  <a:pt x="10606" y="40849"/>
                  <a:pt x="10498" y="40876"/>
                </a:cubicBezTo>
                <a:cubicBezTo>
                  <a:pt x="10498" y="40876"/>
                  <a:pt x="10118" y="40659"/>
                  <a:pt x="10145" y="40659"/>
                </a:cubicBezTo>
                <a:cubicBezTo>
                  <a:pt x="10145" y="40605"/>
                  <a:pt x="10552" y="40551"/>
                  <a:pt x="10525" y="40496"/>
                </a:cubicBezTo>
                <a:cubicBezTo>
                  <a:pt x="10525" y="40469"/>
                  <a:pt x="10226" y="40306"/>
                  <a:pt x="10172" y="40279"/>
                </a:cubicBezTo>
                <a:cubicBezTo>
                  <a:pt x="10118" y="40252"/>
                  <a:pt x="9820" y="40442"/>
                  <a:pt x="9765" y="40442"/>
                </a:cubicBezTo>
                <a:cubicBezTo>
                  <a:pt x="9711" y="40415"/>
                  <a:pt x="9440" y="40198"/>
                  <a:pt x="9386" y="40225"/>
                </a:cubicBezTo>
                <a:cubicBezTo>
                  <a:pt x="9331" y="40225"/>
                  <a:pt x="9006" y="40361"/>
                  <a:pt x="9006" y="40361"/>
                </a:cubicBezTo>
                <a:cubicBezTo>
                  <a:pt x="9006" y="40415"/>
                  <a:pt x="9386" y="40523"/>
                  <a:pt x="9358" y="40578"/>
                </a:cubicBezTo>
                <a:cubicBezTo>
                  <a:pt x="9331" y="40632"/>
                  <a:pt x="9060" y="40686"/>
                  <a:pt x="8979" y="40740"/>
                </a:cubicBezTo>
                <a:cubicBezTo>
                  <a:pt x="8870" y="40795"/>
                  <a:pt x="8707" y="40849"/>
                  <a:pt x="8599" y="40903"/>
                </a:cubicBezTo>
                <a:lnTo>
                  <a:pt x="8192" y="41066"/>
                </a:lnTo>
                <a:cubicBezTo>
                  <a:pt x="8165" y="41120"/>
                  <a:pt x="7812" y="41174"/>
                  <a:pt x="7812" y="41229"/>
                </a:cubicBezTo>
                <a:cubicBezTo>
                  <a:pt x="7812" y="41174"/>
                  <a:pt x="7433" y="41093"/>
                  <a:pt x="7460" y="41039"/>
                </a:cubicBezTo>
                <a:cubicBezTo>
                  <a:pt x="7460" y="40985"/>
                  <a:pt x="7839" y="40903"/>
                  <a:pt x="7839" y="40849"/>
                </a:cubicBezTo>
                <a:cubicBezTo>
                  <a:pt x="7812" y="40795"/>
                  <a:pt x="7460" y="40713"/>
                  <a:pt x="7460" y="40659"/>
                </a:cubicBezTo>
                <a:cubicBezTo>
                  <a:pt x="7460" y="40605"/>
                  <a:pt x="7839" y="40551"/>
                  <a:pt x="7839" y="40496"/>
                </a:cubicBezTo>
                <a:cubicBezTo>
                  <a:pt x="7839" y="40469"/>
                  <a:pt x="7514" y="40306"/>
                  <a:pt x="7460" y="40279"/>
                </a:cubicBezTo>
                <a:cubicBezTo>
                  <a:pt x="7460" y="40279"/>
                  <a:pt x="7080" y="40442"/>
                  <a:pt x="7080" y="40469"/>
                </a:cubicBezTo>
                <a:cubicBezTo>
                  <a:pt x="7080" y="40469"/>
                  <a:pt x="7161" y="40523"/>
                  <a:pt x="7270" y="40551"/>
                </a:cubicBezTo>
                <a:cubicBezTo>
                  <a:pt x="7324" y="40578"/>
                  <a:pt x="7351" y="40605"/>
                  <a:pt x="7405" y="40632"/>
                </a:cubicBezTo>
                <a:lnTo>
                  <a:pt x="7460" y="40659"/>
                </a:lnTo>
                <a:cubicBezTo>
                  <a:pt x="7351" y="40686"/>
                  <a:pt x="7188" y="40822"/>
                  <a:pt x="7080" y="40822"/>
                </a:cubicBezTo>
                <a:cubicBezTo>
                  <a:pt x="6944" y="40822"/>
                  <a:pt x="6836" y="40659"/>
                  <a:pt x="6700" y="40632"/>
                </a:cubicBezTo>
                <a:cubicBezTo>
                  <a:pt x="6565" y="40632"/>
                  <a:pt x="6456" y="40442"/>
                  <a:pt x="6321" y="40442"/>
                </a:cubicBezTo>
                <a:cubicBezTo>
                  <a:pt x="6185" y="40442"/>
                  <a:pt x="6049" y="40632"/>
                  <a:pt x="5941" y="40605"/>
                </a:cubicBezTo>
                <a:cubicBezTo>
                  <a:pt x="5805" y="40605"/>
                  <a:pt x="5697" y="40442"/>
                  <a:pt x="5561" y="40415"/>
                </a:cubicBezTo>
                <a:cubicBezTo>
                  <a:pt x="5453" y="40415"/>
                  <a:pt x="5263" y="40632"/>
                  <a:pt x="5181" y="40605"/>
                </a:cubicBezTo>
                <a:cubicBezTo>
                  <a:pt x="5046" y="40578"/>
                  <a:pt x="4883" y="40469"/>
                  <a:pt x="4774" y="40415"/>
                </a:cubicBezTo>
                <a:cubicBezTo>
                  <a:pt x="4666" y="40361"/>
                  <a:pt x="4530" y="40279"/>
                  <a:pt x="4395" y="40225"/>
                </a:cubicBezTo>
                <a:cubicBezTo>
                  <a:pt x="4368" y="40225"/>
                  <a:pt x="4286" y="40171"/>
                  <a:pt x="4205" y="40144"/>
                </a:cubicBezTo>
                <a:lnTo>
                  <a:pt x="4151" y="40089"/>
                </a:lnTo>
                <a:lnTo>
                  <a:pt x="4151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096" y="40089"/>
                </a:lnTo>
                <a:lnTo>
                  <a:pt x="4069" y="40062"/>
                </a:lnTo>
                <a:cubicBezTo>
                  <a:pt x="4042" y="40062"/>
                  <a:pt x="4015" y="40035"/>
                  <a:pt x="3988" y="40035"/>
                </a:cubicBezTo>
                <a:cubicBezTo>
                  <a:pt x="3961" y="40035"/>
                  <a:pt x="3825" y="40089"/>
                  <a:pt x="3717" y="40117"/>
                </a:cubicBezTo>
                <a:cubicBezTo>
                  <a:pt x="3635" y="40144"/>
                  <a:pt x="3527" y="40171"/>
                  <a:pt x="3473" y="40171"/>
                </a:cubicBezTo>
                <a:cubicBezTo>
                  <a:pt x="3310" y="40117"/>
                  <a:pt x="3147" y="39927"/>
                  <a:pt x="3066" y="39845"/>
                </a:cubicBezTo>
                <a:cubicBezTo>
                  <a:pt x="2957" y="39764"/>
                  <a:pt x="2849" y="39601"/>
                  <a:pt x="2713" y="39466"/>
                </a:cubicBezTo>
                <a:cubicBezTo>
                  <a:pt x="2686" y="39466"/>
                  <a:pt x="2605" y="39438"/>
                  <a:pt x="2469" y="39411"/>
                </a:cubicBezTo>
                <a:cubicBezTo>
                  <a:pt x="2360" y="39384"/>
                  <a:pt x="2252" y="39357"/>
                  <a:pt x="2225" y="39330"/>
                </a:cubicBezTo>
                <a:cubicBezTo>
                  <a:pt x="2198" y="39357"/>
                  <a:pt x="2279" y="39466"/>
                  <a:pt x="2388" y="39574"/>
                </a:cubicBezTo>
                <a:cubicBezTo>
                  <a:pt x="2469" y="39683"/>
                  <a:pt x="2550" y="39764"/>
                  <a:pt x="2550" y="39791"/>
                </a:cubicBezTo>
                <a:cubicBezTo>
                  <a:pt x="2550" y="39791"/>
                  <a:pt x="2496" y="39791"/>
                  <a:pt x="2442" y="39791"/>
                </a:cubicBezTo>
                <a:cubicBezTo>
                  <a:pt x="2415" y="39764"/>
                  <a:pt x="2333" y="39764"/>
                  <a:pt x="2279" y="39737"/>
                </a:cubicBezTo>
                <a:cubicBezTo>
                  <a:pt x="2116" y="39683"/>
                  <a:pt x="1981" y="39601"/>
                  <a:pt x="1981" y="39601"/>
                </a:cubicBezTo>
                <a:cubicBezTo>
                  <a:pt x="1926" y="39547"/>
                  <a:pt x="1845" y="39411"/>
                  <a:pt x="1791" y="39276"/>
                </a:cubicBezTo>
                <a:cubicBezTo>
                  <a:pt x="1764" y="39140"/>
                  <a:pt x="1709" y="39004"/>
                  <a:pt x="1709" y="38950"/>
                </a:cubicBezTo>
                <a:cubicBezTo>
                  <a:pt x="1709" y="38896"/>
                  <a:pt x="1682" y="38706"/>
                  <a:pt x="1682" y="38543"/>
                </a:cubicBezTo>
                <a:cubicBezTo>
                  <a:pt x="1682" y="38381"/>
                  <a:pt x="1737" y="38245"/>
                  <a:pt x="1737" y="38245"/>
                </a:cubicBezTo>
                <a:cubicBezTo>
                  <a:pt x="1764" y="38245"/>
                  <a:pt x="1791" y="38381"/>
                  <a:pt x="1872" y="38516"/>
                </a:cubicBezTo>
                <a:cubicBezTo>
                  <a:pt x="1926" y="38625"/>
                  <a:pt x="2008" y="38733"/>
                  <a:pt x="2035" y="38760"/>
                </a:cubicBezTo>
                <a:cubicBezTo>
                  <a:pt x="2171" y="38896"/>
                  <a:pt x="2333" y="39004"/>
                  <a:pt x="2469" y="39059"/>
                </a:cubicBezTo>
                <a:cubicBezTo>
                  <a:pt x="2550" y="39167"/>
                  <a:pt x="2577" y="39384"/>
                  <a:pt x="2713" y="39493"/>
                </a:cubicBezTo>
                <a:cubicBezTo>
                  <a:pt x="2794" y="39520"/>
                  <a:pt x="3120" y="39520"/>
                  <a:pt x="3201" y="39493"/>
                </a:cubicBezTo>
                <a:cubicBezTo>
                  <a:pt x="3337" y="39520"/>
                  <a:pt x="3500" y="39466"/>
                  <a:pt x="3635" y="39438"/>
                </a:cubicBezTo>
                <a:cubicBezTo>
                  <a:pt x="3662" y="39438"/>
                  <a:pt x="3744" y="39411"/>
                  <a:pt x="3852" y="39384"/>
                </a:cubicBezTo>
                <a:cubicBezTo>
                  <a:pt x="3934" y="39357"/>
                  <a:pt x="4015" y="39330"/>
                  <a:pt x="4015" y="39303"/>
                </a:cubicBezTo>
                <a:cubicBezTo>
                  <a:pt x="3988" y="39303"/>
                  <a:pt x="3662" y="39113"/>
                  <a:pt x="3690" y="39086"/>
                </a:cubicBezTo>
                <a:cubicBezTo>
                  <a:pt x="3771" y="39032"/>
                  <a:pt x="3961" y="39004"/>
                  <a:pt x="4015" y="38950"/>
                </a:cubicBezTo>
                <a:lnTo>
                  <a:pt x="4123" y="38896"/>
                </a:lnTo>
                <a:lnTo>
                  <a:pt x="4151" y="38896"/>
                </a:lnTo>
                <a:lnTo>
                  <a:pt x="4151" y="38896"/>
                </a:lnTo>
                <a:lnTo>
                  <a:pt x="4151" y="38869"/>
                </a:lnTo>
                <a:lnTo>
                  <a:pt x="4178" y="38869"/>
                </a:lnTo>
                <a:lnTo>
                  <a:pt x="4178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78" y="38869"/>
                </a:lnTo>
                <a:lnTo>
                  <a:pt x="4395" y="38760"/>
                </a:lnTo>
                <a:cubicBezTo>
                  <a:pt x="4503" y="38706"/>
                  <a:pt x="4639" y="38652"/>
                  <a:pt x="4774" y="38570"/>
                </a:cubicBezTo>
                <a:lnTo>
                  <a:pt x="5561" y="38950"/>
                </a:lnTo>
                <a:cubicBezTo>
                  <a:pt x="5425" y="39004"/>
                  <a:pt x="5290" y="39086"/>
                  <a:pt x="5154" y="39140"/>
                </a:cubicBezTo>
                <a:cubicBezTo>
                  <a:pt x="5127" y="39167"/>
                  <a:pt x="4774" y="39303"/>
                  <a:pt x="4774" y="39330"/>
                </a:cubicBezTo>
                <a:cubicBezTo>
                  <a:pt x="4802" y="39357"/>
                  <a:pt x="5100" y="39466"/>
                  <a:pt x="5181" y="39493"/>
                </a:cubicBezTo>
                <a:cubicBezTo>
                  <a:pt x="5290" y="39574"/>
                  <a:pt x="5425" y="39628"/>
                  <a:pt x="5561" y="39683"/>
                </a:cubicBezTo>
                <a:lnTo>
                  <a:pt x="5941" y="39520"/>
                </a:lnTo>
                <a:cubicBezTo>
                  <a:pt x="5995" y="39493"/>
                  <a:pt x="6348" y="39357"/>
                  <a:pt x="6321" y="39330"/>
                </a:cubicBezTo>
                <a:cubicBezTo>
                  <a:pt x="6321" y="39303"/>
                  <a:pt x="5914" y="39167"/>
                  <a:pt x="5941" y="39140"/>
                </a:cubicBezTo>
                <a:cubicBezTo>
                  <a:pt x="5995" y="39086"/>
                  <a:pt x="6239" y="39004"/>
                  <a:pt x="6321" y="38977"/>
                </a:cubicBezTo>
                <a:cubicBezTo>
                  <a:pt x="6429" y="38923"/>
                  <a:pt x="6592" y="38842"/>
                  <a:pt x="6727" y="38787"/>
                </a:cubicBezTo>
                <a:cubicBezTo>
                  <a:pt x="6755" y="38787"/>
                  <a:pt x="7080" y="38977"/>
                  <a:pt x="7107" y="39004"/>
                </a:cubicBezTo>
                <a:cubicBezTo>
                  <a:pt x="7216" y="39032"/>
                  <a:pt x="7378" y="39167"/>
                  <a:pt x="7514" y="39194"/>
                </a:cubicBezTo>
                <a:cubicBezTo>
                  <a:pt x="7568" y="39221"/>
                  <a:pt x="7812" y="39032"/>
                  <a:pt x="7894" y="39032"/>
                </a:cubicBezTo>
                <a:cubicBezTo>
                  <a:pt x="8002" y="39032"/>
                  <a:pt x="8192" y="39249"/>
                  <a:pt x="8273" y="39249"/>
                </a:cubicBezTo>
                <a:cubicBezTo>
                  <a:pt x="8382" y="39221"/>
                  <a:pt x="8599" y="39113"/>
                  <a:pt x="8680" y="39086"/>
                </a:cubicBezTo>
                <a:cubicBezTo>
                  <a:pt x="8816" y="39032"/>
                  <a:pt x="8952" y="38977"/>
                  <a:pt x="9087" y="38923"/>
                </a:cubicBezTo>
                <a:lnTo>
                  <a:pt x="9901" y="38598"/>
                </a:lnTo>
                <a:cubicBezTo>
                  <a:pt x="9901" y="38679"/>
                  <a:pt x="10281" y="38760"/>
                  <a:pt x="10253" y="38815"/>
                </a:cubicBezTo>
                <a:cubicBezTo>
                  <a:pt x="10253" y="38869"/>
                  <a:pt x="9847" y="38923"/>
                  <a:pt x="9874" y="38977"/>
                </a:cubicBezTo>
                <a:cubicBezTo>
                  <a:pt x="9874" y="39004"/>
                  <a:pt x="10253" y="39167"/>
                  <a:pt x="10226" y="39194"/>
                </a:cubicBezTo>
                <a:cubicBezTo>
                  <a:pt x="10199" y="39249"/>
                  <a:pt x="9928" y="39303"/>
                  <a:pt x="9847" y="39357"/>
                </a:cubicBezTo>
                <a:cubicBezTo>
                  <a:pt x="9711" y="39411"/>
                  <a:pt x="9575" y="39466"/>
                  <a:pt x="9440" y="39493"/>
                </a:cubicBezTo>
                <a:cubicBezTo>
                  <a:pt x="9413" y="39520"/>
                  <a:pt x="9114" y="39303"/>
                  <a:pt x="9060" y="39276"/>
                </a:cubicBezTo>
                <a:cubicBezTo>
                  <a:pt x="8979" y="39276"/>
                  <a:pt x="8762" y="39438"/>
                  <a:pt x="8653" y="39438"/>
                </a:cubicBezTo>
                <a:cubicBezTo>
                  <a:pt x="8518" y="39466"/>
                  <a:pt x="8382" y="39547"/>
                  <a:pt x="8273" y="39601"/>
                </a:cubicBezTo>
                <a:cubicBezTo>
                  <a:pt x="8219" y="39628"/>
                  <a:pt x="7948" y="39764"/>
                  <a:pt x="7867" y="39764"/>
                </a:cubicBezTo>
                <a:cubicBezTo>
                  <a:pt x="7812" y="39764"/>
                  <a:pt x="7541" y="39601"/>
                  <a:pt x="7487" y="39574"/>
                </a:cubicBezTo>
                <a:cubicBezTo>
                  <a:pt x="7460" y="39547"/>
                  <a:pt x="7134" y="39357"/>
                  <a:pt x="7107" y="39357"/>
                </a:cubicBezTo>
                <a:cubicBezTo>
                  <a:pt x="7080" y="39384"/>
                  <a:pt x="6727" y="39520"/>
                  <a:pt x="6727" y="39547"/>
                </a:cubicBezTo>
                <a:cubicBezTo>
                  <a:pt x="6727" y="39601"/>
                  <a:pt x="7134" y="39683"/>
                  <a:pt x="7107" y="39737"/>
                </a:cubicBezTo>
                <a:cubicBezTo>
                  <a:pt x="7080" y="39791"/>
                  <a:pt x="6782" y="39872"/>
                  <a:pt x="6727" y="39900"/>
                </a:cubicBezTo>
                <a:cubicBezTo>
                  <a:pt x="6673" y="39927"/>
                  <a:pt x="6402" y="40089"/>
                  <a:pt x="6321" y="40089"/>
                </a:cubicBezTo>
                <a:cubicBezTo>
                  <a:pt x="6212" y="40089"/>
                  <a:pt x="6049" y="39872"/>
                  <a:pt x="5941" y="39900"/>
                </a:cubicBezTo>
                <a:cubicBezTo>
                  <a:pt x="5805" y="39900"/>
                  <a:pt x="5697" y="40062"/>
                  <a:pt x="5561" y="40062"/>
                </a:cubicBezTo>
                <a:cubicBezTo>
                  <a:pt x="5697" y="40089"/>
                  <a:pt x="5805" y="40252"/>
                  <a:pt x="5941" y="40252"/>
                </a:cubicBezTo>
                <a:cubicBezTo>
                  <a:pt x="6076" y="40279"/>
                  <a:pt x="6212" y="40089"/>
                  <a:pt x="6321" y="40089"/>
                </a:cubicBezTo>
                <a:cubicBezTo>
                  <a:pt x="6456" y="40089"/>
                  <a:pt x="6592" y="40279"/>
                  <a:pt x="6700" y="40279"/>
                </a:cubicBezTo>
                <a:cubicBezTo>
                  <a:pt x="6836" y="40279"/>
                  <a:pt x="6971" y="40117"/>
                  <a:pt x="7107" y="40117"/>
                </a:cubicBezTo>
                <a:cubicBezTo>
                  <a:pt x="7216" y="40117"/>
                  <a:pt x="7351" y="40306"/>
                  <a:pt x="7487" y="40306"/>
                </a:cubicBezTo>
                <a:cubicBezTo>
                  <a:pt x="7568" y="40306"/>
                  <a:pt x="7758" y="40117"/>
                  <a:pt x="7867" y="40144"/>
                </a:cubicBezTo>
                <a:cubicBezTo>
                  <a:pt x="7948" y="40144"/>
                  <a:pt x="8165" y="40361"/>
                  <a:pt x="8246" y="40361"/>
                </a:cubicBezTo>
                <a:cubicBezTo>
                  <a:pt x="8355" y="40334"/>
                  <a:pt x="8545" y="40225"/>
                  <a:pt x="8626" y="40198"/>
                </a:cubicBezTo>
                <a:lnTo>
                  <a:pt x="9033" y="40035"/>
                </a:lnTo>
                <a:lnTo>
                  <a:pt x="9413" y="39872"/>
                </a:lnTo>
                <a:cubicBezTo>
                  <a:pt x="9548" y="39818"/>
                  <a:pt x="9684" y="39764"/>
                  <a:pt x="9820" y="39710"/>
                </a:cubicBezTo>
                <a:cubicBezTo>
                  <a:pt x="9955" y="39683"/>
                  <a:pt x="10091" y="39628"/>
                  <a:pt x="10226" y="39574"/>
                </a:cubicBezTo>
                <a:cubicBezTo>
                  <a:pt x="10253" y="39547"/>
                  <a:pt x="10552" y="39411"/>
                  <a:pt x="10606" y="39411"/>
                </a:cubicBezTo>
                <a:cubicBezTo>
                  <a:pt x="10742" y="39438"/>
                  <a:pt x="10850" y="39628"/>
                  <a:pt x="10986" y="39628"/>
                </a:cubicBezTo>
                <a:cubicBezTo>
                  <a:pt x="11121" y="39655"/>
                  <a:pt x="11257" y="39466"/>
                  <a:pt x="11393" y="39493"/>
                </a:cubicBezTo>
                <a:cubicBezTo>
                  <a:pt x="11420" y="39493"/>
                  <a:pt x="11745" y="39710"/>
                  <a:pt x="11772" y="39710"/>
                </a:cubicBezTo>
                <a:cubicBezTo>
                  <a:pt x="11881" y="39655"/>
                  <a:pt x="12017" y="39601"/>
                  <a:pt x="12152" y="39547"/>
                </a:cubicBezTo>
                <a:cubicBezTo>
                  <a:pt x="12261" y="39493"/>
                  <a:pt x="12505" y="39438"/>
                  <a:pt x="12559" y="39384"/>
                </a:cubicBezTo>
                <a:cubicBezTo>
                  <a:pt x="12586" y="39357"/>
                  <a:pt x="12179" y="39221"/>
                  <a:pt x="12179" y="39167"/>
                </a:cubicBezTo>
                <a:cubicBezTo>
                  <a:pt x="12179" y="39113"/>
                  <a:pt x="12532" y="39059"/>
                  <a:pt x="12559" y="39004"/>
                </a:cubicBezTo>
                <a:cubicBezTo>
                  <a:pt x="12586" y="38977"/>
                  <a:pt x="12206" y="38842"/>
                  <a:pt x="12206" y="38815"/>
                </a:cubicBezTo>
                <a:cubicBezTo>
                  <a:pt x="12206" y="38760"/>
                  <a:pt x="12532" y="38679"/>
                  <a:pt x="12586" y="38652"/>
                </a:cubicBezTo>
                <a:cubicBezTo>
                  <a:pt x="12695" y="38598"/>
                  <a:pt x="12857" y="38543"/>
                  <a:pt x="12966" y="38489"/>
                </a:cubicBezTo>
                <a:lnTo>
                  <a:pt x="13725" y="38896"/>
                </a:lnTo>
                <a:cubicBezTo>
                  <a:pt x="13698" y="38950"/>
                  <a:pt x="13318" y="38977"/>
                  <a:pt x="13318" y="39059"/>
                </a:cubicBezTo>
                <a:cubicBezTo>
                  <a:pt x="13318" y="39086"/>
                  <a:pt x="13644" y="39221"/>
                  <a:pt x="13698" y="39249"/>
                </a:cubicBezTo>
                <a:cubicBezTo>
                  <a:pt x="13752" y="39276"/>
                  <a:pt x="13997" y="39438"/>
                  <a:pt x="14078" y="39466"/>
                </a:cubicBezTo>
                <a:cubicBezTo>
                  <a:pt x="14186" y="39466"/>
                  <a:pt x="14349" y="39276"/>
                  <a:pt x="14458" y="39276"/>
                </a:cubicBezTo>
                <a:cubicBezTo>
                  <a:pt x="14539" y="39276"/>
                  <a:pt x="14783" y="39438"/>
                  <a:pt x="14837" y="39466"/>
                </a:cubicBezTo>
                <a:cubicBezTo>
                  <a:pt x="14892" y="39493"/>
                  <a:pt x="15217" y="39655"/>
                  <a:pt x="15244" y="39655"/>
                </a:cubicBezTo>
                <a:cubicBezTo>
                  <a:pt x="15271" y="39655"/>
                  <a:pt x="15624" y="39520"/>
                  <a:pt x="15624" y="39493"/>
                </a:cubicBezTo>
                <a:cubicBezTo>
                  <a:pt x="15624" y="39438"/>
                  <a:pt x="15299" y="39330"/>
                  <a:pt x="15244" y="39303"/>
                </a:cubicBezTo>
                <a:cubicBezTo>
                  <a:pt x="15190" y="39276"/>
                  <a:pt x="14919" y="39113"/>
                  <a:pt x="14865" y="39113"/>
                </a:cubicBezTo>
                <a:cubicBezTo>
                  <a:pt x="14973" y="39113"/>
                  <a:pt x="15109" y="38923"/>
                  <a:pt x="15244" y="38923"/>
                </a:cubicBezTo>
                <a:cubicBezTo>
                  <a:pt x="15299" y="38923"/>
                  <a:pt x="15543" y="39086"/>
                  <a:pt x="15624" y="39113"/>
                </a:cubicBezTo>
                <a:cubicBezTo>
                  <a:pt x="15705" y="39167"/>
                  <a:pt x="15868" y="39276"/>
                  <a:pt x="16004" y="39303"/>
                </a:cubicBezTo>
                <a:cubicBezTo>
                  <a:pt x="16139" y="39330"/>
                  <a:pt x="16248" y="39466"/>
                  <a:pt x="16383" y="39493"/>
                </a:cubicBezTo>
                <a:cubicBezTo>
                  <a:pt x="16492" y="39493"/>
                  <a:pt x="16655" y="39303"/>
                  <a:pt x="16763" y="39303"/>
                </a:cubicBezTo>
                <a:cubicBezTo>
                  <a:pt x="16899" y="39303"/>
                  <a:pt x="17034" y="39493"/>
                  <a:pt x="17170" y="39493"/>
                </a:cubicBezTo>
                <a:cubicBezTo>
                  <a:pt x="17251" y="39493"/>
                  <a:pt x="17468" y="39330"/>
                  <a:pt x="17550" y="39303"/>
                </a:cubicBezTo>
                <a:cubicBezTo>
                  <a:pt x="17658" y="39249"/>
                  <a:pt x="17794" y="39140"/>
                  <a:pt x="17930" y="39113"/>
                </a:cubicBezTo>
                <a:cubicBezTo>
                  <a:pt x="18011" y="39086"/>
                  <a:pt x="18201" y="38923"/>
                  <a:pt x="18282" y="38923"/>
                </a:cubicBezTo>
                <a:cubicBezTo>
                  <a:pt x="18336" y="38923"/>
                  <a:pt x="18635" y="39113"/>
                  <a:pt x="18689" y="39086"/>
                </a:cubicBezTo>
                <a:cubicBezTo>
                  <a:pt x="18825" y="39059"/>
                  <a:pt x="18933" y="38977"/>
                  <a:pt x="19069" y="38896"/>
                </a:cubicBezTo>
                <a:lnTo>
                  <a:pt x="19421" y="38706"/>
                </a:lnTo>
                <a:cubicBezTo>
                  <a:pt x="19665" y="38570"/>
                  <a:pt x="19910" y="38435"/>
                  <a:pt x="20154" y="38299"/>
                </a:cubicBezTo>
                <a:cubicBezTo>
                  <a:pt x="20181" y="38381"/>
                  <a:pt x="20533" y="38408"/>
                  <a:pt x="20533" y="38462"/>
                </a:cubicBezTo>
                <a:cubicBezTo>
                  <a:pt x="20561" y="38516"/>
                  <a:pt x="20154" y="38625"/>
                  <a:pt x="20181" y="38679"/>
                </a:cubicBezTo>
                <a:cubicBezTo>
                  <a:pt x="20208" y="38733"/>
                  <a:pt x="20561" y="38787"/>
                  <a:pt x="20561" y="38842"/>
                </a:cubicBezTo>
                <a:cubicBezTo>
                  <a:pt x="20588" y="38896"/>
                  <a:pt x="20208" y="38977"/>
                  <a:pt x="20208" y="39059"/>
                </a:cubicBezTo>
                <a:cubicBezTo>
                  <a:pt x="20208" y="39086"/>
                  <a:pt x="20561" y="39167"/>
                  <a:pt x="20588" y="39221"/>
                </a:cubicBezTo>
                <a:cubicBezTo>
                  <a:pt x="20669" y="39276"/>
                  <a:pt x="20913" y="39303"/>
                  <a:pt x="20995" y="39384"/>
                </a:cubicBezTo>
                <a:lnTo>
                  <a:pt x="21374" y="39167"/>
                </a:lnTo>
                <a:cubicBezTo>
                  <a:pt x="21483" y="39113"/>
                  <a:pt x="21646" y="39032"/>
                  <a:pt x="21727" y="38950"/>
                </a:cubicBezTo>
                <a:cubicBezTo>
                  <a:pt x="21781" y="38896"/>
                  <a:pt x="22079" y="38787"/>
                  <a:pt x="22079" y="38733"/>
                </a:cubicBezTo>
                <a:cubicBezTo>
                  <a:pt x="22079" y="38733"/>
                  <a:pt x="21700" y="38570"/>
                  <a:pt x="21700" y="38570"/>
                </a:cubicBezTo>
                <a:cubicBezTo>
                  <a:pt x="21808" y="38570"/>
                  <a:pt x="21917" y="38381"/>
                  <a:pt x="22052" y="38381"/>
                </a:cubicBezTo>
                <a:cubicBezTo>
                  <a:pt x="22079" y="38354"/>
                  <a:pt x="22459" y="38516"/>
                  <a:pt x="22459" y="38516"/>
                </a:cubicBezTo>
                <a:cubicBezTo>
                  <a:pt x="22459" y="38543"/>
                  <a:pt x="22052" y="38706"/>
                  <a:pt x="22079" y="38733"/>
                </a:cubicBezTo>
                <a:cubicBezTo>
                  <a:pt x="22161" y="38787"/>
                  <a:pt x="22378" y="38842"/>
                  <a:pt x="22486" y="38896"/>
                </a:cubicBezTo>
                <a:cubicBezTo>
                  <a:pt x="22568" y="38923"/>
                  <a:pt x="22785" y="39032"/>
                  <a:pt x="22893" y="39032"/>
                </a:cubicBezTo>
                <a:cubicBezTo>
                  <a:pt x="23029" y="39032"/>
                  <a:pt x="23164" y="39194"/>
                  <a:pt x="23300" y="39167"/>
                </a:cubicBezTo>
                <a:cubicBezTo>
                  <a:pt x="23354" y="39167"/>
                  <a:pt x="23598" y="38977"/>
                  <a:pt x="23653" y="38950"/>
                </a:cubicBezTo>
                <a:cubicBezTo>
                  <a:pt x="23788" y="38896"/>
                  <a:pt x="23897" y="38815"/>
                  <a:pt x="24032" y="38733"/>
                </a:cubicBezTo>
                <a:cubicBezTo>
                  <a:pt x="24168" y="38679"/>
                  <a:pt x="24277" y="38598"/>
                  <a:pt x="24412" y="38516"/>
                </a:cubicBezTo>
                <a:cubicBezTo>
                  <a:pt x="24439" y="38489"/>
                  <a:pt x="24711" y="38299"/>
                  <a:pt x="24792" y="38299"/>
                </a:cubicBezTo>
                <a:cubicBezTo>
                  <a:pt x="24846" y="38299"/>
                  <a:pt x="25144" y="38435"/>
                  <a:pt x="25199" y="38462"/>
                </a:cubicBezTo>
                <a:cubicBezTo>
                  <a:pt x="25253" y="38489"/>
                  <a:pt x="25606" y="38598"/>
                  <a:pt x="25606" y="38625"/>
                </a:cubicBezTo>
                <a:cubicBezTo>
                  <a:pt x="25606" y="38625"/>
                  <a:pt x="25226" y="38842"/>
                  <a:pt x="25226" y="38842"/>
                </a:cubicBezTo>
                <a:cubicBezTo>
                  <a:pt x="25307" y="38842"/>
                  <a:pt x="25524" y="39004"/>
                  <a:pt x="25633" y="38977"/>
                </a:cubicBezTo>
                <a:cubicBezTo>
                  <a:pt x="25714" y="38977"/>
                  <a:pt x="25958" y="38815"/>
                  <a:pt x="26012" y="38787"/>
                </a:cubicBezTo>
                <a:cubicBezTo>
                  <a:pt x="26121" y="38733"/>
                  <a:pt x="26257" y="38625"/>
                  <a:pt x="26392" y="38570"/>
                </a:cubicBezTo>
                <a:cubicBezTo>
                  <a:pt x="26501" y="38543"/>
                  <a:pt x="26663" y="38381"/>
                  <a:pt x="26772" y="38381"/>
                </a:cubicBezTo>
                <a:cubicBezTo>
                  <a:pt x="26826" y="38381"/>
                  <a:pt x="27125" y="38570"/>
                  <a:pt x="27179" y="38543"/>
                </a:cubicBezTo>
                <a:cubicBezTo>
                  <a:pt x="27314" y="38489"/>
                  <a:pt x="27450" y="38408"/>
                  <a:pt x="27559" y="38354"/>
                </a:cubicBezTo>
                <a:cubicBezTo>
                  <a:pt x="27694" y="38272"/>
                  <a:pt x="27830" y="38218"/>
                  <a:pt x="27938" y="38164"/>
                </a:cubicBezTo>
                <a:lnTo>
                  <a:pt x="28725" y="37757"/>
                </a:lnTo>
                <a:lnTo>
                  <a:pt x="29511" y="38137"/>
                </a:lnTo>
                <a:cubicBezTo>
                  <a:pt x="29566" y="38164"/>
                  <a:pt x="29647" y="38191"/>
                  <a:pt x="29728" y="38218"/>
                </a:cubicBezTo>
                <a:cubicBezTo>
                  <a:pt x="29810" y="38245"/>
                  <a:pt x="29891" y="38272"/>
                  <a:pt x="29918" y="38299"/>
                </a:cubicBezTo>
                <a:cubicBezTo>
                  <a:pt x="29945" y="38326"/>
                  <a:pt x="29511" y="38462"/>
                  <a:pt x="29539" y="38489"/>
                </a:cubicBezTo>
                <a:cubicBezTo>
                  <a:pt x="29539" y="38516"/>
                  <a:pt x="29864" y="38652"/>
                  <a:pt x="29918" y="38679"/>
                </a:cubicBezTo>
                <a:cubicBezTo>
                  <a:pt x="30054" y="38733"/>
                  <a:pt x="30190" y="38815"/>
                  <a:pt x="30325" y="38869"/>
                </a:cubicBezTo>
                <a:cubicBezTo>
                  <a:pt x="30352" y="38787"/>
                  <a:pt x="30705" y="38733"/>
                  <a:pt x="30705" y="38679"/>
                </a:cubicBezTo>
                <a:cubicBezTo>
                  <a:pt x="30705" y="38652"/>
                  <a:pt x="30352" y="38516"/>
                  <a:pt x="30298" y="38489"/>
                </a:cubicBezTo>
                <a:cubicBezTo>
                  <a:pt x="30271" y="38489"/>
                  <a:pt x="29945" y="38299"/>
                  <a:pt x="29918" y="38299"/>
                </a:cubicBezTo>
                <a:cubicBezTo>
                  <a:pt x="30027" y="38299"/>
                  <a:pt x="30190" y="38137"/>
                  <a:pt x="30298" y="38137"/>
                </a:cubicBezTo>
                <a:cubicBezTo>
                  <a:pt x="30379" y="38137"/>
                  <a:pt x="30651" y="38272"/>
                  <a:pt x="30705" y="38299"/>
                </a:cubicBezTo>
                <a:cubicBezTo>
                  <a:pt x="30759" y="38326"/>
                  <a:pt x="31030" y="38489"/>
                  <a:pt x="31085" y="38489"/>
                </a:cubicBezTo>
                <a:cubicBezTo>
                  <a:pt x="31193" y="38489"/>
                  <a:pt x="31410" y="38354"/>
                  <a:pt x="31491" y="38326"/>
                </a:cubicBezTo>
                <a:cubicBezTo>
                  <a:pt x="31519" y="38299"/>
                  <a:pt x="31817" y="38137"/>
                  <a:pt x="31871" y="38137"/>
                </a:cubicBezTo>
                <a:cubicBezTo>
                  <a:pt x="31980" y="38137"/>
                  <a:pt x="32197" y="38299"/>
                  <a:pt x="32278" y="38326"/>
                </a:cubicBezTo>
                <a:cubicBezTo>
                  <a:pt x="32305" y="38354"/>
                  <a:pt x="32604" y="38516"/>
                  <a:pt x="32658" y="38516"/>
                </a:cubicBezTo>
                <a:cubicBezTo>
                  <a:pt x="32739" y="38516"/>
                  <a:pt x="33010" y="38326"/>
                  <a:pt x="33065" y="38354"/>
                </a:cubicBezTo>
                <a:cubicBezTo>
                  <a:pt x="33200" y="38381"/>
                  <a:pt x="33336" y="38489"/>
                  <a:pt x="33444" y="38543"/>
                </a:cubicBezTo>
                <a:cubicBezTo>
                  <a:pt x="33499" y="38570"/>
                  <a:pt x="33770" y="38760"/>
                  <a:pt x="33824" y="38760"/>
                </a:cubicBezTo>
                <a:cubicBezTo>
                  <a:pt x="33906" y="38760"/>
                  <a:pt x="34177" y="38598"/>
                  <a:pt x="34231" y="38570"/>
                </a:cubicBezTo>
                <a:lnTo>
                  <a:pt x="34638" y="38408"/>
                </a:lnTo>
                <a:cubicBezTo>
                  <a:pt x="34692" y="38381"/>
                  <a:pt x="34936" y="38245"/>
                  <a:pt x="35045" y="38245"/>
                </a:cubicBezTo>
                <a:cubicBezTo>
                  <a:pt x="35153" y="38245"/>
                  <a:pt x="35289" y="38462"/>
                  <a:pt x="35424" y="38462"/>
                </a:cubicBezTo>
                <a:cubicBezTo>
                  <a:pt x="35533" y="38462"/>
                  <a:pt x="35723" y="38299"/>
                  <a:pt x="35804" y="38299"/>
                </a:cubicBezTo>
                <a:cubicBezTo>
                  <a:pt x="35967" y="38326"/>
                  <a:pt x="36048" y="38489"/>
                  <a:pt x="36184" y="38516"/>
                </a:cubicBezTo>
                <a:cubicBezTo>
                  <a:pt x="36292" y="38543"/>
                  <a:pt x="36482" y="38354"/>
                  <a:pt x="36591" y="38354"/>
                </a:cubicBezTo>
                <a:cubicBezTo>
                  <a:pt x="36672" y="38354"/>
                  <a:pt x="36889" y="38543"/>
                  <a:pt x="36970" y="38570"/>
                </a:cubicBezTo>
                <a:cubicBezTo>
                  <a:pt x="36998" y="38598"/>
                  <a:pt x="37269" y="38787"/>
                  <a:pt x="37323" y="38787"/>
                </a:cubicBezTo>
                <a:cubicBezTo>
                  <a:pt x="37404" y="38787"/>
                  <a:pt x="37676" y="38625"/>
                  <a:pt x="37730" y="38625"/>
                </a:cubicBezTo>
                <a:lnTo>
                  <a:pt x="38110" y="38462"/>
                </a:lnTo>
                <a:cubicBezTo>
                  <a:pt x="38191" y="38408"/>
                  <a:pt x="38381" y="38299"/>
                  <a:pt x="38489" y="38272"/>
                </a:cubicBezTo>
                <a:cubicBezTo>
                  <a:pt x="38517" y="38272"/>
                  <a:pt x="38842" y="38462"/>
                  <a:pt x="38869" y="38489"/>
                </a:cubicBezTo>
                <a:cubicBezTo>
                  <a:pt x="38923" y="38516"/>
                  <a:pt x="39168" y="38679"/>
                  <a:pt x="39249" y="38679"/>
                </a:cubicBezTo>
                <a:cubicBezTo>
                  <a:pt x="39303" y="38679"/>
                  <a:pt x="39574" y="38543"/>
                  <a:pt x="39629" y="38516"/>
                </a:cubicBezTo>
                <a:cubicBezTo>
                  <a:pt x="39737" y="38462"/>
                  <a:pt x="39873" y="38381"/>
                  <a:pt x="40008" y="38326"/>
                </a:cubicBezTo>
                <a:cubicBezTo>
                  <a:pt x="40063" y="38299"/>
                  <a:pt x="40334" y="38164"/>
                  <a:pt x="40388" y="38164"/>
                </a:cubicBezTo>
                <a:cubicBezTo>
                  <a:pt x="40442" y="38164"/>
                  <a:pt x="40714" y="38326"/>
                  <a:pt x="40768" y="38354"/>
                </a:cubicBezTo>
                <a:cubicBezTo>
                  <a:pt x="40849" y="38381"/>
                  <a:pt x="41093" y="38462"/>
                  <a:pt x="41148" y="38543"/>
                </a:cubicBezTo>
                <a:cubicBezTo>
                  <a:pt x="41175" y="38570"/>
                  <a:pt x="40768" y="38679"/>
                  <a:pt x="40768" y="38706"/>
                </a:cubicBezTo>
                <a:cubicBezTo>
                  <a:pt x="40768" y="38733"/>
                  <a:pt x="41093" y="38896"/>
                  <a:pt x="41148" y="38896"/>
                </a:cubicBezTo>
                <a:cubicBezTo>
                  <a:pt x="41256" y="38923"/>
                  <a:pt x="41419" y="39086"/>
                  <a:pt x="41527" y="39086"/>
                </a:cubicBezTo>
                <a:cubicBezTo>
                  <a:pt x="41636" y="39086"/>
                  <a:pt x="41799" y="38896"/>
                  <a:pt x="41907" y="38896"/>
                </a:cubicBezTo>
                <a:cubicBezTo>
                  <a:pt x="41988" y="38923"/>
                  <a:pt x="42233" y="39113"/>
                  <a:pt x="42314" y="39086"/>
                </a:cubicBezTo>
                <a:cubicBezTo>
                  <a:pt x="42422" y="39059"/>
                  <a:pt x="42585" y="38950"/>
                  <a:pt x="42694" y="38896"/>
                </a:cubicBezTo>
                <a:cubicBezTo>
                  <a:pt x="42748" y="38869"/>
                  <a:pt x="42965" y="38733"/>
                  <a:pt x="43073" y="38706"/>
                </a:cubicBezTo>
                <a:cubicBezTo>
                  <a:pt x="43182" y="38706"/>
                  <a:pt x="43317" y="38896"/>
                  <a:pt x="43453" y="38896"/>
                </a:cubicBezTo>
                <a:cubicBezTo>
                  <a:pt x="43589" y="38896"/>
                  <a:pt x="43697" y="38706"/>
                  <a:pt x="43833" y="38706"/>
                </a:cubicBezTo>
                <a:cubicBezTo>
                  <a:pt x="43941" y="38706"/>
                  <a:pt x="44077" y="38896"/>
                  <a:pt x="44213" y="38869"/>
                </a:cubicBezTo>
                <a:cubicBezTo>
                  <a:pt x="44348" y="38869"/>
                  <a:pt x="44457" y="38679"/>
                  <a:pt x="44592" y="38679"/>
                </a:cubicBezTo>
                <a:cubicBezTo>
                  <a:pt x="44728" y="38679"/>
                  <a:pt x="44836" y="38869"/>
                  <a:pt x="44972" y="38869"/>
                </a:cubicBezTo>
                <a:cubicBezTo>
                  <a:pt x="45081" y="38842"/>
                  <a:pt x="45243" y="38652"/>
                  <a:pt x="45352" y="38652"/>
                </a:cubicBezTo>
                <a:cubicBezTo>
                  <a:pt x="45460" y="38679"/>
                  <a:pt x="45650" y="38842"/>
                  <a:pt x="45732" y="38815"/>
                </a:cubicBezTo>
                <a:cubicBezTo>
                  <a:pt x="45813" y="38815"/>
                  <a:pt x="46030" y="38652"/>
                  <a:pt x="46111" y="38625"/>
                </a:cubicBezTo>
                <a:cubicBezTo>
                  <a:pt x="46138" y="38598"/>
                  <a:pt x="46410" y="38408"/>
                  <a:pt x="46464" y="38408"/>
                </a:cubicBezTo>
                <a:cubicBezTo>
                  <a:pt x="46518" y="38408"/>
                  <a:pt x="46816" y="38598"/>
                  <a:pt x="46844" y="38570"/>
                </a:cubicBezTo>
                <a:cubicBezTo>
                  <a:pt x="46979" y="38543"/>
                  <a:pt x="47115" y="38408"/>
                  <a:pt x="47223" y="38354"/>
                </a:cubicBezTo>
                <a:cubicBezTo>
                  <a:pt x="47278" y="38326"/>
                  <a:pt x="47495" y="38164"/>
                  <a:pt x="47576" y="38137"/>
                </a:cubicBezTo>
                <a:cubicBezTo>
                  <a:pt x="47684" y="38137"/>
                  <a:pt x="47874" y="38299"/>
                  <a:pt x="47983" y="38299"/>
                </a:cubicBezTo>
                <a:cubicBezTo>
                  <a:pt x="48091" y="38299"/>
                  <a:pt x="48227" y="38082"/>
                  <a:pt x="48335" y="38082"/>
                </a:cubicBezTo>
                <a:cubicBezTo>
                  <a:pt x="48471" y="38082"/>
                  <a:pt x="48607" y="38245"/>
                  <a:pt x="48742" y="38218"/>
                </a:cubicBezTo>
                <a:cubicBezTo>
                  <a:pt x="48851" y="38218"/>
                  <a:pt x="48986" y="38028"/>
                  <a:pt x="49122" y="38001"/>
                </a:cubicBezTo>
                <a:cubicBezTo>
                  <a:pt x="49203" y="38001"/>
                  <a:pt x="49447" y="38191"/>
                  <a:pt x="49529" y="38164"/>
                </a:cubicBezTo>
                <a:cubicBezTo>
                  <a:pt x="49637" y="38137"/>
                  <a:pt x="49800" y="38001"/>
                  <a:pt x="49909" y="37947"/>
                </a:cubicBezTo>
                <a:lnTo>
                  <a:pt x="50288" y="37730"/>
                </a:lnTo>
                <a:lnTo>
                  <a:pt x="50668" y="37513"/>
                </a:lnTo>
                <a:lnTo>
                  <a:pt x="51482" y="37838"/>
                </a:lnTo>
                <a:lnTo>
                  <a:pt x="51102" y="38028"/>
                </a:lnTo>
                <a:cubicBezTo>
                  <a:pt x="51048" y="38055"/>
                  <a:pt x="50777" y="38245"/>
                  <a:pt x="50722" y="38245"/>
                </a:cubicBezTo>
                <a:cubicBezTo>
                  <a:pt x="50641" y="38245"/>
                  <a:pt x="50370" y="38082"/>
                  <a:pt x="50315" y="38082"/>
                </a:cubicBezTo>
                <a:cubicBezTo>
                  <a:pt x="50180" y="38137"/>
                  <a:pt x="50044" y="38245"/>
                  <a:pt x="49936" y="38299"/>
                </a:cubicBezTo>
                <a:cubicBezTo>
                  <a:pt x="49827" y="38354"/>
                  <a:pt x="49692" y="38489"/>
                  <a:pt x="49556" y="38516"/>
                </a:cubicBezTo>
                <a:cubicBezTo>
                  <a:pt x="49502" y="38543"/>
                  <a:pt x="49230" y="38381"/>
                  <a:pt x="49149" y="38381"/>
                </a:cubicBezTo>
                <a:cubicBezTo>
                  <a:pt x="49068" y="38381"/>
                  <a:pt x="48878" y="38570"/>
                  <a:pt x="48769" y="38598"/>
                </a:cubicBezTo>
                <a:cubicBezTo>
                  <a:pt x="48661" y="38652"/>
                  <a:pt x="48525" y="38760"/>
                  <a:pt x="48417" y="38815"/>
                </a:cubicBezTo>
                <a:lnTo>
                  <a:pt x="48064" y="39032"/>
                </a:lnTo>
                <a:cubicBezTo>
                  <a:pt x="48173" y="39032"/>
                  <a:pt x="48335" y="39194"/>
                  <a:pt x="48444" y="39167"/>
                </a:cubicBezTo>
                <a:cubicBezTo>
                  <a:pt x="48580" y="39167"/>
                  <a:pt x="48688" y="38977"/>
                  <a:pt x="48824" y="38950"/>
                </a:cubicBezTo>
                <a:cubicBezTo>
                  <a:pt x="48959" y="38950"/>
                  <a:pt x="49095" y="39113"/>
                  <a:pt x="49230" y="39113"/>
                </a:cubicBezTo>
                <a:cubicBezTo>
                  <a:pt x="49366" y="39086"/>
                  <a:pt x="49475" y="38896"/>
                  <a:pt x="49610" y="38896"/>
                </a:cubicBezTo>
                <a:cubicBezTo>
                  <a:pt x="49719" y="38896"/>
                  <a:pt x="49827" y="38679"/>
                  <a:pt x="49963" y="38679"/>
                </a:cubicBezTo>
                <a:cubicBezTo>
                  <a:pt x="50044" y="38679"/>
                  <a:pt x="50315" y="38815"/>
                  <a:pt x="50370" y="38842"/>
                </a:cubicBezTo>
                <a:cubicBezTo>
                  <a:pt x="50397" y="38842"/>
                  <a:pt x="50505" y="38869"/>
                  <a:pt x="50587" y="38923"/>
                </a:cubicBezTo>
                <a:cubicBezTo>
                  <a:pt x="50695" y="38950"/>
                  <a:pt x="50777" y="38977"/>
                  <a:pt x="50777" y="38977"/>
                </a:cubicBezTo>
                <a:cubicBezTo>
                  <a:pt x="50831" y="38950"/>
                  <a:pt x="51156" y="38787"/>
                  <a:pt x="51156" y="38760"/>
                </a:cubicBezTo>
                <a:cubicBezTo>
                  <a:pt x="51156" y="38733"/>
                  <a:pt x="50804" y="38652"/>
                  <a:pt x="50749" y="38625"/>
                </a:cubicBezTo>
                <a:cubicBezTo>
                  <a:pt x="50749" y="38598"/>
                  <a:pt x="50641" y="38570"/>
                  <a:pt x="50560" y="38516"/>
                </a:cubicBezTo>
                <a:cubicBezTo>
                  <a:pt x="50505" y="38516"/>
                  <a:pt x="50451" y="38489"/>
                  <a:pt x="50424" y="38489"/>
                </a:cubicBezTo>
                <a:cubicBezTo>
                  <a:pt x="50370" y="38462"/>
                  <a:pt x="50343" y="38462"/>
                  <a:pt x="50343" y="38462"/>
                </a:cubicBezTo>
                <a:cubicBezTo>
                  <a:pt x="50424" y="38435"/>
                  <a:pt x="50641" y="38245"/>
                  <a:pt x="50722" y="38245"/>
                </a:cubicBezTo>
                <a:cubicBezTo>
                  <a:pt x="50804" y="38245"/>
                  <a:pt x="51075" y="38381"/>
                  <a:pt x="51129" y="38408"/>
                </a:cubicBezTo>
                <a:cubicBezTo>
                  <a:pt x="51183" y="38408"/>
                  <a:pt x="51509" y="38570"/>
                  <a:pt x="51536" y="38570"/>
                </a:cubicBezTo>
                <a:cubicBezTo>
                  <a:pt x="51645" y="38543"/>
                  <a:pt x="51862" y="38408"/>
                  <a:pt x="51943" y="38354"/>
                </a:cubicBezTo>
                <a:cubicBezTo>
                  <a:pt x="51970" y="38326"/>
                  <a:pt x="52323" y="38191"/>
                  <a:pt x="52323" y="38164"/>
                </a:cubicBezTo>
                <a:cubicBezTo>
                  <a:pt x="52295" y="38082"/>
                  <a:pt x="51916" y="38055"/>
                  <a:pt x="51916" y="38001"/>
                </a:cubicBezTo>
                <a:cubicBezTo>
                  <a:pt x="51916" y="37920"/>
                  <a:pt x="52295" y="37838"/>
                  <a:pt x="52295" y="37784"/>
                </a:cubicBezTo>
                <a:cubicBezTo>
                  <a:pt x="52295" y="37757"/>
                  <a:pt x="51862" y="37648"/>
                  <a:pt x="51889" y="37621"/>
                </a:cubicBezTo>
                <a:cubicBezTo>
                  <a:pt x="51916" y="37594"/>
                  <a:pt x="52241" y="37404"/>
                  <a:pt x="52268" y="37404"/>
                </a:cubicBezTo>
                <a:cubicBezTo>
                  <a:pt x="52295" y="37404"/>
                  <a:pt x="52675" y="37567"/>
                  <a:pt x="52675" y="37594"/>
                </a:cubicBezTo>
                <a:cubicBezTo>
                  <a:pt x="52675" y="37648"/>
                  <a:pt x="52323" y="37703"/>
                  <a:pt x="52295" y="37784"/>
                </a:cubicBezTo>
                <a:lnTo>
                  <a:pt x="53109" y="38109"/>
                </a:lnTo>
                <a:lnTo>
                  <a:pt x="53516" y="38299"/>
                </a:lnTo>
                <a:lnTo>
                  <a:pt x="54303" y="37920"/>
                </a:lnTo>
                <a:lnTo>
                  <a:pt x="54682" y="37730"/>
                </a:lnTo>
                <a:cubicBezTo>
                  <a:pt x="54737" y="37703"/>
                  <a:pt x="54981" y="37540"/>
                  <a:pt x="55062" y="37540"/>
                </a:cubicBezTo>
                <a:cubicBezTo>
                  <a:pt x="55062" y="37540"/>
                  <a:pt x="55143" y="37594"/>
                  <a:pt x="55279" y="37621"/>
                </a:cubicBezTo>
                <a:cubicBezTo>
                  <a:pt x="55360" y="37675"/>
                  <a:pt x="55469" y="37730"/>
                  <a:pt x="55469" y="37730"/>
                </a:cubicBezTo>
                <a:cubicBezTo>
                  <a:pt x="55442" y="37757"/>
                  <a:pt x="55360" y="37784"/>
                  <a:pt x="55252" y="37811"/>
                </a:cubicBezTo>
                <a:cubicBezTo>
                  <a:pt x="55143" y="37838"/>
                  <a:pt x="55062" y="37892"/>
                  <a:pt x="55062" y="37920"/>
                </a:cubicBezTo>
                <a:cubicBezTo>
                  <a:pt x="55089" y="37947"/>
                  <a:pt x="55171" y="37974"/>
                  <a:pt x="55279" y="38001"/>
                </a:cubicBezTo>
                <a:cubicBezTo>
                  <a:pt x="55360" y="38028"/>
                  <a:pt x="55469" y="38055"/>
                  <a:pt x="55469" y="38082"/>
                </a:cubicBezTo>
                <a:cubicBezTo>
                  <a:pt x="55469" y="38109"/>
                  <a:pt x="55360" y="38164"/>
                  <a:pt x="55279" y="38191"/>
                </a:cubicBezTo>
                <a:cubicBezTo>
                  <a:pt x="55171" y="38218"/>
                  <a:pt x="55089" y="38245"/>
                  <a:pt x="55062" y="38272"/>
                </a:cubicBezTo>
                <a:cubicBezTo>
                  <a:pt x="55062" y="38326"/>
                  <a:pt x="55415" y="38408"/>
                  <a:pt x="55469" y="38462"/>
                </a:cubicBezTo>
                <a:cubicBezTo>
                  <a:pt x="55550" y="38543"/>
                  <a:pt x="55767" y="38570"/>
                  <a:pt x="55849" y="38652"/>
                </a:cubicBezTo>
                <a:cubicBezTo>
                  <a:pt x="55984" y="38625"/>
                  <a:pt x="56120" y="38462"/>
                  <a:pt x="56256" y="38462"/>
                </a:cubicBezTo>
                <a:cubicBezTo>
                  <a:pt x="56364" y="38462"/>
                  <a:pt x="56527" y="38652"/>
                  <a:pt x="56635" y="38652"/>
                </a:cubicBezTo>
                <a:cubicBezTo>
                  <a:pt x="56744" y="38625"/>
                  <a:pt x="56934" y="38489"/>
                  <a:pt x="57015" y="38462"/>
                </a:cubicBezTo>
                <a:cubicBezTo>
                  <a:pt x="57015" y="38462"/>
                  <a:pt x="56635" y="38272"/>
                  <a:pt x="56635" y="38272"/>
                </a:cubicBezTo>
                <a:cubicBezTo>
                  <a:pt x="56635" y="38272"/>
                  <a:pt x="56988" y="38082"/>
                  <a:pt x="57015" y="38082"/>
                </a:cubicBezTo>
                <a:cubicBezTo>
                  <a:pt x="57069" y="38082"/>
                  <a:pt x="57395" y="38272"/>
                  <a:pt x="57395" y="38272"/>
                </a:cubicBezTo>
                <a:cubicBezTo>
                  <a:pt x="57558" y="38218"/>
                  <a:pt x="57666" y="38137"/>
                  <a:pt x="57802" y="38082"/>
                </a:cubicBezTo>
                <a:cubicBezTo>
                  <a:pt x="57910" y="38028"/>
                  <a:pt x="58046" y="37947"/>
                  <a:pt x="58181" y="37892"/>
                </a:cubicBezTo>
                <a:cubicBezTo>
                  <a:pt x="58317" y="37838"/>
                  <a:pt x="58425" y="37784"/>
                  <a:pt x="58561" y="37703"/>
                </a:cubicBezTo>
                <a:lnTo>
                  <a:pt x="59348" y="37350"/>
                </a:lnTo>
                <a:cubicBezTo>
                  <a:pt x="59375" y="37404"/>
                  <a:pt x="59727" y="37458"/>
                  <a:pt x="59727" y="37513"/>
                </a:cubicBezTo>
                <a:cubicBezTo>
                  <a:pt x="59727" y="37567"/>
                  <a:pt x="59402" y="37675"/>
                  <a:pt x="59348" y="37703"/>
                </a:cubicBezTo>
                <a:cubicBezTo>
                  <a:pt x="59266" y="37730"/>
                  <a:pt x="58968" y="37838"/>
                  <a:pt x="58941" y="37892"/>
                </a:cubicBezTo>
                <a:cubicBezTo>
                  <a:pt x="58941" y="37947"/>
                  <a:pt x="59348" y="38028"/>
                  <a:pt x="59348" y="38082"/>
                </a:cubicBezTo>
                <a:cubicBezTo>
                  <a:pt x="59348" y="38109"/>
                  <a:pt x="58941" y="38218"/>
                  <a:pt x="58968" y="38245"/>
                </a:cubicBezTo>
                <a:cubicBezTo>
                  <a:pt x="58995" y="38326"/>
                  <a:pt x="59293" y="38381"/>
                  <a:pt x="59348" y="38435"/>
                </a:cubicBezTo>
                <a:lnTo>
                  <a:pt x="59727" y="38245"/>
                </a:lnTo>
                <a:cubicBezTo>
                  <a:pt x="59782" y="38245"/>
                  <a:pt x="60134" y="38109"/>
                  <a:pt x="60107" y="38082"/>
                </a:cubicBezTo>
                <a:cubicBezTo>
                  <a:pt x="60107" y="38028"/>
                  <a:pt x="59700" y="37920"/>
                  <a:pt x="59727" y="37892"/>
                </a:cubicBezTo>
                <a:cubicBezTo>
                  <a:pt x="59782" y="37811"/>
                  <a:pt x="59999" y="37757"/>
                  <a:pt x="60107" y="37703"/>
                </a:cubicBezTo>
                <a:cubicBezTo>
                  <a:pt x="60216" y="37648"/>
                  <a:pt x="60378" y="37540"/>
                  <a:pt x="60514" y="37513"/>
                </a:cubicBezTo>
                <a:cubicBezTo>
                  <a:pt x="60514" y="37513"/>
                  <a:pt x="60867" y="37675"/>
                  <a:pt x="60894" y="37703"/>
                </a:cubicBezTo>
                <a:cubicBezTo>
                  <a:pt x="60948" y="37730"/>
                  <a:pt x="61219" y="37892"/>
                  <a:pt x="61273" y="37892"/>
                </a:cubicBezTo>
                <a:cubicBezTo>
                  <a:pt x="61355" y="37892"/>
                  <a:pt x="61626" y="37730"/>
                  <a:pt x="61680" y="37703"/>
                </a:cubicBezTo>
                <a:lnTo>
                  <a:pt x="62060" y="37513"/>
                </a:lnTo>
                <a:cubicBezTo>
                  <a:pt x="62196" y="37594"/>
                  <a:pt x="62304" y="37648"/>
                  <a:pt x="62440" y="37703"/>
                </a:cubicBezTo>
                <a:cubicBezTo>
                  <a:pt x="62494" y="37730"/>
                  <a:pt x="62792" y="37892"/>
                  <a:pt x="62847" y="37892"/>
                </a:cubicBezTo>
                <a:cubicBezTo>
                  <a:pt x="62874" y="37892"/>
                  <a:pt x="63199" y="37703"/>
                  <a:pt x="63226" y="37703"/>
                </a:cubicBezTo>
                <a:cubicBezTo>
                  <a:pt x="63281" y="37730"/>
                  <a:pt x="63606" y="37865"/>
                  <a:pt x="63606" y="37892"/>
                </a:cubicBezTo>
                <a:cubicBezTo>
                  <a:pt x="63606" y="37920"/>
                  <a:pt x="63281" y="38055"/>
                  <a:pt x="63226" y="38082"/>
                </a:cubicBezTo>
                <a:cubicBezTo>
                  <a:pt x="63199" y="38082"/>
                  <a:pt x="62901" y="37892"/>
                  <a:pt x="62847" y="37892"/>
                </a:cubicBezTo>
                <a:cubicBezTo>
                  <a:pt x="62820" y="37892"/>
                  <a:pt x="62440" y="38082"/>
                  <a:pt x="62440" y="38082"/>
                </a:cubicBezTo>
                <a:cubicBezTo>
                  <a:pt x="62467" y="38109"/>
                  <a:pt x="62792" y="38245"/>
                  <a:pt x="62847" y="38272"/>
                </a:cubicBezTo>
                <a:lnTo>
                  <a:pt x="63226" y="38435"/>
                </a:lnTo>
                <a:lnTo>
                  <a:pt x="64013" y="38082"/>
                </a:lnTo>
                <a:cubicBezTo>
                  <a:pt x="64094" y="38028"/>
                  <a:pt x="64257" y="37920"/>
                  <a:pt x="64393" y="37892"/>
                </a:cubicBezTo>
                <a:cubicBezTo>
                  <a:pt x="64474" y="37892"/>
                  <a:pt x="64691" y="38082"/>
                  <a:pt x="64772" y="38082"/>
                </a:cubicBezTo>
                <a:cubicBezTo>
                  <a:pt x="64881" y="38082"/>
                  <a:pt x="65044" y="37892"/>
                  <a:pt x="65152" y="37892"/>
                </a:cubicBezTo>
                <a:cubicBezTo>
                  <a:pt x="65234" y="37892"/>
                  <a:pt x="65505" y="38082"/>
                  <a:pt x="65559" y="38082"/>
                </a:cubicBezTo>
                <a:cubicBezTo>
                  <a:pt x="65668" y="38055"/>
                  <a:pt x="65830" y="37947"/>
                  <a:pt x="65939" y="37892"/>
                </a:cubicBezTo>
                <a:lnTo>
                  <a:pt x="66319" y="37703"/>
                </a:lnTo>
                <a:cubicBezTo>
                  <a:pt x="66427" y="37648"/>
                  <a:pt x="66563" y="37540"/>
                  <a:pt x="66698" y="37513"/>
                </a:cubicBezTo>
                <a:cubicBezTo>
                  <a:pt x="66780" y="37486"/>
                  <a:pt x="66970" y="37323"/>
                  <a:pt x="67078" y="37323"/>
                </a:cubicBezTo>
                <a:cubicBezTo>
                  <a:pt x="67214" y="37323"/>
                  <a:pt x="67349" y="37486"/>
                  <a:pt x="67458" y="37513"/>
                </a:cubicBezTo>
                <a:cubicBezTo>
                  <a:pt x="67485" y="37458"/>
                  <a:pt x="67892" y="37350"/>
                  <a:pt x="67865" y="37323"/>
                </a:cubicBezTo>
                <a:cubicBezTo>
                  <a:pt x="67892" y="37377"/>
                  <a:pt x="68244" y="37458"/>
                  <a:pt x="68244" y="37513"/>
                </a:cubicBezTo>
                <a:cubicBezTo>
                  <a:pt x="68244" y="37540"/>
                  <a:pt x="67919" y="37675"/>
                  <a:pt x="67865" y="37703"/>
                </a:cubicBezTo>
                <a:cubicBezTo>
                  <a:pt x="67783" y="37730"/>
                  <a:pt x="67512" y="37811"/>
                  <a:pt x="67485" y="37865"/>
                </a:cubicBezTo>
                <a:cubicBezTo>
                  <a:pt x="67458" y="37920"/>
                  <a:pt x="67865" y="38028"/>
                  <a:pt x="67865" y="38055"/>
                </a:cubicBezTo>
                <a:cubicBezTo>
                  <a:pt x="67865" y="38109"/>
                  <a:pt x="67485" y="38191"/>
                  <a:pt x="67485" y="38245"/>
                </a:cubicBezTo>
                <a:cubicBezTo>
                  <a:pt x="67485" y="38299"/>
                  <a:pt x="67837" y="38354"/>
                  <a:pt x="67865" y="38435"/>
                </a:cubicBezTo>
                <a:lnTo>
                  <a:pt x="68651" y="38055"/>
                </a:lnTo>
                <a:cubicBezTo>
                  <a:pt x="68760" y="38001"/>
                  <a:pt x="68977" y="37947"/>
                  <a:pt x="69031" y="37865"/>
                </a:cubicBezTo>
                <a:cubicBezTo>
                  <a:pt x="69085" y="37838"/>
                  <a:pt x="69438" y="37730"/>
                  <a:pt x="69438" y="37703"/>
                </a:cubicBezTo>
                <a:cubicBezTo>
                  <a:pt x="69438" y="37675"/>
                  <a:pt x="69031" y="37513"/>
                  <a:pt x="69031" y="37513"/>
                </a:cubicBezTo>
                <a:cubicBezTo>
                  <a:pt x="69085" y="37486"/>
                  <a:pt x="69356" y="37323"/>
                  <a:pt x="69438" y="37323"/>
                </a:cubicBezTo>
                <a:cubicBezTo>
                  <a:pt x="69546" y="37323"/>
                  <a:pt x="69709" y="37513"/>
                  <a:pt x="69818" y="37513"/>
                </a:cubicBezTo>
                <a:cubicBezTo>
                  <a:pt x="69980" y="37513"/>
                  <a:pt x="70062" y="37350"/>
                  <a:pt x="70224" y="37323"/>
                </a:cubicBezTo>
                <a:cubicBezTo>
                  <a:pt x="70306" y="37323"/>
                  <a:pt x="70496" y="37513"/>
                  <a:pt x="70604" y="37540"/>
                </a:cubicBezTo>
                <a:cubicBezTo>
                  <a:pt x="70685" y="37540"/>
                  <a:pt x="70957" y="37377"/>
                  <a:pt x="71011" y="37350"/>
                </a:cubicBezTo>
                <a:cubicBezTo>
                  <a:pt x="71147" y="37296"/>
                  <a:pt x="71282" y="37241"/>
                  <a:pt x="71418" y="37187"/>
                </a:cubicBezTo>
                <a:lnTo>
                  <a:pt x="72204" y="37567"/>
                </a:lnTo>
                <a:cubicBezTo>
                  <a:pt x="72177" y="37648"/>
                  <a:pt x="71798" y="37675"/>
                  <a:pt x="71798" y="37757"/>
                </a:cubicBezTo>
                <a:cubicBezTo>
                  <a:pt x="71798" y="37811"/>
                  <a:pt x="72204" y="37892"/>
                  <a:pt x="72204" y="37947"/>
                </a:cubicBezTo>
                <a:cubicBezTo>
                  <a:pt x="72177" y="38001"/>
                  <a:pt x="71798" y="38055"/>
                  <a:pt x="71798" y="38109"/>
                </a:cubicBezTo>
                <a:cubicBezTo>
                  <a:pt x="71798" y="38164"/>
                  <a:pt x="72123" y="38272"/>
                  <a:pt x="72177" y="38326"/>
                </a:cubicBezTo>
                <a:cubicBezTo>
                  <a:pt x="72286" y="38381"/>
                  <a:pt x="72449" y="38435"/>
                  <a:pt x="72557" y="38516"/>
                </a:cubicBezTo>
                <a:lnTo>
                  <a:pt x="73371" y="38191"/>
                </a:lnTo>
                <a:lnTo>
                  <a:pt x="73778" y="38028"/>
                </a:lnTo>
                <a:cubicBezTo>
                  <a:pt x="73859" y="38001"/>
                  <a:pt x="74076" y="37865"/>
                  <a:pt x="74157" y="37865"/>
                </a:cubicBezTo>
                <a:cubicBezTo>
                  <a:pt x="74212" y="37865"/>
                  <a:pt x="74510" y="38055"/>
                  <a:pt x="74537" y="38082"/>
                </a:cubicBezTo>
                <a:cubicBezTo>
                  <a:pt x="74591" y="38109"/>
                  <a:pt x="74863" y="38299"/>
                  <a:pt x="74917" y="38299"/>
                </a:cubicBezTo>
                <a:cubicBezTo>
                  <a:pt x="74998" y="38299"/>
                  <a:pt x="75269" y="38164"/>
                  <a:pt x="75324" y="38137"/>
                </a:cubicBezTo>
                <a:cubicBezTo>
                  <a:pt x="75351" y="38109"/>
                  <a:pt x="75649" y="37974"/>
                  <a:pt x="75703" y="37974"/>
                </a:cubicBezTo>
                <a:cubicBezTo>
                  <a:pt x="75785" y="37974"/>
                  <a:pt x="76002" y="38137"/>
                  <a:pt x="76083" y="38191"/>
                </a:cubicBezTo>
                <a:cubicBezTo>
                  <a:pt x="76137" y="38218"/>
                  <a:pt x="76381" y="38381"/>
                  <a:pt x="76436" y="38381"/>
                </a:cubicBezTo>
                <a:cubicBezTo>
                  <a:pt x="76517" y="38381"/>
                  <a:pt x="76788" y="38245"/>
                  <a:pt x="76843" y="38218"/>
                </a:cubicBezTo>
                <a:cubicBezTo>
                  <a:pt x="76870" y="38191"/>
                  <a:pt x="77168" y="38028"/>
                  <a:pt x="77222" y="38055"/>
                </a:cubicBezTo>
                <a:cubicBezTo>
                  <a:pt x="77331" y="38055"/>
                  <a:pt x="77466" y="38245"/>
                  <a:pt x="77575" y="38245"/>
                </a:cubicBezTo>
                <a:cubicBezTo>
                  <a:pt x="77711" y="38245"/>
                  <a:pt x="77846" y="38435"/>
                  <a:pt x="77955" y="38435"/>
                </a:cubicBezTo>
                <a:cubicBezTo>
                  <a:pt x="78090" y="38435"/>
                  <a:pt x="78226" y="38272"/>
                  <a:pt x="78334" y="38272"/>
                </a:cubicBezTo>
                <a:cubicBezTo>
                  <a:pt x="78470" y="38245"/>
                  <a:pt x="78606" y="38082"/>
                  <a:pt x="78714" y="38082"/>
                </a:cubicBezTo>
                <a:cubicBezTo>
                  <a:pt x="78850" y="38082"/>
                  <a:pt x="78985" y="38245"/>
                  <a:pt x="79094" y="38272"/>
                </a:cubicBezTo>
                <a:cubicBezTo>
                  <a:pt x="79229" y="38272"/>
                  <a:pt x="79365" y="38082"/>
                  <a:pt x="79474" y="38082"/>
                </a:cubicBezTo>
                <a:cubicBezTo>
                  <a:pt x="79501" y="38082"/>
                  <a:pt x="79853" y="38272"/>
                  <a:pt x="79853" y="38272"/>
                </a:cubicBezTo>
                <a:cubicBezTo>
                  <a:pt x="79853" y="38326"/>
                  <a:pt x="79528" y="38435"/>
                  <a:pt x="79474" y="38462"/>
                </a:cubicBezTo>
                <a:cubicBezTo>
                  <a:pt x="79392" y="38516"/>
                  <a:pt x="79148" y="38598"/>
                  <a:pt x="79094" y="38652"/>
                </a:cubicBezTo>
                <a:cubicBezTo>
                  <a:pt x="79067" y="38679"/>
                  <a:pt x="79474" y="38787"/>
                  <a:pt x="79474" y="38842"/>
                </a:cubicBezTo>
                <a:lnTo>
                  <a:pt x="79880" y="38652"/>
                </a:lnTo>
                <a:cubicBezTo>
                  <a:pt x="79908" y="38625"/>
                  <a:pt x="80260" y="38489"/>
                  <a:pt x="80260" y="38462"/>
                </a:cubicBezTo>
                <a:cubicBezTo>
                  <a:pt x="80233" y="38435"/>
                  <a:pt x="79853" y="38326"/>
                  <a:pt x="79853" y="38272"/>
                </a:cubicBezTo>
                <a:cubicBezTo>
                  <a:pt x="79908" y="38218"/>
                  <a:pt x="80152" y="38137"/>
                  <a:pt x="80260" y="38109"/>
                </a:cubicBezTo>
                <a:cubicBezTo>
                  <a:pt x="80287" y="38082"/>
                  <a:pt x="80640" y="37947"/>
                  <a:pt x="80640" y="37920"/>
                </a:cubicBezTo>
                <a:cubicBezTo>
                  <a:pt x="80640" y="37892"/>
                  <a:pt x="80233" y="37757"/>
                  <a:pt x="80260" y="37730"/>
                </a:cubicBezTo>
                <a:cubicBezTo>
                  <a:pt x="80287" y="37703"/>
                  <a:pt x="80586" y="37540"/>
                  <a:pt x="80640" y="37540"/>
                </a:cubicBezTo>
                <a:cubicBezTo>
                  <a:pt x="80694" y="37540"/>
                  <a:pt x="80776" y="37594"/>
                  <a:pt x="80830" y="37648"/>
                </a:cubicBezTo>
                <a:cubicBezTo>
                  <a:pt x="80884" y="37675"/>
                  <a:pt x="80938" y="37730"/>
                  <a:pt x="81020" y="37730"/>
                </a:cubicBezTo>
                <a:cubicBezTo>
                  <a:pt x="81155" y="37757"/>
                  <a:pt x="81291" y="37920"/>
                  <a:pt x="81399" y="37920"/>
                </a:cubicBezTo>
                <a:cubicBezTo>
                  <a:pt x="81454" y="37920"/>
                  <a:pt x="81779" y="37730"/>
                  <a:pt x="81806" y="37730"/>
                </a:cubicBezTo>
                <a:cubicBezTo>
                  <a:pt x="81861" y="37757"/>
                  <a:pt x="82186" y="37865"/>
                  <a:pt x="82186" y="37920"/>
                </a:cubicBezTo>
                <a:cubicBezTo>
                  <a:pt x="82186" y="37947"/>
                  <a:pt x="81861" y="38055"/>
                  <a:pt x="81806" y="38082"/>
                </a:cubicBezTo>
                <a:cubicBezTo>
                  <a:pt x="81698" y="38137"/>
                  <a:pt x="81481" y="38218"/>
                  <a:pt x="81427" y="38272"/>
                </a:cubicBezTo>
                <a:cubicBezTo>
                  <a:pt x="81372" y="38326"/>
                  <a:pt x="81020" y="38408"/>
                  <a:pt x="81020" y="38462"/>
                </a:cubicBezTo>
                <a:cubicBezTo>
                  <a:pt x="81020" y="38516"/>
                  <a:pt x="81454" y="38598"/>
                  <a:pt x="81427" y="38652"/>
                </a:cubicBezTo>
                <a:cubicBezTo>
                  <a:pt x="81399" y="38706"/>
                  <a:pt x="81101" y="38760"/>
                  <a:pt x="81020" y="38842"/>
                </a:cubicBezTo>
                <a:cubicBezTo>
                  <a:pt x="81020" y="38869"/>
                  <a:pt x="81427" y="38977"/>
                  <a:pt x="81427" y="39032"/>
                </a:cubicBezTo>
                <a:lnTo>
                  <a:pt x="81806" y="38842"/>
                </a:lnTo>
                <a:cubicBezTo>
                  <a:pt x="81861" y="38815"/>
                  <a:pt x="82213" y="38679"/>
                  <a:pt x="82186" y="38652"/>
                </a:cubicBezTo>
                <a:cubicBezTo>
                  <a:pt x="82186" y="38625"/>
                  <a:pt x="81779" y="38489"/>
                  <a:pt x="81806" y="38462"/>
                </a:cubicBezTo>
                <a:cubicBezTo>
                  <a:pt x="81888" y="38408"/>
                  <a:pt x="82078" y="38326"/>
                  <a:pt x="82186" y="38272"/>
                </a:cubicBezTo>
                <a:lnTo>
                  <a:pt x="82593" y="38109"/>
                </a:lnTo>
                <a:cubicBezTo>
                  <a:pt x="82674" y="38055"/>
                  <a:pt x="82864" y="37920"/>
                  <a:pt x="82973" y="37920"/>
                </a:cubicBezTo>
                <a:cubicBezTo>
                  <a:pt x="82973" y="37920"/>
                  <a:pt x="83352" y="38082"/>
                  <a:pt x="83352" y="38109"/>
                </a:cubicBezTo>
                <a:cubicBezTo>
                  <a:pt x="83352" y="38109"/>
                  <a:pt x="82945" y="38272"/>
                  <a:pt x="82973" y="38272"/>
                </a:cubicBezTo>
                <a:cubicBezTo>
                  <a:pt x="83027" y="38299"/>
                  <a:pt x="83298" y="38462"/>
                  <a:pt x="83379" y="38462"/>
                </a:cubicBezTo>
                <a:cubicBezTo>
                  <a:pt x="83488" y="38462"/>
                  <a:pt x="83624" y="38299"/>
                  <a:pt x="83759" y="38299"/>
                </a:cubicBezTo>
                <a:cubicBezTo>
                  <a:pt x="83895" y="38299"/>
                  <a:pt x="84030" y="38462"/>
                  <a:pt x="84139" y="38489"/>
                </a:cubicBezTo>
                <a:cubicBezTo>
                  <a:pt x="84275" y="38489"/>
                  <a:pt x="84410" y="38299"/>
                  <a:pt x="84546" y="38299"/>
                </a:cubicBezTo>
                <a:cubicBezTo>
                  <a:pt x="84681" y="38299"/>
                  <a:pt x="84790" y="38489"/>
                  <a:pt x="84926" y="38489"/>
                </a:cubicBezTo>
                <a:cubicBezTo>
                  <a:pt x="85034" y="38489"/>
                  <a:pt x="85224" y="38299"/>
                  <a:pt x="85332" y="38299"/>
                </a:cubicBezTo>
                <a:cubicBezTo>
                  <a:pt x="85387" y="38326"/>
                  <a:pt x="85658" y="38516"/>
                  <a:pt x="85712" y="38516"/>
                </a:cubicBezTo>
                <a:cubicBezTo>
                  <a:pt x="85848" y="38489"/>
                  <a:pt x="86010" y="38381"/>
                  <a:pt x="86119" y="38326"/>
                </a:cubicBezTo>
                <a:cubicBezTo>
                  <a:pt x="86227" y="38272"/>
                  <a:pt x="86363" y="38218"/>
                  <a:pt x="86499" y="38164"/>
                </a:cubicBezTo>
                <a:cubicBezTo>
                  <a:pt x="86634" y="38109"/>
                  <a:pt x="86770" y="38028"/>
                  <a:pt x="86878" y="37974"/>
                </a:cubicBezTo>
                <a:cubicBezTo>
                  <a:pt x="87014" y="37920"/>
                  <a:pt x="87150" y="37865"/>
                  <a:pt x="87285" y="37811"/>
                </a:cubicBezTo>
                <a:cubicBezTo>
                  <a:pt x="87340" y="37784"/>
                  <a:pt x="87584" y="37648"/>
                  <a:pt x="87665" y="37648"/>
                </a:cubicBezTo>
                <a:cubicBezTo>
                  <a:pt x="87692" y="37648"/>
                  <a:pt x="88045" y="37811"/>
                  <a:pt x="88045" y="37838"/>
                </a:cubicBezTo>
                <a:cubicBezTo>
                  <a:pt x="88045" y="37865"/>
                  <a:pt x="87638" y="37974"/>
                  <a:pt x="87665" y="38001"/>
                </a:cubicBezTo>
                <a:cubicBezTo>
                  <a:pt x="87719" y="38055"/>
                  <a:pt x="87963" y="38137"/>
                  <a:pt x="88045" y="38191"/>
                </a:cubicBezTo>
                <a:cubicBezTo>
                  <a:pt x="88153" y="38245"/>
                  <a:pt x="88316" y="38354"/>
                  <a:pt x="88424" y="38381"/>
                </a:cubicBezTo>
                <a:cubicBezTo>
                  <a:pt x="88533" y="38408"/>
                  <a:pt x="88723" y="38570"/>
                  <a:pt x="88804" y="38570"/>
                </a:cubicBezTo>
                <a:cubicBezTo>
                  <a:pt x="88886" y="38570"/>
                  <a:pt x="89130" y="38435"/>
                  <a:pt x="89211" y="38408"/>
                </a:cubicBezTo>
                <a:cubicBezTo>
                  <a:pt x="89320" y="38354"/>
                  <a:pt x="89455" y="38272"/>
                  <a:pt x="89591" y="38218"/>
                </a:cubicBezTo>
                <a:cubicBezTo>
                  <a:pt x="89726" y="38191"/>
                  <a:pt x="89835" y="38109"/>
                  <a:pt x="89971" y="38055"/>
                </a:cubicBezTo>
                <a:cubicBezTo>
                  <a:pt x="90106" y="38001"/>
                  <a:pt x="90215" y="37920"/>
                  <a:pt x="90350" y="37865"/>
                </a:cubicBezTo>
                <a:cubicBezTo>
                  <a:pt x="90377" y="37865"/>
                  <a:pt x="90703" y="37675"/>
                  <a:pt x="90730" y="37703"/>
                </a:cubicBezTo>
                <a:cubicBezTo>
                  <a:pt x="90784" y="37703"/>
                  <a:pt x="91110" y="37865"/>
                  <a:pt x="91110" y="37865"/>
                </a:cubicBezTo>
                <a:cubicBezTo>
                  <a:pt x="91110" y="37920"/>
                  <a:pt x="90784" y="38028"/>
                  <a:pt x="90730" y="38055"/>
                </a:cubicBezTo>
                <a:cubicBezTo>
                  <a:pt x="90649" y="38109"/>
                  <a:pt x="90377" y="38191"/>
                  <a:pt x="90350" y="38245"/>
                </a:cubicBezTo>
                <a:cubicBezTo>
                  <a:pt x="90323" y="38272"/>
                  <a:pt x="90730" y="38381"/>
                  <a:pt x="90730" y="38435"/>
                </a:cubicBezTo>
                <a:cubicBezTo>
                  <a:pt x="90730" y="38489"/>
                  <a:pt x="90350" y="38543"/>
                  <a:pt x="90350" y="38598"/>
                </a:cubicBezTo>
                <a:cubicBezTo>
                  <a:pt x="90350" y="38679"/>
                  <a:pt x="90703" y="38733"/>
                  <a:pt x="90730" y="38787"/>
                </a:cubicBezTo>
                <a:lnTo>
                  <a:pt x="91110" y="38625"/>
                </a:lnTo>
                <a:cubicBezTo>
                  <a:pt x="91164" y="38598"/>
                  <a:pt x="91435" y="38435"/>
                  <a:pt x="91489" y="38435"/>
                </a:cubicBezTo>
                <a:cubicBezTo>
                  <a:pt x="91571" y="38435"/>
                  <a:pt x="91842" y="38598"/>
                  <a:pt x="91896" y="38625"/>
                </a:cubicBezTo>
                <a:cubicBezTo>
                  <a:pt x="91923" y="38625"/>
                  <a:pt x="92249" y="38815"/>
                  <a:pt x="92276" y="38815"/>
                </a:cubicBezTo>
                <a:cubicBezTo>
                  <a:pt x="92385" y="38787"/>
                  <a:pt x="92574" y="38652"/>
                  <a:pt x="92656" y="38625"/>
                </a:cubicBezTo>
                <a:lnTo>
                  <a:pt x="93036" y="38435"/>
                </a:lnTo>
                <a:cubicBezTo>
                  <a:pt x="93144" y="38381"/>
                  <a:pt x="93280" y="38299"/>
                  <a:pt x="93415" y="38245"/>
                </a:cubicBezTo>
                <a:cubicBezTo>
                  <a:pt x="93442" y="38245"/>
                  <a:pt x="93470" y="38245"/>
                  <a:pt x="93497" y="38272"/>
                </a:cubicBezTo>
                <a:cubicBezTo>
                  <a:pt x="93524" y="38272"/>
                  <a:pt x="93524" y="38299"/>
                  <a:pt x="93551" y="38299"/>
                </a:cubicBezTo>
                <a:cubicBezTo>
                  <a:pt x="93551" y="38326"/>
                  <a:pt x="93605" y="38326"/>
                  <a:pt x="93578" y="38326"/>
                </a:cubicBezTo>
                <a:cubicBezTo>
                  <a:pt x="93497" y="38381"/>
                  <a:pt x="93415" y="38462"/>
                  <a:pt x="93388" y="38462"/>
                </a:cubicBezTo>
                <a:cubicBezTo>
                  <a:pt x="93307" y="38462"/>
                  <a:pt x="92981" y="38462"/>
                  <a:pt x="92954" y="38489"/>
                </a:cubicBezTo>
                <a:cubicBezTo>
                  <a:pt x="92846" y="38516"/>
                  <a:pt x="92683" y="38489"/>
                  <a:pt x="92656" y="38516"/>
                </a:cubicBezTo>
                <a:cubicBezTo>
                  <a:pt x="92629" y="38543"/>
                  <a:pt x="92819" y="38625"/>
                  <a:pt x="92819" y="38598"/>
                </a:cubicBezTo>
                <a:cubicBezTo>
                  <a:pt x="92846" y="38570"/>
                  <a:pt x="92683" y="38489"/>
                  <a:pt x="92683" y="38435"/>
                </a:cubicBezTo>
                <a:cubicBezTo>
                  <a:pt x="92683" y="38435"/>
                  <a:pt x="92737" y="38408"/>
                  <a:pt x="92791" y="38381"/>
                </a:cubicBezTo>
                <a:cubicBezTo>
                  <a:pt x="92819" y="38381"/>
                  <a:pt x="92819" y="38381"/>
                  <a:pt x="92846" y="38354"/>
                </a:cubicBezTo>
                <a:cubicBezTo>
                  <a:pt x="92873" y="38354"/>
                  <a:pt x="92873" y="38354"/>
                  <a:pt x="92873" y="38354"/>
                </a:cubicBezTo>
                <a:cubicBezTo>
                  <a:pt x="92873" y="38326"/>
                  <a:pt x="92873" y="38354"/>
                  <a:pt x="92846" y="38326"/>
                </a:cubicBezTo>
                <a:cubicBezTo>
                  <a:pt x="92846" y="38299"/>
                  <a:pt x="92819" y="38245"/>
                  <a:pt x="92791" y="38218"/>
                </a:cubicBezTo>
                <a:lnTo>
                  <a:pt x="92791" y="38191"/>
                </a:lnTo>
                <a:lnTo>
                  <a:pt x="92764" y="38191"/>
                </a:lnTo>
                <a:lnTo>
                  <a:pt x="92764" y="38191"/>
                </a:lnTo>
                <a:lnTo>
                  <a:pt x="92764" y="38191"/>
                </a:lnTo>
                <a:lnTo>
                  <a:pt x="92764" y="38191"/>
                </a:lnTo>
                <a:lnTo>
                  <a:pt x="92764" y="38245"/>
                </a:lnTo>
                <a:lnTo>
                  <a:pt x="92764" y="38245"/>
                </a:lnTo>
                <a:lnTo>
                  <a:pt x="92764" y="38245"/>
                </a:lnTo>
                <a:lnTo>
                  <a:pt x="92764" y="38245"/>
                </a:lnTo>
                <a:lnTo>
                  <a:pt x="92764" y="38218"/>
                </a:lnTo>
                <a:lnTo>
                  <a:pt x="92737" y="38164"/>
                </a:lnTo>
                <a:cubicBezTo>
                  <a:pt x="92710" y="38137"/>
                  <a:pt x="92710" y="38109"/>
                  <a:pt x="92710" y="38082"/>
                </a:cubicBezTo>
                <a:cubicBezTo>
                  <a:pt x="92710" y="37974"/>
                  <a:pt x="92846" y="37784"/>
                  <a:pt x="92873" y="37675"/>
                </a:cubicBezTo>
                <a:cubicBezTo>
                  <a:pt x="92927" y="37621"/>
                  <a:pt x="93063" y="37377"/>
                  <a:pt x="93063" y="37296"/>
                </a:cubicBezTo>
                <a:cubicBezTo>
                  <a:pt x="93090" y="37160"/>
                  <a:pt x="93253" y="37052"/>
                  <a:pt x="93253" y="36916"/>
                </a:cubicBezTo>
                <a:cubicBezTo>
                  <a:pt x="93253" y="36835"/>
                  <a:pt x="93090" y="36590"/>
                  <a:pt x="93063" y="36536"/>
                </a:cubicBezTo>
                <a:cubicBezTo>
                  <a:pt x="93036" y="36455"/>
                  <a:pt x="92873" y="36211"/>
                  <a:pt x="92873" y="36129"/>
                </a:cubicBezTo>
                <a:cubicBezTo>
                  <a:pt x="92873" y="36075"/>
                  <a:pt x="93036" y="35804"/>
                  <a:pt x="93063" y="35750"/>
                </a:cubicBezTo>
                <a:cubicBezTo>
                  <a:pt x="93090" y="35695"/>
                  <a:pt x="93253" y="35424"/>
                  <a:pt x="93253" y="35370"/>
                </a:cubicBezTo>
                <a:cubicBezTo>
                  <a:pt x="93253" y="35289"/>
                  <a:pt x="93063" y="35017"/>
                  <a:pt x="93063" y="34990"/>
                </a:cubicBezTo>
                <a:cubicBezTo>
                  <a:pt x="93090" y="34855"/>
                  <a:pt x="93198" y="34692"/>
                  <a:pt x="93253" y="34583"/>
                </a:cubicBezTo>
                <a:cubicBezTo>
                  <a:pt x="93253" y="34556"/>
                  <a:pt x="93442" y="34258"/>
                  <a:pt x="93415" y="34204"/>
                </a:cubicBezTo>
                <a:cubicBezTo>
                  <a:pt x="93415" y="34095"/>
                  <a:pt x="93280" y="33878"/>
                  <a:pt x="93253" y="33824"/>
                </a:cubicBezTo>
                <a:lnTo>
                  <a:pt x="93063" y="33444"/>
                </a:lnTo>
                <a:cubicBezTo>
                  <a:pt x="93008" y="33336"/>
                  <a:pt x="92927" y="33119"/>
                  <a:pt x="92873" y="33037"/>
                </a:cubicBezTo>
                <a:cubicBezTo>
                  <a:pt x="92819" y="33010"/>
                  <a:pt x="92737" y="32658"/>
                  <a:pt x="92683" y="32658"/>
                </a:cubicBezTo>
                <a:cubicBezTo>
                  <a:pt x="92683" y="32658"/>
                  <a:pt x="92493" y="33037"/>
                  <a:pt x="92493" y="33064"/>
                </a:cubicBezTo>
                <a:cubicBezTo>
                  <a:pt x="92493" y="32929"/>
                  <a:pt x="92303" y="32793"/>
                  <a:pt x="92303" y="32685"/>
                </a:cubicBezTo>
                <a:cubicBezTo>
                  <a:pt x="92303" y="32630"/>
                  <a:pt x="92466" y="32305"/>
                  <a:pt x="92493" y="32278"/>
                </a:cubicBezTo>
                <a:cubicBezTo>
                  <a:pt x="92520" y="32251"/>
                  <a:pt x="92656" y="32658"/>
                  <a:pt x="92683" y="32658"/>
                </a:cubicBezTo>
                <a:cubicBezTo>
                  <a:pt x="92710" y="32658"/>
                  <a:pt x="92846" y="32332"/>
                  <a:pt x="92873" y="32278"/>
                </a:cubicBezTo>
                <a:cubicBezTo>
                  <a:pt x="92873" y="32169"/>
                  <a:pt x="93036" y="32007"/>
                  <a:pt x="93036" y="31898"/>
                </a:cubicBezTo>
                <a:cubicBezTo>
                  <a:pt x="93036" y="31762"/>
                  <a:pt x="92873" y="31627"/>
                  <a:pt x="92873" y="31491"/>
                </a:cubicBezTo>
                <a:cubicBezTo>
                  <a:pt x="92846" y="31383"/>
                  <a:pt x="92683" y="31247"/>
                  <a:pt x="92683" y="31111"/>
                </a:cubicBezTo>
                <a:cubicBezTo>
                  <a:pt x="92683" y="31057"/>
                  <a:pt x="92873" y="30786"/>
                  <a:pt x="92846" y="30732"/>
                </a:cubicBezTo>
                <a:cubicBezTo>
                  <a:pt x="92819" y="30596"/>
                  <a:pt x="92710" y="30460"/>
                  <a:pt x="92683" y="30352"/>
                </a:cubicBezTo>
                <a:cubicBezTo>
                  <a:pt x="92602" y="30216"/>
                  <a:pt x="92547" y="30081"/>
                  <a:pt x="92493" y="29945"/>
                </a:cubicBezTo>
                <a:lnTo>
                  <a:pt x="92303" y="29565"/>
                </a:lnTo>
                <a:cubicBezTo>
                  <a:pt x="92276" y="29511"/>
                  <a:pt x="92113" y="29267"/>
                  <a:pt x="92113" y="29186"/>
                </a:cubicBezTo>
                <a:cubicBezTo>
                  <a:pt x="92113" y="29131"/>
                  <a:pt x="92276" y="28860"/>
                  <a:pt x="92303" y="28806"/>
                </a:cubicBezTo>
                <a:cubicBezTo>
                  <a:pt x="92330" y="28697"/>
                  <a:pt x="92412" y="28453"/>
                  <a:pt x="92466" y="28399"/>
                </a:cubicBezTo>
                <a:cubicBezTo>
                  <a:pt x="92520" y="28372"/>
                  <a:pt x="92629" y="28806"/>
                  <a:pt x="92656" y="28779"/>
                </a:cubicBezTo>
                <a:cubicBezTo>
                  <a:pt x="92683" y="28779"/>
                  <a:pt x="92819" y="28453"/>
                  <a:pt x="92846" y="28399"/>
                </a:cubicBezTo>
                <a:cubicBezTo>
                  <a:pt x="92873" y="28291"/>
                  <a:pt x="93008" y="28128"/>
                  <a:pt x="93036" y="28019"/>
                </a:cubicBezTo>
                <a:cubicBezTo>
                  <a:pt x="93036" y="27911"/>
                  <a:pt x="92846" y="27748"/>
                  <a:pt x="92846" y="27640"/>
                </a:cubicBezTo>
                <a:cubicBezTo>
                  <a:pt x="92846" y="27531"/>
                  <a:pt x="93036" y="27314"/>
                  <a:pt x="93036" y="27233"/>
                </a:cubicBezTo>
                <a:cubicBezTo>
                  <a:pt x="93008" y="27124"/>
                  <a:pt x="92873" y="26934"/>
                  <a:pt x="92846" y="26853"/>
                </a:cubicBezTo>
                <a:lnTo>
                  <a:pt x="92656" y="26473"/>
                </a:lnTo>
                <a:cubicBezTo>
                  <a:pt x="92602" y="26365"/>
                  <a:pt x="92520" y="26229"/>
                  <a:pt x="92466" y="26094"/>
                </a:cubicBezTo>
                <a:cubicBezTo>
                  <a:pt x="92439" y="26012"/>
                  <a:pt x="92276" y="25795"/>
                  <a:pt x="92276" y="25714"/>
                </a:cubicBezTo>
                <a:cubicBezTo>
                  <a:pt x="92276" y="25605"/>
                  <a:pt x="92466" y="25415"/>
                  <a:pt x="92466" y="25307"/>
                </a:cubicBezTo>
                <a:cubicBezTo>
                  <a:pt x="92439" y="25171"/>
                  <a:pt x="92303" y="25090"/>
                  <a:pt x="92276" y="24927"/>
                </a:cubicBezTo>
                <a:lnTo>
                  <a:pt x="92629" y="24141"/>
                </a:lnTo>
                <a:cubicBezTo>
                  <a:pt x="92683" y="24059"/>
                  <a:pt x="92764" y="23815"/>
                  <a:pt x="92819" y="23761"/>
                </a:cubicBezTo>
                <a:cubicBezTo>
                  <a:pt x="92846" y="23734"/>
                  <a:pt x="92981" y="24141"/>
                  <a:pt x="93008" y="24141"/>
                </a:cubicBezTo>
                <a:cubicBezTo>
                  <a:pt x="93063" y="24141"/>
                  <a:pt x="93144" y="23788"/>
                  <a:pt x="93198" y="23761"/>
                </a:cubicBezTo>
                <a:cubicBezTo>
                  <a:pt x="93253" y="23680"/>
                  <a:pt x="93307" y="23435"/>
                  <a:pt x="93361" y="23354"/>
                </a:cubicBezTo>
                <a:lnTo>
                  <a:pt x="93171" y="22974"/>
                </a:lnTo>
                <a:cubicBezTo>
                  <a:pt x="93144" y="22947"/>
                  <a:pt x="93008" y="22595"/>
                  <a:pt x="92981" y="22595"/>
                </a:cubicBezTo>
                <a:cubicBezTo>
                  <a:pt x="92981" y="22595"/>
                  <a:pt x="92819" y="23001"/>
                  <a:pt x="92819" y="23001"/>
                </a:cubicBezTo>
                <a:cubicBezTo>
                  <a:pt x="92791" y="22947"/>
                  <a:pt x="92629" y="22676"/>
                  <a:pt x="92629" y="22622"/>
                </a:cubicBezTo>
                <a:cubicBezTo>
                  <a:pt x="92602" y="22486"/>
                  <a:pt x="92791" y="22350"/>
                  <a:pt x="92791" y="22215"/>
                </a:cubicBezTo>
                <a:cubicBezTo>
                  <a:pt x="92791" y="22106"/>
                  <a:pt x="92602" y="21971"/>
                  <a:pt x="92602" y="21835"/>
                </a:cubicBezTo>
                <a:cubicBezTo>
                  <a:pt x="92602" y="21754"/>
                  <a:pt x="92791" y="21537"/>
                  <a:pt x="92791" y="21455"/>
                </a:cubicBezTo>
                <a:cubicBezTo>
                  <a:pt x="92764" y="21347"/>
                  <a:pt x="92629" y="21157"/>
                  <a:pt x="92602" y="21076"/>
                </a:cubicBezTo>
                <a:cubicBezTo>
                  <a:pt x="92574" y="21021"/>
                  <a:pt x="92412" y="20723"/>
                  <a:pt x="92412" y="20696"/>
                </a:cubicBezTo>
                <a:cubicBezTo>
                  <a:pt x="92412" y="20587"/>
                  <a:pt x="92547" y="20370"/>
                  <a:pt x="92574" y="20289"/>
                </a:cubicBezTo>
                <a:lnTo>
                  <a:pt x="92764" y="19909"/>
                </a:lnTo>
                <a:cubicBezTo>
                  <a:pt x="92791" y="19828"/>
                  <a:pt x="92954" y="19584"/>
                  <a:pt x="92954" y="19502"/>
                </a:cubicBezTo>
                <a:cubicBezTo>
                  <a:pt x="92954" y="19448"/>
                  <a:pt x="92791" y="19177"/>
                  <a:pt x="92764" y="19123"/>
                </a:cubicBezTo>
                <a:cubicBezTo>
                  <a:pt x="92737" y="19068"/>
                  <a:pt x="92602" y="18716"/>
                  <a:pt x="92574" y="18743"/>
                </a:cubicBezTo>
                <a:cubicBezTo>
                  <a:pt x="92547" y="18743"/>
                  <a:pt x="92385" y="19096"/>
                  <a:pt x="92385" y="19123"/>
                </a:cubicBezTo>
                <a:cubicBezTo>
                  <a:pt x="92385" y="19014"/>
                  <a:pt x="92195" y="18851"/>
                  <a:pt x="92195" y="18743"/>
                </a:cubicBezTo>
                <a:cubicBezTo>
                  <a:pt x="92195" y="18662"/>
                  <a:pt x="92357" y="18390"/>
                  <a:pt x="92385" y="18336"/>
                </a:cubicBezTo>
                <a:cubicBezTo>
                  <a:pt x="92439" y="18201"/>
                  <a:pt x="92493" y="18092"/>
                  <a:pt x="92547" y="17956"/>
                </a:cubicBezTo>
                <a:cubicBezTo>
                  <a:pt x="92602" y="17821"/>
                  <a:pt x="92683" y="17685"/>
                  <a:pt x="92737" y="17550"/>
                </a:cubicBezTo>
                <a:lnTo>
                  <a:pt x="92927" y="17170"/>
                </a:lnTo>
                <a:cubicBezTo>
                  <a:pt x="92981" y="17034"/>
                  <a:pt x="93036" y="16899"/>
                  <a:pt x="93090" y="16763"/>
                </a:cubicBezTo>
                <a:cubicBezTo>
                  <a:pt x="93036" y="16736"/>
                  <a:pt x="92981" y="16383"/>
                  <a:pt x="92927" y="16383"/>
                </a:cubicBezTo>
                <a:cubicBezTo>
                  <a:pt x="92873" y="16383"/>
                  <a:pt x="92764" y="16709"/>
                  <a:pt x="92737" y="16763"/>
                </a:cubicBezTo>
                <a:cubicBezTo>
                  <a:pt x="92683" y="16844"/>
                  <a:pt x="92602" y="17143"/>
                  <a:pt x="92547" y="17170"/>
                </a:cubicBezTo>
                <a:cubicBezTo>
                  <a:pt x="92493" y="17197"/>
                  <a:pt x="92439" y="17550"/>
                  <a:pt x="92357" y="17550"/>
                </a:cubicBezTo>
                <a:cubicBezTo>
                  <a:pt x="92330" y="17550"/>
                  <a:pt x="92195" y="17224"/>
                  <a:pt x="92168" y="17170"/>
                </a:cubicBezTo>
                <a:cubicBezTo>
                  <a:pt x="92113" y="17061"/>
                  <a:pt x="92059" y="16899"/>
                  <a:pt x="92005" y="16790"/>
                </a:cubicBezTo>
                <a:lnTo>
                  <a:pt x="92357" y="16003"/>
                </a:lnTo>
                <a:cubicBezTo>
                  <a:pt x="92385" y="15922"/>
                  <a:pt x="92520" y="15705"/>
                  <a:pt x="92547" y="15624"/>
                </a:cubicBezTo>
                <a:cubicBezTo>
                  <a:pt x="92547" y="15488"/>
                  <a:pt x="92737" y="15353"/>
                  <a:pt x="92737" y="15217"/>
                </a:cubicBezTo>
                <a:cubicBezTo>
                  <a:pt x="92737" y="15081"/>
                  <a:pt x="92547" y="14946"/>
                  <a:pt x="92547" y="14837"/>
                </a:cubicBezTo>
                <a:cubicBezTo>
                  <a:pt x="92520" y="14702"/>
                  <a:pt x="92357" y="14566"/>
                  <a:pt x="92357" y="14430"/>
                </a:cubicBezTo>
                <a:cubicBezTo>
                  <a:pt x="92357" y="14322"/>
                  <a:pt x="92547" y="14159"/>
                  <a:pt x="92547" y="14023"/>
                </a:cubicBezTo>
                <a:cubicBezTo>
                  <a:pt x="92547" y="13888"/>
                  <a:pt x="92357" y="13779"/>
                  <a:pt x="92357" y="13644"/>
                </a:cubicBezTo>
                <a:cubicBezTo>
                  <a:pt x="92385" y="13535"/>
                  <a:pt x="92574" y="13345"/>
                  <a:pt x="92574" y="13237"/>
                </a:cubicBezTo>
                <a:cubicBezTo>
                  <a:pt x="92547" y="13128"/>
                  <a:pt x="92385" y="12939"/>
                  <a:pt x="92385" y="12830"/>
                </a:cubicBezTo>
                <a:cubicBezTo>
                  <a:pt x="92385" y="12749"/>
                  <a:pt x="92547" y="12505"/>
                  <a:pt x="92574" y="12450"/>
                </a:cubicBezTo>
                <a:cubicBezTo>
                  <a:pt x="92602" y="12396"/>
                  <a:pt x="92791" y="12098"/>
                  <a:pt x="92791" y="12043"/>
                </a:cubicBezTo>
                <a:cubicBezTo>
                  <a:pt x="92791" y="11989"/>
                  <a:pt x="92602" y="11691"/>
                  <a:pt x="92629" y="11637"/>
                </a:cubicBezTo>
                <a:cubicBezTo>
                  <a:pt x="92656" y="11501"/>
                  <a:pt x="92764" y="11365"/>
                  <a:pt x="92819" y="11257"/>
                </a:cubicBezTo>
                <a:cubicBezTo>
                  <a:pt x="92846" y="11203"/>
                  <a:pt x="93036" y="10904"/>
                  <a:pt x="93036" y="10850"/>
                </a:cubicBezTo>
                <a:cubicBezTo>
                  <a:pt x="93036" y="10823"/>
                  <a:pt x="92873" y="10443"/>
                  <a:pt x="92873" y="10443"/>
                </a:cubicBezTo>
                <a:cubicBezTo>
                  <a:pt x="92819" y="10443"/>
                  <a:pt x="92683" y="10877"/>
                  <a:pt x="92656" y="10850"/>
                </a:cubicBezTo>
                <a:cubicBezTo>
                  <a:pt x="92602" y="10796"/>
                  <a:pt x="92547" y="10524"/>
                  <a:pt x="92493" y="10443"/>
                </a:cubicBezTo>
                <a:cubicBezTo>
                  <a:pt x="92466" y="10335"/>
                  <a:pt x="92357" y="10172"/>
                  <a:pt x="92330" y="10036"/>
                </a:cubicBezTo>
                <a:cubicBezTo>
                  <a:pt x="92330" y="9982"/>
                  <a:pt x="92547" y="9738"/>
                  <a:pt x="92547" y="9657"/>
                </a:cubicBezTo>
                <a:cubicBezTo>
                  <a:pt x="92574" y="9521"/>
                  <a:pt x="92385" y="9385"/>
                  <a:pt x="92385" y="9277"/>
                </a:cubicBezTo>
                <a:cubicBezTo>
                  <a:pt x="92466" y="9250"/>
                  <a:pt x="92547" y="8897"/>
                  <a:pt x="92602" y="8897"/>
                </a:cubicBezTo>
                <a:cubicBezTo>
                  <a:pt x="92656" y="8897"/>
                  <a:pt x="92710" y="9304"/>
                  <a:pt x="92764" y="9277"/>
                </a:cubicBezTo>
                <a:cubicBezTo>
                  <a:pt x="92791" y="9277"/>
                  <a:pt x="92954" y="8978"/>
                  <a:pt x="92981" y="8924"/>
                </a:cubicBezTo>
                <a:cubicBezTo>
                  <a:pt x="93008" y="8843"/>
                  <a:pt x="93171" y="8626"/>
                  <a:pt x="93171" y="8544"/>
                </a:cubicBezTo>
                <a:cubicBezTo>
                  <a:pt x="93171" y="8463"/>
                  <a:pt x="93036" y="8219"/>
                  <a:pt x="93008" y="8165"/>
                </a:cubicBezTo>
                <a:cubicBezTo>
                  <a:pt x="92981" y="8110"/>
                  <a:pt x="92846" y="7839"/>
                  <a:pt x="92846" y="7785"/>
                </a:cubicBezTo>
                <a:cubicBezTo>
                  <a:pt x="92846" y="7704"/>
                  <a:pt x="93008" y="7487"/>
                  <a:pt x="93036" y="7405"/>
                </a:cubicBezTo>
                <a:cubicBezTo>
                  <a:pt x="93063" y="7378"/>
                  <a:pt x="93253" y="7080"/>
                  <a:pt x="93225" y="7026"/>
                </a:cubicBezTo>
                <a:cubicBezTo>
                  <a:pt x="93225" y="6944"/>
                  <a:pt x="93090" y="6727"/>
                  <a:pt x="93063" y="6646"/>
                </a:cubicBezTo>
                <a:lnTo>
                  <a:pt x="92873" y="6266"/>
                </a:lnTo>
                <a:cubicBezTo>
                  <a:pt x="92846" y="6158"/>
                  <a:pt x="92737" y="6022"/>
                  <a:pt x="92710" y="5913"/>
                </a:cubicBezTo>
                <a:cubicBezTo>
                  <a:pt x="92683" y="5859"/>
                  <a:pt x="92900" y="5588"/>
                  <a:pt x="92900" y="5534"/>
                </a:cubicBezTo>
                <a:cubicBezTo>
                  <a:pt x="92900" y="5452"/>
                  <a:pt x="92737" y="5208"/>
                  <a:pt x="92710" y="5154"/>
                </a:cubicBezTo>
                <a:cubicBezTo>
                  <a:pt x="92656" y="5018"/>
                  <a:pt x="92574" y="4910"/>
                  <a:pt x="92520" y="4774"/>
                </a:cubicBezTo>
                <a:lnTo>
                  <a:pt x="92710" y="4367"/>
                </a:lnTo>
                <a:cubicBezTo>
                  <a:pt x="92710" y="4367"/>
                  <a:pt x="92737" y="4340"/>
                  <a:pt x="92737" y="4286"/>
                </a:cubicBezTo>
                <a:lnTo>
                  <a:pt x="92764" y="4259"/>
                </a:lnTo>
                <a:cubicBezTo>
                  <a:pt x="92764" y="4286"/>
                  <a:pt x="92764" y="4286"/>
                  <a:pt x="92764" y="4286"/>
                </a:cubicBezTo>
                <a:cubicBezTo>
                  <a:pt x="92791" y="4313"/>
                  <a:pt x="92791" y="4340"/>
                  <a:pt x="92791" y="4340"/>
                </a:cubicBezTo>
                <a:cubicBezTo>
                  <a:pt x="92846" y="4395"/>
                  <a:pt x="92900" y="4476"/>
                  <a:pt x="92927" y="4449"/>
                </a:cubicBezTo>
                <a:cubicBezTo>
                  <a:pt x="92927" y="4476"/>
                  <a:pt x="92954" y="4367"/>
                  <a:pt x="92981" y="4313"/>
                </a:cubicBezTo>
                <a:cubicBezTo>
                  <a:pt x="93008" y="4313"/>
                  <a:pt x="93008" y="4286"/>
                  <a:pt x="93008" y="4286"/>
                </a:cubicBezTo>
                <a:cubicBezTo>
                  <a:pt x="93036" y="4259"/>
                  <a:pt x="93036" y="4313"/>
                  <a:pt x="93036" y="4313"/>
                </a:cubicBezTo>
                <a:cubicBezTo>
                  <a:pt x="93063" y="4340"/>
                  <a:pt x="93063" y="4367"/>
                  <a:pt x="93090" y="4367"/>
                </a:cubicBezTo>
                <a:cubicBezTo>
                  <a:pt x="93117" y="4205"/>
                  <a:pt x="93253" y="4367"/>
                  <a:pt x="93280" y="4395"/>
                </a:cubicBezTo>
                <a:cubicBezTo>
                  <a:pt x="93280" y="4422"/>
                  <a:pt x="93253" y="4449"/>
                  <a:pt x="93225" y="4530"/>
                </a:cubicBezTo>
                <a:cubicBezTo>
                  <a:pt x="93198" y="4584"/>
                  <a:pt x="93198" y="4693"/>
                  <a:pt x="93225" y="4720"/>
                </a:cubicBezTo>
                <a:cubicBezTo>
                  <a:pt x="93280" y="4828"/>
                  <a:pt x="93497" y="4774"/>
                  <a:pt x="93551" y="4801"/>
                </a:cubicBezTo>
                <a:cubicBezTo>
                  <a:pt x="93605" y="4828"/>
                  <a:pt x="93714" y="4693"/>
                  <a:pt x="93714" y="4693"/>
                </a:cubicBezTo>
                <a:cubicBezTo>
                  <a:pt x="93714" y="4666"/>
                  <a:pt x="93632" y="4856"/>
                  <a:pt x="93659" y="4856"/>
                </a:cubicBezTo>
                <a:cubicBezTo>
                  <a:pt x="93659" y="4856"/>
                  <a:pt x="93659" y="4856"/>
                  <a:pt x="93687" y="4828"/>
                </a:cubicBezTo>
                <a:lnTo>
                  <a:pt x="93687" y="4828"/>
                </a:lnTo>
                <a:lnTo>
                  <a:pt x="93659" y="4801"/>
                </a:lnTo>
                <a:lnTo>
                  <a:pt x="93605" y="4774"/>
                </a:lnTo>
                <a:lnTo>
                  <a:pt x="93578" y="4747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605" y="4720"/>
                </a:lnTo>
                <a:lnTo>
                  <a:pt x="93605" y="4720"/>
                </a:lnTo>
                <a:lnTo>
                  <a:pt x="93605" y="4720"/>
                </a:lnTo>
                <a:lnTo>
                  <a:pt x="93578" y="4720"/>
                </a:lnTo>
                <a:cubicBezTo>
                  <a:pt x="93551" y="4693"/>
                  <a:pt x="93497" y="4693"/>
                  <a:pt x="93470" y="4693"/>
                </a:cubicBezTo>
                <a:cubicBezTo>
                  <a:pt x="93334" y="4693"/>
                  <a:pt x="93225" y="4856"/>
                  <a:pt x="93090" y="4856"/>
                </a:cubicBezTo>
                <a:cubicBezTo>
                  <a:pt x="93008" y="4856"/>
                  <a:pt x="92764" y="4666"/>
                  <a:pt x="92710" y="4693"/>
                </a:cubicBezTo>
                <a:cubicBezTo>
                  <a:pt x="92574" y="4720"/>
                  <a:pt x="92412" y="4828"/>
                  <a:pt x="92330" y="4883"/>
                </a:cubicBezTo>
                <a:lnTo>
                  <a:pt x="91951" y="5045"/>
                </a:lnTo>
                <a:lnTo>
                  <a:pt x="91571" y="5235"/>
                </a:lnTo>
                <a:cubicBezTo>
                  <a:pt x="91489" y="5262"/>
                  <a:pt x="91272" y="5425"/>
                  <a:pt x="91191" y="5425"/>
                </a:cubicBezTo>
                <a:cubicBezTo>
                  <a:pt x="91056" y="5452"/>
                  <a:pt x="90920" y="5262"/>
                  <a:pt x="90784" y="5262"/>
                </a:cubicBezTo>
                <a:cubicBezTo>
                  <a:pt x="90676" y="5262"/>
                  <a:pt x="90513" y="5452"/>
                  <a:pt x="90405" y="5452"/>
                </a:cubicBezTo>
                <a:cubicBezTo>
                  <a:pt x="90269" y="5425"/>
                  <a:pt x="90160" y="5262"/>
                  <a:pt x="90025" y="5262"/>
                </a:cubicBezTo>
                <a:cubicBezTo>
                  <a:pt x="89916" y="5262"/>
                  <a:pt x="89754" y="5452"/>
                  <a:pt x="89645" y="5452"/>
                </a:cubicBezTo>
                <a:cubicBezTo>
                  <a:pt x="89509" y="5452"/>
                  <a:pt x="89401" y="5290"/>
                  <a:pt x="89265" y="5290"/>
                </a:cubicBezTo>
                <a:cubicBezTo>
                  <a:pt x="89130" y="5290"/>
                  <a:pt x="88994" y="5479"/>
                  <a:pt x="88886" y="5479"/>
                </a:cubicBezTo>
                <a:cubicBezTo>
                  <a:pt x="88750" y="5479"/>
                  <a:pt x="88614" y="5290"/>
                  <a:pt x="88479" y="5290"/>
                </a:cubicBezTo>
                <a:cubicBezTo>
                  <a:pt x="88370" y="5290"/>
                  <a:pt x="88235" y="5479"/>
                  <a:pt x="88126" y="5479"/>
                </a:cubicBezTo>
                <a:cubicBezTo>
                  <a:pt x="87991" y="5479"/>
                  <a:pt x="87855" y="5317"/>
                  <a:pt x="87719" y="5317"/>
                </a:cubicBezTo>
                <a:cubicBezTo>
                  <a:pt x="87584" y="5317"/>
                  <a:pt x="87448" y="5127"/>
                  <a:pt x="87340" y="5127"/>
                </a:cubicBezTo>
                <a:cubicBezTo>
                  <a:pt x="87258" y="5154"/>
                  <a:pt x="87014" y="5317"/>
                  <a:pt x="86960" y="5344"/>
                </a:cubicBezTo>
                <a:cubicBezTo>
                  <a:pt x="86906" y="5344"/>
                  <a:pt x="86607" y="5534"/>
                  <a:pt x="86580" y="5534"/>
                </a:cubicBezTo>
                <a:cubicBezTo>
                  <a:pt x="86444" y="5507"/>
                  <a:pt x="86255" y="5398"/>
                  <a:pt x="86173" y="5344"/>
                </a:cubicBezTo>
                <a:cubicBezTo>
                  <a:pt x="86065" y="5290"/>
                  <a:pt x="85902" y="5208"/>
                  <a:pt x="85766" y="5181"/>
                </a:cubicBezTo>
                <a:cubicBezTo>
                  <a:pt x="85685" y="5154"/>
                  <a:pt x="85468" y="4991"/>
                  <a:pt x="85387" y="4991"/>
                </a:cubicBezTo>
                <a:cubicBezTo>
                  <a:pt x="85332" y="4991"/>
                  <a:pt x="85007" y="5208"/>
                  <a:pt x="85007" y="5181"/>
                </a:cubicBezTo>
                <a:cubicBezTo>
                  <a:pt x="84953" y="5181"/>
                  <a:pt x="84600" y="5045"/>
                  <a:pt x="84600" y="5018"/>
                </a:cubicBezTo>
                <a:cubicBezTo>
                  <a:pt x="84600" y="4964"/>
                  <a:pt x="85007" y="4883"/>
                  <a:pt x="84980" y="4828"/>
                </a:cubicBezTo>
                <a:cubicBezTo>
                  <a:pt x="84953" y="4747"/>
                  <a:pt x="84654" y="4720"/>
                  <a:pt x="84600" y="4639"/>
                </a:cubicBezTo>
                <a:cubicBezTo>
                  <a:pt x="84329" y="4774"/>
                  <a:pt x="84085" y="4910"/>
                  <a:pt x="83813" y="5018"/>
                </a:cubicBezTo>
                <a:lnTo>
                  <a:pt x="83434" y="5208"/>
                </a:lnTo>
                <a:cubicBezTo>
                  <a:pt x="83325" y="5290"/>
                  <a:pt x="83190" y="5371"/>
                  <a:pt x="83054" y="5398"/>
                </a:cubicBezTo>
                <a:cubicBezTo>
                  <a:pt x="82973" y="5425"/>
                  <a:pt x="82756" y="5588"/>
                  <a:pt x="82647" y="5588"/>
                </a:cubicBezTo>
                <a:cubicBezTo>
                  <a:pt x="82539" y="5588"/>
                  <a:pt x="82376" y="5398"/>
                  <a:pt x="82267" y="5425"/>
                </a:cubicBezTo>
                <a:cubicBezTo>
                  <a:pt x="82105" y="5425"/>
                  <a:pt x="82023" y="5588"/>
                  <a:pt x="81888" y="5615"/>
                </a:cubicBezTo>
                <a:lnTo>
                  <a:pt x="81481" y="5425"/>
                </a:lnTo>
                <a:cubicBezTo>
                  <a:pt x="81427" y="5398"/>
                  <a:pt x="81101" y="5262"/>
                  <a:pt x="81101" y="5235"/>
                </a:cubicBezTo>
                <a:cubicBezTo>
                  <a:pt x="81101" y="5181"/>
                  <a:pt x="81481" y="5100"/>
                  <a:pt x="81481" y="5045"/>
                </a:cubicBezTo>
                <a:cubicBezTo>
                  <a:pt x="81481" y="4991"/>
                  <a:pt x="81101" y="4937"/>
                  <a:pt x="81101" y="4856"/>
                </a:cubicBezTo>
                <a:cubicBezTo>
                  <a:pt x="81101" y="4801"/>
                  <a:pt x="81454" y="4747"/>
                  <a:pt x="81481" y="4693"/>
                </a:cubicBezTo>
                <a:cubicBezTo>
                  <a:pt x="81481" y="4612"/>
                  <a:pt x="81101" y="4557"/>
                  <a:pt x="81074" y="4503"/>
                </a:cubicBezTo>
                <a:lnTo>
                  <a:pt x="80314" y="4856"/>
                </a:lnTo>
                <a:cubicBezTo>
                  <a:pt x="80206" y="4910"/>
                  <a:pt x="80043" y="5018"/>
                  <a:pt x="79908" y="5045"/>
                </a:cubicBezTo>
                <a:cubicBezTo>
                  <a:pt x="79853" y="5073"/>
                  <a:pt x="79582" y="4856"/>
                  <a:pt x="79528" y="4856"/>
                </a:cubicBezTo>
                <a:cubicBezTo>
                  <a:pt x="79392" y="4856"/>
                  <a:pt x="79257" y="5045"/>
                  <a:pt x="79121" y="5045"/>
                </a:cubicBezTo>
                <a:cubicBezTo>
                  <a:pt x="79013" y="5045"/>
                  <a:pt x="78877" y="5235"/>
                  <a:pt x="78741" y="5235"/>
                </a:cubicBezTo>
                <a:cubicBezTo>
                  <a:pt x="78660" y="5235"/>
                  <a:pt x="78389" y="5018"/>
                  <a:pt x="78334" y="5045"/>
                </a:cubicBezTo>
                <a:cubicBezTo>
                  <a:pt x="78199" y="5073"/>
                  <a:pt x="78063" y="5181"/>
                  <a:pt x="77955" y="5208"/>
                </a:cubicBezTo>
                <a:lnTo>
                  <a:pt x="77548" y="5398"/>
                </a:lnTo>
                <a:cubicBezTo>
                  <a:pt x="77494" y="5425"/>
                  <a:pt x="77249" y="5561"/>
                  <a:pt x="77168" y="5561"/>
                </a:cubicBezTo>
                <a:cubicBezTo>
                  <a:pt x="77114" y="5588"/>
                  <a:pt x="76815" y="5398"/>
                  <a:pt x="76761" y="5371"/>
                </a:cubicBezTo>
                <a:cubicBezTo>
                  <a:pt x="76734" y="5371"/>
                  <a:pt x="76409" y="5181"/>
                  <a:pt x="76381" y="5181"/>
                </a:cubicBezTo>
                <a:cubicBezTo>
                  <a:pt x="76327" y="5181"/>
                  <a:pt x="75975" y="5344"/>
                  <a:pt x="75975" y="5344"/>
                </a:cubicBezTo>
                <a:cubicBezTo>
                  <a:pt x="75975" y="5371"/>
                  <a:pt x="76354" y="5561"/>
                  <a:pt x="76354" y="5561"/>
                </a:cubicBezTo>
                <a:cubicBezTo>
                  <a:pt x="76219" y="5561"/>
                  <a:pt x="76110" y="5724"/>
                  <a:pt x="75975" y="5724"/>
                </a:cubicBezTo>
                <a:cubicBezTo>
                  <a:pt x="75948" y="5724"/>
                  <a:pt x="75568" y="5534"/>
                  <a:pt x="75568" y="5534"/>
                </a:cubicBezTo>
                <a:cubicBezTo>
                  <a:pt x="75568" y="5507"/>
                  <a:pt x="75975" y="5344"/>
                  <a:pt x="75975" y="5344"/>
                </a:cubicBezTo>
                <a:cubicBezTo>
                  <a:pt x="75893" y="5317"/>
                  <a:pt x="75676" y="5154"/>
                  <a:pt x="75595" y="5154"/>
                </a:cubicBezTo>
                <a:cubicBezTo>
                  <a:pt x="75486" y="5154"/>
                  <a:pt x="75297" y="5344"/>
                  <a:pt x="75188" y="5317"/>
                </a:cubicBezTo>
                <a:cubicBezTo>
                  <a:pt x="75052" y="5290"/>
                  <a:pt x="74944" y="5127"/>
                  <a:pt x="74808" y="5127"/>
                </a:cubicBezTo>
                <a:cubicBezTo>
                  <a:pt x="74673" y="5100"/>
                  <a:pt x="74537" y="5290"/>
                  <a:pt x="74401" y="5290"/>
                </a:cubicBezTo>
                <a:cubicBezTo>
                  <a:pt x="74266" y="5290"/>
                  <a:pt x="74157" y="5100"/>
                  <a:pt x="74022" y="5073"/>
                </a:cubicBezTo>
                <a:cubicBezTo>
                  <a:pt x="73886" y="5073"/>
                  <a:pt x="73778" y="4883"/>
                  <a:pt x="73642" y="4883"/>
                </a:cubicBezTo>
                <a:cubicBezTo>
                  <a:pt x="73588" y="4883"/>
                  <a:pt x="73316" y="5018"/>
                  <a:pt x="73262" y="5045"/>
                </a:cubicBezTo>
                <a:cubicBezTo>
                  <a:pt x="73208" y="5073"/>
                  <a:pt x="72937" y="5235"/>
                  <a:pt x="72883" y="5208"/>
                </a:cubicBezTo>
                <a:cubicBezTo>
                  <a:pt x="72774" y="5208"/>
                  <a:pt x="72557" y="5045"/>
                  <a:pt x="72503" y="5018"/>
                </a:cubicBezTo>
                <a:cubicBezTo>
                  <a:pt x="72476" y="4991"/>
                  <a:pt x="72150" y="4828"/>
                  <a:pt x="72123" y="4828"/>
                </a:cubicBezTo>
                <a:cubicBezTo>
                  <a:pt x="72096" y="4828"/>
                  <a:pt x="71743" y="4964"/>
                  <a:pt x="71743" y="4991"/>
                </a:cubicBezTo>
                <a:cubicBezTo>
                  <a:pt x="71743" y="5045"/>
                  <a:pt x="72150" y="5127"/>
                  <a:pt x="72123" y="5181"/>
                </a:cubicBezTo>
                <a:cubicBezTo>
                  <a:pt x="72096" y="5235"/>
                  <a:pt x="71798" y="5317"/>
                  <a:pt x="71743" y="5371"/>
                </a:cubicBezTo>
                <a:cubicBezTo>
                  <a:pt x="71635" y="5425"/>
                  <a:pt x="71472" y="5479"/>
                  <a:pt x="71364" y="5534"/>
                </a:cubicBezTo>
                <a:cubicBezTo>
                  <a:pt x="71255" y="5588"/>
                  <a:pt x="71119" y="5696"/>
                  <a:pt x="70984" y="5724"/>
                </a:cubicBezTo>
                <a:cubicBezTo>
                  <a:pt x="70957" y="5724"/>
                  <a:pt x="70631" y="5534"/>
                  <a:pt x="70604" y="5534"/>
                </a:cubicBezTo>
                <a:cubicBezTo>
                  <a:pt x="70523" y="5479"/>
                  <a:pt x="70360" y="5371"/>
                  <a:pt x="70224" y="5344"/>
                </a:cubicBezTo>
                <a:cubicBezTo>
                  <a:pt x="70170" y="5317"/>
                  <a:pt x="69926" y="5507"/>
                  <a:pt x="69845" y="5507"/>
                </a:cubicBezTo>
                <a:cubicBezTo>
                  <a:pt x="69736" y="5507"/>
                  <a:pt x="69601" y="5344"/>
                  <a:pt x="69465" y="5317"/>
                </a:cubicBezTo>
                <a:lnTo>
                  <a:pt x="69112" y="5507"/>
                </a:lnTo>
                <a:cubicBezTo>
                  <a:pt x="69058" y="5534"/>
                  <a:pt x="68787" y="5696"/>
                  <a:pt x="68705" y="5696"/>
                </a:cubicBezTo>
                <a:cubicBezTo>
                  <a:pt x="68678" y="5696"/>
                  <a:pt x="68326" y="5534"/>
                  <a:pt x="68326" y="5507"/>
                </a:cubicBezTo>
                <a:cubicBezTo>
                  <a:pt x="68326" y="5479"/>
                  <a:pt x="68651" y="5344"/>
                  <a:pt x="68705" y="5317"/>
                </a:cubicBezTo>
                <a:cubicBezTo>
                  <a:pt x="68814" y="5262"/>
                  <a:pt x="68950" y="5181"/>
                  <a:pt x="69085" y="5154"/>
                </a:cubicBezTo>
                <a:cubicBezTo>
                  <a:pt x="69139" y="5127"/>
                  <a:pt x="69438" y="5317"/>
                  <a:pt x="69465" y="5317"/>
                </a:cubicBezTo>
                <a:cubicBezTo>
                  <a:pt x="69546" y="5317"/>
                  <a:pt x="69790" y="5181"/>
                  <a:pt x="69845" y="5154"/>
                </a:cubicBezTo>
                <a:cubicBezTo>
                  <a:pt x="69980" y="5100"/>
                  <a:pt x="70089" y="5018"/>
                  <a:pt x="70224" y="4964"/>
                </a:cubicBezTo>
                <a:cubicBezTo>
                  <a:pt x="69980" y="4828"/>
                  <a:pt x="69709" y="4720"/>
                  <a:pt x="69465" y="4584"/>
                </a:cubicBezTo>
                <a:cubicBezTo>
                  <a:pt x="69329" y="4612"/>
                  <a:pt x="69221" y="4774"/>
                  <a:pt x="69085" y="4774"/>
                </a:cubicBezTo>
                <a:cubicBezTo>
                  <a:pt x="69004" y="4774"/>
                  <a:pt x="68760" y="4584"/>
                  <a:pt x="68705" y="4584"/>
                </a:cubicBezTo>
                <a:cubicBezTo>
                  <a:pt x="68570" y="4612"/>
                  <a:pt x="68407" y="4720"/>
                  <a:pt x="68326" y="4774"/>
                </a:cubicBezTo>
                <a:cubicBezTo>
                  <a:pt x="68217" y="4828"/>
                  <a:pt x="68054" y="4937"/>
                  <a:pt x="67946" y="4964"/>
                </a:cubicBezTo>
                <a:cubicBezTo>
                  <a:pt x="67837" y="4991"/>
                  <a:pt x="67675" y="5154"/>
                  <a:pt x="67566" y="5154"/>
                </a:cubicBezTo>
                <a:cubicBezTo>
                  <a:pt x="67458" y="5154"/>
                  <a:pt x="67268" y="4964"/>
                  <a:pt x="67159" y="4964"/>
                </a:cubicBezTo>
                <a:cubicBezTo>
                  <a:pt x="67024" y="4991"/>
                  <a:pt x="66942" y="5154"/>
                  <a:pt x="66780" y="5154"/>
                </a:cubicBezTo>
                <a:cubicBezTo>
                  <a:pt x="66725" y="5154"/>
                  <a:pt x="66454" y="4991"/>
                  <a:pt x="66400" y="4964"/>
                </a:cubicBezTo>
                <a:lnTo>
                  <a:pt x="66020" y="4801"/>
                </a:lnTo>
                <a:cubicBezTo>
                  <a:pt x="65966" y="4774"/>
                  <a:pt x="65668" y="4612"/>
                  <a:pt x="65613" y="4612"/>
                </a:cubicBezTo>
                <a:cubicBezTo>
                  <a:pt x="65532" y="4612"/>
                  <a:pt x="65315" y="4774"/>
                  <a:pt x="65234" y="4801"/>
                </a:cubicBezTo>
                <a:lnTo>
                  <a:pt x="64854" y="4991"/>
                </a:lnTo>
                <a:cubicBezTo>
                  <a:pt x="64800" y="5045"/>
                  <a:pt x="64583" y="5181"/>
                  <a:pt x="64501" y="5181"/>
                </a:cubicBezTo>
                <a:cubicBezTo>
                  <a:pt x="64393" y="5208"/>
                  <a:pt x="64203" y="5018"/>
                  <a:pt x="64094" y="5018"/>
                </a:cubicBezTo>
                <a:cubicBezTo>
                  <a:pt x="64013" y="5018"/>
                  <a:pt x="63796" y="5208"/>
                  <a:pt x="63715" y="5208"/>
                </a:cubicBezTo>
                <a:cubicBezTo>
                  <a:pt x="63606" y="5181"/>
                  <a:pt x="63443" y="5073"/>
                  <a:pt x="63335" y="5018"/>
                </a:cubicBezTo>
                <a:cubicBezTo>
                  <a:pt x="63281" y="4991"/>
                  <a:pt x="63037" y="4856"/>
                  <a:pt x="62955" y="4856"/>
                </a:cubicBezTo>
                <a:cubicBezTo>
                  <a:pt x="62847" y="4856"/>
                  <a:pt x="62684" y="5045"/>
                  <a:pt x="62575" y="5045"/>
                </a:cubicBezTo>
                <a:cubicBezTo>
                  <a:pt x="62467" y="5045"/>
                  <a:pt x="62277" y="4856"/>
                  <a:pt x="62169" y="4883"/>
                </a:cubicBezTo>
                <a:cubicBezTo>
                  <a:pt x="62114" y="4883"/>
                  <a:pt x="61843" y="5100"/>
                  <a:pt x="61789" y="5073"/>
                </a:cubicBezTo>
                <a:cubicBezTo>
                  <a:pt x="61762" y="5073"/>
                  <a:pt x="61409" y="4937"/>
                  <a:pt x="61409" y="4910"/>
                </a:cubicBezTo>
                <a:cubicBezTo>
                  <a:pt x="61409" y="4856"/>
                  <a:pt x="61816" y="4747"/>
                  <a:pt x="61789" y="4720"/>
                </a:cubicBezTo>
                <a:cubicBezTo>
                  <a:pt x="61789" y="4693"/>
                  <a:pt x="61436" y="4530"/>
                  <a:pt x="61382" y="4530"/>
                </a:cubicBezTo>
                <a:cubicBezTo>
                  <a:pt x="61328" y="4530"/>
                  <a:pt x="61056" y="4720"/>
                  <a:pt x="61002" y="4747"/>
                </a:cubicBezTo>
                <a:cubicBezTo>
                  <a:pt x="60948" y="4774"/>
                  <a:pt x="60704" y="4937"/>
                  <a:pt x="60623" y="4937"/>
                </a:cubicBezTo>
                <a:cubicBezTo>
                  <a:pt x="60595" y="4937"/>
                  <a:pt x="60243" y="4747"/>
                  <a:pt x="60216" y="4774"/>
                </a:cubicBezTo>
                <a:cubicBezTo>
                  <a:pt x="60161" y="4774"/>
                  <a:pt x="59836" y="4937"/>
                  <a:pt x="59836" y="4964"/>
                </a:cubicBezTo>
                <a:cubicBezTo>
                  <a:pt x="59836" y="4964"/>
                  <a:pt x="60216" y="5127"/>
                  <a:pt x="60243" y="5127"/>
                </a:cubicBezTo>
                <a:cubicBezTo>
                  <a:pt x="60107" y="5127"/>
                  <a:pt x="59999" y="5317"/>
                  <a:pt x="59863" y="5317"/>
                </a:cubicBezTo>
                <a:cubicBezTo>
                  <a:pt x="59782" y="5344"/>
                  <a:pt x="59510" y="5181"/>
                  <a:pt x="59456" y="5154"/>
                </a:cubicBezTo>
                <a:cubicBezTo>
                  <a:pt x="59348" y="5127"/>
                  <a:pt x="59104" y="5045"/>
                  <a:pt x="59049" y="4991"/>
                </a:cubicBezTo>
                <a:cubicBezTo>
                  <a:pt x="59022" y="4964"/>
                  <a:pt x="59456" y="4828"/>
                  <a:pt x="59456" y="4774"/>
                </a:cubicBezTo>
                <a:cubicBezTo>
                  <a:pt x="59456" y="4774"/>
                  <a:pt x="59076" y="4612"/>
                  <a:pt x="59049" y="4612"/>
                </a:cubicBezTo>
                <a:cubicBezTo>
                  <a:pt x="58968" y="4612"/>
                  <a:pt x="58724" y="4774"/>
                  <a:pt x="58670" y="4801"/>
                </a:cubicBezTo>
                <a:cubicBezTo>
                  <a:pt x="58615" y="4828"/>
                  <a:pt x="58263" y="4964"/>
                  <a:pt x="58290" y="4991"/>
                </a:cubicBezTo>
                <a:cubicBezTo>
                  <a:pt x="58290" y="4991"/>
                  <a:pt x="58371" y="5045"/>
                  <a:pt x="58480" y="5100"/>
                </a:cubicBezTo>
                <a:cubicBezTo>
                  <a:pt x="58588" y="5127"/>
                  <a:pt x="58670" y="5181"/>
                  <a:pt x="58670" y="5181"/>
                </a:cubicBezTo>
                <a:cubicBezTo>
                  <a:pt x="58615" y="5208"/>
                  <a:pt x="58371" y="5371"/>
                  <a:pt x="58290" y="5371"/>
                </a:cubicBezTo>
                <a:cubicBezTo>
                  <a:pt x="58181" y="5371"/>
                  <a:pt x="57992" y="5181"/>
                  <a:pt x="57883" y="5181"/>
                </a:cubicBezTo>
                <a:cubicBezTo>
                  <a:pt x="57775" y="5208"/>
                  <a:pt x="57639" y="5371"/>
                  <a:pt x="57503" y="5371"/>
                </a:cubicBezTo>
                <a:cubicBezTo>
                  <a:pt x="57368" y="5371"/>
                  <a:pt x="57232" y="5181"/>
                  <a:pt x="57124" y="5208"/>
                </a:cubicBezTo>
                <a:cubicBezTo>
                  <a:pt x="56988" y="5208"/>
                  <a:pt x="56825" y="5398"/>
                  <a:pt x="56717" y="5398"/>
                </a:cubicBezTo>
                <a:cubicBezTo>
                  <a:pt x="56662" y="5371"/>
                  <a:pt x="56391" y="5181"/>
                  <a:pt x="56337" y="5208"/>
                </a:cubicBezTo>
                <a:cubicBezTo>
                  <a:pt x="56201" y="5235"/>
                  <a:pt x="56039" y="5344"/>
                  <a:pt x="55930" y="5398"/>
                </a:cubicBezTo>
                <a:cubicBezTo>
                  <a:pt x="55822" y="5452"/>
                  <a:pt x="55686" y="5507"/>
                  <a:pt x="55550" y="5588"/>
                </a:cubicBezTo>
                <a:cubicBezTo>
                  <a:pt x="55496" y="5615"/>
                  <a:pt x="55252" y="5751"/>
                  <a:pt x="55171" y="5778"/>
                </a:cubicBezTo>
                <a:cubicBezTo>
                  <a:pt x="55062" y="5778"/>
                  <a:pt x="54899" y="5588"/>
                  <a:pt x="54791" y="5588"/>
                </a:cubicBezTo>
                <a:cubicBezTo>
                  <a:pt x="54737" y="5588"/>
                  <a:pt x="54438" y="5778"/>
                  <a:pt x="54384" y="5778"/>
                </a:cubicBezTo>
                <a:cubicBezTo>
                  <a:pt x="54357" y="5751"/>
                  <a:pt x="54004" y="5615"/>
                  <a:pt x="54004" y="5588"/>
                </a:cubicBezTo>
                <a:cubicBezTo>
                  <a:pt x="54004" y="5561"/>
                  <a:pt x="54384" y="5398"/>
                  <a:pt x="54384" y="5398"/>
                </a:cubicBezTo>
                <a:cubicBezTo>
                  <a:pt x="54303" y="5371"/>
                  <a:pt x="54086" y="5208"/>
                  <a:pt x="54004" y="5208"/>
                </a:cubicBezTo>
                <a:cubicBezTo>
                  <a:pt x="53896" y="5208"/>
                  <a:pt x="53733" y="5425"/>
                  <a:pt x="53625" y="5398"/>
                </a:cubicBezTo>
                <a:cubicBezTo>
                  <a:pt x="53462" y="5398"/>
                  <a:pt x="53380" y="5235"/>
                  <a:pt x="53218" y="5208"/>
                </a:cubicBezTo>
                <a:cubicBezTo>
                  <a:pt x="53136" y="5208"/>
                  <a:pt x="52946" y="5398"/>
                  <a:pt x="52838" y="5398"/>
                </a:cubicBezTo>
                <a:cubicBezTo>
                  <a:pt x="52757" y="5398"/>
                  <a:pt x="52512" y="5262"/>
                  <a:pt x="52458" y="5235"/>
                </a:cubicBezTo>
                <a:cubicBezTo>
                  <a:pt x="52404" y="5208"/>
                  <a:pt x="52106" y="5045"/>
                  <a:pt x="52051" y="5045"/>
                </a:cubicBezTo>
                <a:cubicBezTo>
                  <a:pt x="51970" y="5045"/>
                  <a:pt x="51753" y="5208"/>
                  <a:pt x="51672" y="5235"/>
                </a:cubicBezTo>
                <a:lnTo>
                  <a:pt x="51292" y="5425"/>
                </a:lnTo>
                <a:cubicBezTo>
                  <a:pt x="51238" y="5452"/>
                  <a:pt x="50994" y="5615"/>
                  <a:pt x="50912" y="5615"/>
                </a:cubicBezTo>
                <a:cubicBezTo>
                  <a:pt x="50804" y="5615"/>
                  <a:pt x="50668" y="5425"/>
                  <a:pt x="50532" y="5425"/>
                </a:cubicBezTo>
                <a:cubicBezTo>
                  <a:pt x="50424" y="5425"/>
                  <a:pt x="50261" y="5615"/>
                  <a:pt x="50153" y="5615"/>
                </a:cubicBezTo>
                <a:cubicBezTo>
                  <a:pt x="50017" y="5615"/>
                  <a:pt x="49854" y="5479"/>
                  <a:pt x="49746" y="5452"/>
                </a:cubicBezTo>
                <a:cubicBezTo>
                  <a:pt x="49610" y="5398"/>
                  <a:pt x="49475" y="5317"/>
                  <a:pt x="49366" y="5262"/>
                </a:cubicBezTo>
                <a:cubicBezTo>
                  <a:pt x="49312" y="5235"/>
                  <a:pt x="49041" y="5073"/>
                  <a:pt x="48959" y="5073"/>
                </a:cubicBezTo>
                <a:cubicBezTo>
                  <a:pt x="48905" y="5073"/>
                  <a:pt x="48634" y="5235"/>
                  <a:pt x="48580" y="5262"/>
                </a:cubicBezTo>
                <a:cubicBezTo>
                  <a:pt x="48471" y="5344"/>
                  <a:pt x="48335" y="5398"/>
                  <a:pt x="48200" y="5452"/>
                </a:cubicBezTo>
                <a:cubicBezTo>
                  <a:pt x="48146" y="5479"/>
                  <a:pt x="47874" y="5642"/>
                  <a:pt x="47820" y="5642"/>
                </a:cubicBezTo>
                <a:cubicBezTo>
                  <a:pt x="47739" y="5642"/>
                  <a:pt x="47495" y="5507"/>
                  <a:pt x="47440" y="5479"/>
                </a:cubicBezTo>
                <a:cubicBezTo>
                  <a:pt x="47386" y="5452"/>
                  <a:pt x="47061" y="5290"/>
                  <a:pt x="47033" y="5290"/>
                </a:cubicBezTo>
                <a:cubicBezTo>
                  <a:pt x="46925" y="5317"/>
                  <a:pt x="46735" y="5425"/>
                  <a:pt x="46654" y="5479"/>
                </a:cubicBezTo>
                <a:lnTo>
                  <a:pt x="46274" y="5669"/>
                </a:lnTo>
                <a:cubicBezTo>
                  <a:pt x="46220" y="5696"/>
                  <a:pt x="45948" y="5859"/>
                  <a:pt x="45867" y="5859"/>
                </a:cubicBezTo>
                <a:cubicBezTo>
                  <a:pt x="45813" y="5859"/>
                  <a:pt x="45542" y="5696"/>
                  <a:pt x="45487" y="5669"/>
                </a:cubicBezTo>
                <a:cubicBezTo>
                  <a:pt x="45433" y="5669"/>
                  <a:pt x="45162" y="5507"/>
                  <a:pt x="45081" y="5507"/>
                </a:cubicBezTo>
                <a:cubicBezTo>
                  <a:pt x="44972" y="5507"/>
                  <a:pt x="44836" y="5696"/>
                  <a:pt x="44701" y="5696"/>
                </a:cubicBezTo>
                <a:cubicBezTo>
                  <a:pt x="44565" y="5696"/>
                  <a:pt x="44457" y="5507"/>
                  <a:pt x="44321" y="5507"/>
                </a:cubicBezTo>
                <a:cubicBezTo>
                  <a:pt x="44213" y="5507"/>
                  <a:pt x="44023" y="5696"/>
                  <a:pt x="43914" y="5696"/>
                </a:cubicBezTo>
                <a:cubicBezTo>
                  <a:pt x="43806" y="5669"/>
                  <a:pt x="43616" y="5534"/>
                  <a:pt x="43534" y="5507"/>
                </a:cubicBezTo>
                <a:cubicBezTo>
                  <a:pt x="43480" y="5479"/>
                  <a:pt x="43209" y="5317"/>
                  <a:pt x="43155" y="5317"/>
                </a:cubicBezTo>
                <a:cubicBezTo>
                  <a:pt x="43073" y="5317"/>
                  <a:pt x="42802" y="5507"/>
                  <a:pt x="42748" y="5507"/>
                </a:cubicBezTo>
                <a:cubicBezTo>
                  <a:pt x="42612" y="5479"/>
                  <a:pt x="42477" y="5371"/>
                  <a:pt x="42368" y="5317"/>
                </a:cubicBezTo>
                <a:lnTo>
                  <a:pt x="41961" y="5154"/>
                </a:lnTo>
                <a:cubicBezTo>
                  <a:pt x="41826" y="5073"/>
                  <a:pt x="41717" y="5018"/>
                  <a:pt x="41582" y="4964"/>
                </a:cubicBezTo>
                <a:cubicBezTo>
                  <a:pt x="41554" y="5018"/>
                  <a:pt x="41175" y="5073"/>
                  <a:pt x="41175" y="5154"/>
                </a:cubicBezTo>
                <a:cubicBezTo>
                  <a:pt x="41175" y="5181"/>
                  <a:pt x="41609" y="5290"/>
                  <a:pt x="41582" y="5317"/>
                </a:cubicBezTo>
                <a:cubicBezTo>
                  <a:pt x="41554" y="5398"/>
                  <a:pt x="41256" y="5452"/>
                  <a:pt x="41202" y="5507"/>
                </a:cubicBezTo>
                <a:cubicBezTo>
                  <a:pt x="41093" y="5588"/>
                  <a:pt x="40931" y="5642"/>
                  <a:pt x="40795" y="5696"/>
                </a:cubicBezTo>
                <a:cubicBezTo>
                  <a:pt x="40714" y="5724"/>
                  <a:pt x="40524" y="5859"/>
                  <a:pt x="40415" y="5886"/>
                </a:cubicBezTo>
                <a:cubicBezTo>
                  <a:pt x="40334" y="5886"/>
                  <a:pt x="40090" y="5696"/>
                  <a:pt x="40008" y="5696"/>
                </a:cubicBezTo>
                <a:cubicBezTo>
                  <a:pt x="39900" y="5696"/>
                  <a:pt x="39710" y="5886"/>
                  <a:pt x="39602" y="5859"/>
                </a:cubicBezTo>
                <a:cubicBezTo>
                  <a:pt x="39466" y="5859"/>
                  <a:pt x="39357" y="5696"/>
                  <a:pt x="39222" y="5669"/>
                </a:cubicBezTo>
                <a:lnTo>
                  <a:pt x="38815" y="5859"/>
                </a:lnTo>
                <a:cubicBezTo>
                  <a:pt x="38761" y="5886"/>
                  <a:pt x="38489" y="6022"/>
                  <a:pt x="38408" y="6022"/>
                </a:cubicBezTo>
                <a:cubicBezTo>
                  <a:pt x="38381" y="6022"/>
                  <a:pt x="38028" y="5832"/>
                  <a:pt x="38028" y="5832"/>
                </a:cubicBezTo>
                <a:cubicBezTo>
                  <a:pt x="38028" y="5805"/>
                  <a:pt x="38354" y="5696"/>
                  <a:pt x="38408" y="5669"/>
                </a:cubicBezTo>
                <a:cubicBezTo>
                  <a:pt x="38544" y="5588"/>
                  <a:pt x="38706" y="5534"/>
                  <a:pt x="38815" y="5479"/>
                </a:cubicBezTo>
                <a:cubicBezTo>
                  <a:pt x="38951" y="5425"/>
                  <a:pt x="39086" y="5371"/>
                  <a:pt x="39222" y="5317"/>
                </a:cubicBezTo>
                <a:lnTo>
                  <a:pt x="39602" y="5127"/>
                </a:lnTo>
                <a:lnTo>
                  <a:pt x="38815" y="4747"/>
                </a:lnTo>
                <a:cubicBezTo>
                  <a:pt x="38706" y="4747"/>
                  <a:pt x="38571" y="4937"/>
                  <a:pt x="38435" y="4910"/>
                </a:cubicBezTo>
                <a:cubicBezTo>
                  <a:pt x="38354" y="4910"/>
                  <a:pt x="38110" y="4720"/>
                  <a:pt x="38028" y="4720"/>
                </a:cubicBezTo>
                <a:cubicBezTo>
                  <a:pt x="37920" y="4747"/>
                  <a:pt x="37730" y="4856"/>
                  <a:pt x="37649" y="4910"/>
                </a:cubicBezTo>
                <a:lnTo>
                  <a:pt x="37242" y="5073"/>
                </a:lnTo>
                <a:lnTo>
                  <a:pt x="36862" y="5235"/>
                </a:lnTo>
                <a:cubicBezTo>
                  <a:pt x="36781" y="5262"/>
                  <a:pt x="36564" y="5398"/>
                  <a:pt x="36455" y="5398"/>
                </a:cubicBezTo>
                <a:cubicBezTo>
                  <a:pt x="36374" y="5425"/>
                  <a:pt x="36157" y="5208"/>
                  <a:pt x="36075" y="5208"/>
                </a:cubicBezTo>
                <a:cubicBezTo>
                  <a:pt x="35967" y="5208"/>
                  <a:pt x="35777" y="5398"/>
                  <a:pt x="35669" y="5371"/>
                </a:cubicBezTo>
                <a:cubicBezTo>
                  <a:pt x="35533" y="5344"/>
                  <a:pt x="35452" y="5208"/>
                  <a:pt x="35289" y="5181"/>
                </a:cubicBezTo>
                <a:cubicBezTo>
                  <a:pt x="35207" y="5154"/>
                  <a:pt x="35018" y="5344"/>
                  <a:pt x="34909" y="5344"/>
                </a:cubicBezTo>
                <a:cubicBezTo>
                  <a:pt x="34855" y="5344"/>
                  <a:pt x="34611" y="5181"/>
                  <a:pt x="34529" y="5154"/>
                </a:cubicBezTo>
                <a:cubicBezTo>
                  <a:pt x="34502" y="5127"/>
                  <a:pt x="34231" y="4937"/>
                  <a:pt x="34177" y="4964"/>
                </a:cubicBezTo>
                <a:cubicBezTo>
                  <a:pt x="34068" y="4964"/>
                  <a:pt x="33851" y="5100"/>
                  <a:pt x="33770" y="5127"/>
                </a:cubicBezTo>
                <a:cubicBezTo>
                  <a:pt x="33743" y="5154"/>
                  <a:pt x="33444" y="5290"/>
                  <a:pt x="33390" y="5290"/>
                </a:cubicBezTo>
                <a:cubicBezTo>
                  <a:pt x="33336" y="5290"/>
                  <a:pt x="33065" y="5100"/>
                  <a:pt x="33038" y="5100"/>
                </a:cubicBezTo>
                <a:cubicBezTo>
                  <a:pt x="32902" y="5127"/>
                  <a:pt x="32766" y="5235"/>
                  <a:pt x="32658" y="5290"/>
                </a:cubicBezTo>
                <a:lnTo>
                  <a:pt x="32278" y="5452"/>
                </a:lnTo>
                <a:cubicBezTo>
                  <a:pt x="32224" y="5479"/>
                  <a:pt x="31953" y="5642"/>
                  <a:pt x="31898" y="5642"/>
                </a:cubicBezTo>
                <a:cubicBezTo>
                  <a:pt x="31817" y="5642"/>
                  <a:pt x="31573" y="5479"/>
                  <a:pt x="31519" y="5452"/>
                </a:cubicBezTo>
                <a:cubicBezTo>
                  <a:pt x="31410" y="5398"/>
                  <a:pt x="31274" y="5317"/>
                  <a:pt x="31139" y="5262"/>
                </a:cubicBezTo>
                <a:cubicBezTo>
                  <a:pt x="31030" y="5235"/>
                  <a:pt x="30841" y="5073"/>
                  <a:pt x="30732" y="5073"/>
                </a:cubicBezTo>
                <a:cubicBezTo>
                  <a:pt x="30678" y="5073"/>
                  <a:pt x="30407" y="5235"/>
                  <a:pt x="30352" y="5262"/>
                </a:cubicBezTo>
                <a:cubicBezTo>
                  <a:pt x="30325" y="5290"/>
                  <a:pt x="30000" y="5452"/>
                  <a:pt x="29973" y="5452"/>
                </a:cubicBezTo>
                <a:cubicBezTo>
                  <a:pt x="29918" y="5425"/>
                  <a:pt x="29837" y="5398"/>
                  <a:pt x="29783" y="5371"/>
                </a:cubicBezTo>
                <a:cubicBezTo>
                  <a:pt x="29728" y="5317"/>
                  <a:pt x="29647" y="5290"/>
                  <a:pt x="29593" y="5262"/>
                </a:cubicBezTo>
                <a:cubicBezTo>
                  <a:pt x="29539" y="5235"/>
                  <a:pt x="29186" y="5100"/>
                  <a:pt x="29213" y="5073"/>
                </a:cubicBezTo>
                <a:cubicBezTo>
                  <a:pt x="29213" y="5073"/>
                  <a:pt x="29566" y="4883"/>
                  <a:pt x="29593" y="4883"/>
                </a:cubicBezTo>
                <a:cubicBezTo>
                  <a:pt x="29457" y="4883"/>
                  <a:pt x="29322" y="4720"/>
                  <a:pt x="29213" y="4720"/>
                </a:cubicBezTo>
                <a:cubicBezTo>
                  <a:pt x="29132" y="4720"/>
                  <a:pt x="28888" y="4883"/>
                  <a:pt x="28806" y="4910"/>
                </a:cubicBezTo>
                <a:cubicBezTo>
                  <a:pt x="28752" y="4937"/>
                  <a:pt x="28535" y="5073"/>
                  <a:pt x="28426" y="5073"/>
                </a:cubicBezTo>
                <a:cubicBezTo>
                  <a:pt x="28318" y="5100"/>
                  <a:pt x="28155" y="4910"/>
                  <a:pt x="28047" y="4910"/>
                </a:cubicBezTo>
                <a:cubicBezTo>
                  <a:pt x="27938" y="4910"/>
                  <a:pt x="27776" y="5100"/>
                  <a:pt x="27667" y="5100"/>
                </a:cubicBezTo>
                <a:cubicBezTo>
                  <a:pt x="27613" y="5073"/>
                  <a:pt x="27314" y="4883"/>
                  <a:pt x="27260" y="4910"/>
                </a:cubicBezTo>
                <a:cubicBezTo>
                  <a:pt x="27233" y="4910"/>
                  <a:pt x="26880" y="5073"/>
                  <a:pt x="26880" y="5100"/>
                </a:cubicBezTo>
                <a:cubicBezTo>
                  <a:pt x="26880" y="5100"/>
                  <a:pt x="27260" y="5262"/>
                  <a:pt x="27287" y="5262"/>
                </a:cubicBezTo>
                <a:cubicBezTo>
                  <a:pt x="27152" y="5262"/>
                  <a:pt x="27016" y="5452"/>
                  <a:pt x="26908" y="5452"/>
                </a:cubicBezTo>
                <a:cubicBezTo>
                  <a:pt x="26826" y="5452"/>
                  <a:pt x="26555" y="5290"/>
                  <a:pt x="26501" y="5290"/>
                </a:cubicBezTo>
                <a:cubicBezTo>
                  <a:pt x="26419" y="5235"/>
                  <a:pt x="26229" y="5100"/>
                  <a:pt x="26121" y="5100"/>
                </a:cubicBezTo>
                <a:cubicBezTo>
                  <a:pt x="25985" y="5073"/>
                  <a:pt x="25850" y="4910"/>
                  <a:pt x="25714" y="4910"/>
                </a:cubicBezTo>
                <a:cubicBezTo>
                  <a:pt x="25660" y="4910"/>
                  <a:pt x="25389" y="5073"/>
                  <a:pt x="25334" y="5100"/>
                </a:cubicBezTo>
                <a:cubicBezTo>
                  <a:pt x="25253" y="5127"/>
                  <a:pt x="25063" y="5262"/>
                  <a:pt x="24955" y="5290"/>
                </a:cubicBezTo>
                <a:cubicBezTo>
                  <a:pt x="24873" y="5290"/>
                  <a:pt x="24656" y="5100"/>
                  <a:pt x="24575" y="5100"/>
                </a:cubicBezTo>
                <a:cubicBezTo>
                  <a:pt x="24494" y="5100"/>
                  <a:pt x="24222" y="5290"/>
                  <a:pt x="24195" y="5290"/>
                </a:cubicBezTo>
                <a:cubicBezTo>
                  <a:pt x="24060" y="5262"/>
                  <a:pt x="23897" y="5154"/>
                  <a:pt x="23788" y="5100"/>
                </a:cubicBezTo>
                <a:lnTo>
                  <a:pt x="23409" y="4910"/>
                </a:lnTo>
                <a:cubicBezTo>
                  <a:pt x="23300" y="4883"/>
                  <a:pt x="23056" y="4801"/>
                  <a:pt x="23029" y="4747"/>
                </a:cubicBezTo>
                <a:cubicBezTo>
                  <a:pt x="23002" y="4693"/>
                  <a:pt x="23409" y="4584"/>
                  <a:pt x="23409" y="4557"/>
                </a:cubicBezTo>
                <a:cubicBezTo>
                  <a:pt x="23409" y="4503"/>
                  <a:pt x="23029" y="4422"/>
                  <a:pt x="23002" y="4367"/>
                </a:cubicBezTo>
                <a:lnTo>
                  <a:pt x="22242" y="4747"/>
                </a:lnTo>
                <a:lnTo>
                  <a:pt x="21863" y="4937"/>
                </a:lnTo>
                <a:lnTo>
                  <a:pt x="21076" y="5290"/>
                </a:lnTo>
                <a:cubicBezTo>
                  <a:pt x="20995" y="5344"/>
                  <a:pt x="20805" y="5479"/>
                  <a:pt x="20696" y="5479"/>
                </a:cubicBezTo>
                <a:cubicBezTo>
                  <a:pt x="20669" y="5507"/>
                  <a:pt x="20344" y="5317"/>
                  <a:pt x="20316" y="5317"/>
                </a:cubicBezTo>
                <a:cubicBezTo>
                  <a:pt x="20181" y="5235"/>
                  <a:pt x="20072" y="5154"/>
                  <a:pt x="19937" y="5127"/>
                </a:cubicBezTo>
                <a:cubicBezTo>
                  <a:pt x="19828" y="5100"/>
                  <a:pt x="19665" y="4937"/>
                  <a:pt x="19530" y="4937"/>
                </a:cubicBezTo>
                <a:cubicBezTo>
                  <a:pt x="19421" y="4937"/>
                  <a:pt x="19259" y="5127"/>
                  <a:pt x="19150" y="5127"/>
                </a:cubicBezTo>
                <a:cubicBezTo>
                  <a:pt x="19042" y="5127"/>
                  <a:pt x="18879" y="4937"/>
                  <a:pt x="18770" y="4937"/>
                </a:cubicBezTo>
                <a:cubicBezTo>
                  <a:pt x="18689" y="4937"/>
                  <a:pt x="18445" y="5100"/>
                  <a:pt x="18391" y="5127"/>
                </a:cubicBezTo>
                <a:lnTo>
                  <a:pt x="17984" y="5317"/>
                </a:lnTo>
                <a:cubicBezTo>
                  <a:pt x="17875" y="5371"/>
                  <a:pt x="17740" y="5452"/>
                  <a:pt x="17604" y="5507"/>
                </a:cubicBezTo>
                <a:cubicBezTo>
                  <a:pt x="17577" y="5507"/>
                  <a:pt x="17279" y="5317"/>
                  <a:pt x="17224" y="5317"/>
                </a:cubicBezTo>
                <a:cubicBezTo>
                  <a:pt x="17143" y="5317"/>
                  <a:pt x="16899" y="5479"/>
                  <a:pt x="16845" y="5507"/>
                </a:cubicBezTo>
                <a:cubicBezTo>
                  <a:pt x="16709" y="5561"/>
                  <a:pt x="16600" y="5642"/>
                  <a:pt x="16465" y="5696"/>
                </a:cubicBezTo>
                <a:lnTo>
                  <a:pt x="16085" y="5507"/>
                </a:lnTo>
                <a:cubicBezTo>
                  <a:pt x="15977" y="5479"/>
                  <a:pt x="15733" y="5398"/>
                  <a:pt x="15705" y="5344"/>
                </a:cubicBezTo>
                <a:cubicBezTo>
                  <a:pt x="15678" y="5290"/>
                  <a:pt x="16085" y="5181"/>
                  <a:pt x="16085" y="5154"/>
                </a:cubicBezTo>
                <a:cubicBezTo>
                  <a:pt x="16058" y="5073"/>
                  <a:pt x="15733" y="5018"/>
                  <a:pt x="15678" y="4964"/>
                </a:cubicBezTo>
                <a:cubicBezTo>
                  <a:pt x="15651" y="4910"/>
                  <a:pt x="16058" y="4828"/>
                  <a:pt x="16058" y="4774"/>
                </a:cubicBezTo>
                <a:cubicBezTo>
                  <a:pt x="16058" y="4747"/>
                  <a:pt x="15733" y="4612"/>
                  <a:pt x="15678" y="4584"/>
                </a:cubicBezTo>
                <a:cubicBezTo>
                  <a:pt x="15543" y="4530"/>
                  <a:pt x="15407" y="4476"/>
                  <a:pt x="15299" y="4422"/>
                </a:cubicBezTo>
                <a:lnTo>
                  <a:pt x="14539" y="4801"/>
                </a:lnTo>
                <a:lnTo>
                  <a:pt x="14919" y="4964"/>
                </a:lnTo>
                <a:cubicBezTo>
                  <a:pt x="14973" y="4991"/>
                  <a:pt x="15326" y="5127"/>
                  <a:pt x="15326" y="5154"/>
                </a:cubicBezTo>
                <a:cubicBezTo>
                  <a:pt x="15299" y="5208"/>
                  <a:pt x="14973" y="5262"/>
                  <a:pt x="14946" y="5344"/>
                </a:cubicBezTo>
                <a:cubicBezTo>
                  <a:pt x="14837" y="5344"/>
                  <a:pt x="14675" y="5534"/>
                  <a:pt x="14566" y="5534"/>
                </a:cubicBezTo>
                <a:cubicBezTo>
                  <a:pt x="14485" y="5534"/>
                  <a:pt x="14268" y="5398"/>
                  <a:pt x="14186" y="5371"/>
                </a:cubicBezTo>
                <a:cubicBezTo>
                  <a:pt x="14132" y="5344"/>
                  <a:pt x="13807" y="5208"/>
                  <a:pt x="13807" y="5181"/>
                </a:cubicBezTo>
                <a:cubicBezTo>
                  <a:pt x="13807" y="5181"/>
                  <a:pt x="14159" y="4991"/>
                  <a:pt x="14159" y="4991"/>
                </a:cubicBezTo>
                <a:cubicBezTo>
                  <a:pt x="14051" y="4964"/>
                  <a:pt x="13915" y="4801"/>
                  <a:pt x="13780" y="4828"/>
                </a:cubicBezTo>
                <a:cubicBezTo>
                  <a:pt x="13698" y="4828"/>
                  <a:pt x="13508" y="4991"/>
                  <a:pt x="13427" y="5018"/>
                </a:cubicBezTo>
                <a:cubicBezTo>
                  <a:pt x="13291" y="5045"/>
                  <a:pt x="13156" y="5154"/>
                  <a:pt x="13047" y="5208"/>
                </a:cubicBezTo>
                <a:cubicBezTo>
                  <a:pt x="12993" y="5235"/>
                  <a:pt x="12776" y="5398"/>
                  <a:pt x="12695" y="5425"/>
                </a:cubicBezTo>
                <a:cubicBezTo>
                  <a:pt x="12668" y="5425"/>
                  <a:pt x="12288" y="5262"/>
                  <a:pt x="12288" y="5262"/>
                </a:cubicBezTo>
                <a:cubicBezTo>
                  <a:pt x="12288" y="5235"/>
                  <a:pt x="12695" y="5073"/>
                  <a:pt x="12668" y="5045"/>
                </a:cubicBezTo>
                <a:cubicBezTo>
                  <a:pt x="12640" y="5018"/>
                  <a:pt x="12315" y="4883"/>
                  <a:pt x="12261" y="4883"/>
                </a:cubicBezTo>
                <a:cubicBezTo>
                  <a:pt x="12206" y="4883"/>
                  <a:pt x="11962" y="5073"/>
                  <a:pt x="11908" y="5100"/>
                </a:cubicBezTo>
                <a:cubicBezTo>
                  <a:pt x="11881" y="5100"/>
                  <a:pt x="11555" y="5290"/>
                  <a:pt x="11528" y="5290"/>
                </a:cubicBezTo>
                <a:cubicBezTo>
                  <a:pt x="11420" y="5262"/>
                  <a:pt x="11257" y="5181"/>
                  <a:pt x="11149" y="5127"/>
                </a:cubicBezTo>
                <a:cubicBezTo>
                  <a:pt x="11094" y="5127"/>
                  <a:pt x="10742" y="4991"/>
                  <a:pt x="10742" y="4964"/>
                </a:cubicBezTo>
                <a:cubicBezTo>
                  <a:pt x="10742" y="4964"/>
                  <a:pt x="11094" y="4774"/>
                  <a:pt x="11121" y="4774"/>
                </a:cubicBezTo>
                <a:cubicBezTo>
                  <a:pt x="10986" y="4774"/>
                  <a:pt x="10850" y="4612"/>
                  <a:pt x="10715" y="4612"/>
                </a:cubicBezTo>
                <a:cubicBezTo>
                  <a:pt x="10633" y="4612"/>
                  <a:pt x="10389" y="4774"/>
                  <a:pt x="10335" y="4828"/>
                </a:cubicBezTo>
                <a:cubicBezTo>
                  <a:pt x="10226" y="4883"/>
                  <a:pt x="10091" y="4991"/>
                  <a:pt x="9955" y="5018"/>
                </a:cubicBezTo>
                <a:cubicBezTo>
                  <a:pt x="9901" y="5045"/>
                  <a:pt x="9630" y="4856"/>
                  <a:pt x="9548" y="4856"/>
                </a:cubicBezTo>
                <a:cubicBezTo>
                  <a:pt x="9548" y="4883"/>
                  <a:pt x="9169" y="5073"/>
                  <a:pt x="9169" y="5073"/>
                </a:cubicBezTo>
                <a:cubicBezTo>
                  <a:pt x="9169" y="5073"/>
                  <a:pt x="9277" y="5127"/>
                  <a:pt x="9386" y="5154"/>
                </a:cubicBezTo>
                <a:cubicBezTo>
                  <a:pt x="9440" y="5181"/>
                  <a:pt x="9494" y="5208"/>
                  <a:pt x="9521" y="5208"/>
                </a:cubicBezTo>
                <a:cubicBezTo>
                  <a:pt x="9548" y="5235"/>
                  <a:pt x="9575" y="5235"/>
                  <a:pt x="9575" y="5235"/>
                </a:cubicBezTo>
                <a:cubicBezTo>
                  <a:pt x="9467" y="5262"/>
                  <a:pt x="9331" y="5452"/>
                  <a:pt x="9196" y="5452"/>
                </a:cubicBezTo>
                <a:cubicBezTo>
                  <a:pt x="9087" y="5452"/>
                  <a:pt x="8897" y="5262"/>
                  <a:pt x="8789" y="5290"/>
                </a:cubicBezTo>
                <a:cubicBezTo>
                  <a:pt x="8653" y="5290"/>
                  <a:pt x="8545" y="5479"/>
                  <a:pt x="8409" y="5479"/>
                </a:cubicBezTo>
                <a:cubicBezTo>
                  <a:pt x="8273" y="5507"/>
                  <a:pt x="8138" y="5317"/>
                  <a:pt x="8002" y="5317"/>
                </a:cubicBezTo>
                <a:cubicBezTo>
                  <a:pt x="7894" y="5317"/>
                  <a:pt x="7731" y="5534"/>
                  <a:pt x="7622" y="5534"/>
                </a:cubicBezTo>
                <a:cubicBezTo>
                  <a:pt x="7514" y="5507"/>
                  <a:pt x="7297" y="5344"/>
                  <a:pt x="7216" y="5344"/>
                </a:cubicBezTo>
                <a:cubicBezTo>
                  <a:pt x="7107" y="5371"/>
                  <a:pt x="6890" y="5507"/>
                  <a:pt x="6809" y="5534"/>
                </a:cubicBezTo>
                <a:lnTo>
                  <a:pt x="6429" y="5751"/>
                </a:lnTo>
                <a:cubicBezTo>
                  <a:pt x="6321" y="5778"/>
                  <a:pt x="6158" y="5913"/>
                  <a:pt x="6022" y="5941"/>
                </a:cubicBezTo>
                <a:cubicBezTo>
                  <a:pt x="5941" y="5941"/>
                  <a:pt x="5724" y="5751"/>
                  <a:pt x="5615" y="5751"/>
                </a:cubicBezTo>
                <a:cubicBezTo>
                  <a:pt x="5507" y="5751"/>
                  <a:pt x="5344" y="5941"/>
                  <a:pt x="5236" y="5941"/>
                </a:cubicBezTo>
                <a:cubicBezTo>
                  <a:pt x="5073" y="5913"/>
                  <a:pt x="4991" y="5778"/>
                  <a:pt x="4829" y="5751"/>
                </a:cubicBezTo>
                <a:cubicBezTo>
                  <a:pt x="4829" y="5805"/>
                  <a:pt x="4422" y="5913"/>
                  <a:pt x="4449" y="5941"/>
                </a:cubicBezTo>
                <a:cubicBezTo>
                  <a:pt x="4422" y="5913"/>
                  <a:pt x="4340" y="5886"/>
                  <a:pt x="4232" y="5859"/>
                </a:cubicBezTo>
                <a:lnTo>
                  <a:pt x="4232" y="5859"/>
                </a:lnTo>
                <a:lnTo>
                  <a:pt x="4232" y="5859"/>
                </a:lnTo>
                <a:lnTo>
                  <a:pt x="4232" y="5859"/>
                </a:lnTo>
                <a:lnTo>
                  <a:pt x="4232" y="5859"/>
                </a:lnTo>
                <a:lnTo>
                  <a:pt x="4205" y="5859"/>
                </a:lnTo>
                <a:lnTo>
                  <a:pt x="4205" y="5859"/>
                </a:lnTo>
                <a:lnTo>
                  <a:pt x="4205" y="5859"/>
                </a:lnTo>
                <a:lnTo>
                  <a:pt x="4205" y="5859"/>
                </a:lnTo>
                <a:lnTo>
                  <a:pt x="4205" y="5832"/>
                </a:lnTo>
                <a:cubicBezTo>
                  <a:pt x="4205" y="5832"/>
                  <a:pt x="4178" y="5805"/>
                  <a:pt x="4178" y="5805"/>
                </a:cubicBezTo>
                <a:cubicBezTo>
                  <a:pt x="4178" y="5805"/>
                  <a:pt x="4178" y="5778"/>
                  <a:pt x="4178" y="5778"/>
                </a:cubicBezTo>
                <a:cubicBezTo>
                  <a:pt x="4178" y="5751"/>
                  <a:pt x="4178" y="5724"/>
                  <a:pt x="4178" y="5724"/>
                </a:cubicBezTo>
                <a:cubicBezTo>
                  <a:pt x="4178" y="5724"/>
                  <a:pt x="4205" y="5696"/>
                  <a:pt x="4205" y="5696"/>
                </a:cubicBezTo>
                <a:lnTo>
                  <a:pt x="4205" y="5669"/>
                </a:lnTo>
                <a:cubicBezTo>
                  <a:pt x="4232" y="5669"/>
                  <a:pt x="4232" y="5669"/>
                  <a:pt x="4259" y="5669"/>
                </a:cubicBezTo>
                <a:cubicBezTo>
                  <a:pt x="4340" y="5642"/>
                  <a:pt x="4449" y="5615"/>
                  <a:pt x="4449" y="5561"/>
                </a:cubicBezTo>
                <a:cubicBezTo>
                  <a:pt x="4476" y="5507"/>
                  <a:pt x="4829" y="5452"/>
                  <a:pt x="4829" y="5398"/>
                </a:cubicBezTo>
                <a:cubicBezTo>
                  <a:pt x="4829" y="5344"/>
                  <a:pt x="4503" y="5262"/>
                  <a:pt x="4449" y="5208"/>
                </a:cubicBezTo>
                <a:cubicBezTo>
                  <a:pt x="4395" y="5181"/>
                  <a:pt x="4340" y="5154"/>
                  <a:pt x="4259" y="5127"/>
                </a:cubicBezTo>
                <a:cubicBezTo>
                  <a:pt x="4205" y="5100"/>
                  <a:pt x="4178" y="5100"/>
                  <a:pt x="4178" y="5073"/>
                </a:cubicBezTo>
                <a:cubicBezTo>
                  <a:pt x="4151" y="5073"/>
                  <a:pt x="4151" y="5045"/>
                  <a:pt x="4123" y="5018"/>
                </a:cubicBezTo>
                <a:cubicBezTo>
                  <a:pt x="4069" y="5045"/>
                  <a:pt x="4069" y="5208"/>
                  <a:pt x="4123" y="5208"/>
                </a:cubicBezTo>
                <a:cubicBezTo>
                  <a:pt x="4123" y="5208"/>
                  <a:pt x="4151" y="5181"/>
                  <a:pt x="4151" y="5181"/>
                </a:cubicBezTo>
                <a:cubicBezTo>
                  <a:pt x="4178" y="5154"/>
                  <a:pt x="4178" y="5127"/>
                  <a:pt x="4205" y="5073"/>
                </a:cubicBezTo>
                <a:cubicBezTo>
                  <a:pt x="4232" y="5045"/>
                  <a:pt x="4259" y="5018"/>
                  <a:pt x="4286" y="4964"/>
                </a:cubicBezTo>
                <a:cubicBezTo>
                  <a:pt x="4313" y="4937"/>
                  <a:pt x="4340" y="4910"/>
                  <a:pt x="4340" y="4910"/>
                </a:cubicBezTo>
                <a:cubicBezTo>
                  <a:pt x="4503" y="4828"/>
                  <a:pt x="4774" y="4666"/>
                  <a:pt x="4856" y="4557"/>
                </a:cubicBezTo>
                <a:cubicBezTo>
                  <a:pt x="4964" y="4449"/>
                  <a:pt x="5073" y="4395"/>
                  <a:pt x="5127" y="4232"/>
                </a:cubicBezTo>
                <a:cubicBezTo>
                  <a:pt x="5127" y="4259"/>
                  <a:pt x="5127" y="4286"/>
                  <a:pt x="5154" y="4313"/>
                </a:cubicBezTo>
                <a:cubicBezTo>
                  <a:pt x="5154" y="4340"/>
                  <a:pt x="5181" y="4340"/>
                  <a:pt x="5181" y="4367"/>
                </a:cubicBezTo>
                <a:lnTo>
                  <a:pt x="5181" y="4367"/>
                </a:lnTo>
                <a:lnTo>
                  <a:pt x="5181" y="4367"/>
                </a:lnTo>
                <a:lnTo>
                  <a:pt x="5181" y="4367"/>
                </a:lnTo>
                <a:lnTo>
                  <a:pt x="5181" y="4367"/>
                </a:lnTo>
                <a:lnTo>
                  <a:pt x="5181" y="4286"/>
                </a:lnTo>
                <a:lnTo>
                  <a:pt x="5181" y="4286"/>
                </a:lnTo>
                <a:lnTo>
                  <a:pt x="5181" y="4286"/>
                </a:lnTo>
                <a:lnTo>
                  <a:pt x="5181" y="4286"/>
                </a:lnTo>
                <a:lnTo>
                  <a:pt x="5181" y="4313"/>
                </a:lnTo>
                <a:lnTo>
                  <a:pt x="5208" y="4340"/>
                </a:lnTo>
                <a:cubicBezTo>
                  <a:pt x="5263" y="4395"/>
                  <a:pt x="5290" y="4476"/>
                  <a:pt x="5290" y="4530"/>
                </a:cubicBezTo>
                <a:cubicBezTo>
                  <a:pt x="5290" y="4612"/>
                  <a:pt x="5100" y="4856"/>
                  <a:pt x="5100" y="4937"/>
                </a:cubicBezTo>
                <a:cubicBezTo>
                  <a:pt x="5127" y="5045"/>
                  <a:pt x="5263" y="5208"/>
                  <a:pt x="5290" y="5317"/>
                </a:cubicBezTo>
                <a:cubicBezTo>
                  <a:pt x="5317" y="5371"/>
                  <a:pt x="5480" y="5615"/>
                  <a:pt x="5480" y="5696"/>
                </a:cubicBezTo>
                <a:cubicBezTo>
                  <a:pt x="5480" y="5724"/>
                  <a:pt x="5290" y="6103"/>
                  <a:pt x="5290" y="6103"/>
                </a:cubicBezTo>
                <a:cubicBezTo>
                  <a:pt x="5263" y="6103"/>
                  <a:pt x="5127" y="5696"/>
                  <a:pt x="5100" y="5724"/>
                </a:cubicBezTo>
                <a:cubicBezTo>
                  <a:pt x="5073" y="5751"/>
                  <a:pt x="4937" y="6049"/>
                  <a:pt x="4910" y="6103"/>
                </a:cubicBezTo>
                <a:cubicBezTo>
                  <a:pt x="4910" y="6212"/>
                  <a:pt x="5100" y="6375"/>
                  <a:pt x="5100" y="6510"/>
                </a:cubicBezTo>
                <a:cubicBezTo>
                  <a:pt x="5100" y="6592"/>
                  <a:pt x="4910" y="6809"/>
                  <a:pt x="4910" y="6890"/>
                </a:cubicBezTo>
                <a:cubicBezTo>
                  <a:pt x="4937" y="7026"/>
                  <a:pt x="5046" y="7188"/>
                  <a:pt x="5100" y="7297"/>
                </a:cubicBezTo>
                <a:lnTo>
                  <a:pt x="5263" y="7676"/>
                </a:lnTo>
                <a:cubicBezTo>
                  <a:pt x="5290" y="7704"/>
                  <a:pt x="5453" y="8056"/>
                  <a:pt x="5425" y="8083"/>
                </a:cubicBezTo>
                <a:cubicBezTo>
                  <a:pt x="5425" y="8138"/>
                  <a:pt x="5615" y="8409"/>
                  <a:pt x="5615" y="8490"/>
                </a:cubicBezTo>
                <a:cubicBezTo>
                  <a:pt x="5615" y="8517"/>
                  <a:pt x="5425" y="8870"/>
                  <a:pt x="5425" y="8870"/>
                </a:cubicBezTo>
                <a:cubicBezTo>
                  <a:pt x="5344" y="8870"/>
                  <a:pt x="5317" y="8490"/>
                  <a:pt x="5236" y="8490"/>
                </a:cubicBezTo>
                <a:cubicBezTo>
                  <a:pt x="5208" y="8463"/>
                  <a:pt x="5100" y="8138"/>
                  <a:pt x="5073" y="8083"/>
                </a:cubicBezTo>
                <a:cubicBezTo>
                  <a:pt x="5046" y="8029"/>
                  <a:pt x="4910" y="7676"/>
                  <a:pt x="4883" y="7676"/>
                </a:cubicBezTo>
                <a:cubicBezTo>
                  <a:pt x="4829" y="7704"/>
                  <a:pt x="4747" y="8002"/>
                  <a:pt x="4693" y="8083"/>
                </a:cubicBezTo>
                <a:cubicBezTo>
                  <a:pt x="4639" y="8165"/>
                  <a:pt x="4557" y="8355"/>
                  <a:pt x="4503" y="8463"/>
                </a:cubicBezTo>
                <a:lnTo>
                  <a:pt x="4313" y="8843"/>
                </a:lnTo>
                <a:lnTo>
                  <a:pt x="4476" y="9250"/>
                </a:lnTo>
                <a:cubicBezTo>
                  <a:pt x="4530" y="9358"/>
                  <a:pt x="4585" y="9602"/>
                  <a:pt x="4639" y="9657"/>
                </a:cubicBezTo>
                <a:cubicBezTo>
                  <a:pt x="4666" y="9684"/>
                  <a:pt x="4802" y="9250"/>
                  <a:pt x="4856" y="9250"/>
                </a:cubicBezTo>
                <a:cubicBezTo>
                  <a:pt x="4910" y="9250"/>
                  <a:pt x="4964" y="9629"/>
                  <a:pt x="5019" y="9657"/>
                </a:cubicBezTo>
                <a:cubicBezTo>
                  <a:pt x="5046" y="9684"/>
                  <a:pt x="5181" y="9277"/>
                  <a:pt x="5208" y="9277"/>
                </a:cubicBezTo>
                <a:cubicBezTo>
                  <a:pt x="5263" y="9277"/>
                  <a:pt x="5371" y="9602"/>
                  <a:pt x="5398" y="9657"/>
                </a:cubicBezTo>
                <a:cubicBezTo>
                  <a:pt x="5453" y="9792"/>
                  <a:pt x="5507" y="9928"/>
                  <a:pt x="5561" y="10063"/>
                </a:cubicBezTo>
                <a:cubicBezTo>
                  <a:pt x="5425" y="10307"/>
                  <a:pt x="5290" y="10579"/>
                  <a:pt x="5154" y="10823"/>
                </a:cubicBezTo>
                <a:cubicBezTo>
                  <a:pt x="5154" y="10796"/>
                  <a:pt x="5100" y="10714"/>
                  <a:pt x="5073" y="10606"/>
                </a:cubicBezTo>
                <a:cubicBezTo>
                  <a:pt x="5019" y="10524"/>
                  <a:pt x="4991" y="10416"/>
                  <a:pt x="4991" y="10443"/>
                </a:cubicBezTo>
                <a:cubicBezTo>
                  <a:pt x="4964" y="10470"/>
                  <a:pt x="4802" y="10741"/>
                  <a:pt x="4802" y="10823"/>
                </a:cubicBezTo>
                <a:cubicBezTo>
                  <a:pt x="4802" y="10877"/>
                  <a:pt x="4964" y="11148"/>
                  <a:pt x="4964" y="11203"/>
                </a:cubicBezTo>
                <a:cubicBezTo>
                  <a:pt x="4937" y="11257"/>
                  <a:pt x="4774" y="11582"/>
                  <a:pt x="4774" y="11582"/>
                </a:cubicBezTo>
                <a:cubicBezTo>
                  <a:pt x="4747" y="11582"/>
                  <a:pt x="4720" y="11474"/>
                  <a:pt x="4666" y="11392"/>
                </a:cubicBezTo>
                <a:cubicBezTo>
                  <a:pt x="4639" y="11284"/>
                  <a:pt x="4585" y="11175"/>
                  <a:pt x="4585" y="11203"/>
                </a:cubicBezTo>
                <a:cubicBezTo>
                  <a:pt x="4557" y="11284"/>
                  <a:pt x="4395" y="11474"/>
                  <a:pt x="4395" y="11555"/>
                </a:cubicBezTo>
                <a:cubicBezTo>
                  <a:pt x="4395" y="11691"/>
                  <a:pt x="4557" y="11826"/>
                  <a:pt x="4557" y="11962"/>
                </a:cubicBezTo>
                <a:cubicBezTo>
                  <a:pt x="4557" y="12016"/>
                  <a:pt x="4395" y="12260"/>
                  <a:pt x="4368" y="12342"/>
                </a:cubicBezTo>
                <a:lnTo>
                  <a:pt x="4178" y="12722"/>
                </a:lnTo>
                <a:cubicBezTo>
                  <a:pt x="4259" y="12776"/>
                  <a:pt x="4286" y="13047"/>
                  <a:pt x="4368" y="13101"/>
                </a:cubicBezTo>
                <a:cubicBezTo>
                  <a:pt x="4422" y="13128"/>
                  <a:pt x="4476" y="13481"/>
                  <a:pt x="4530" y="13481"/>
                </a:cubicBezTo>
                <a:cubicBezTo>
                  <a:pt x="4557" y="13481"/>
                  <a:pt x="4720" y="13101"/>
                  <a:pt x="4720" y="13101"/>
                </a:cubicBezTo>
                <a:cubicBezTo>
                  <a:pt x="4720" y="13074"/>
                  <a:pt x="4557" y="12722"/>
                  <a:pt x="4557" y="12722"/>
                </a:cubicBezTo>
                <a:cubicBezTo>
                  <a:pt x="4585" y="12667"/>
                  <a:pt x="4720" y="12342"/>
                  <a:pt x="4747" y="12342"/>
                </a:cubicBezTo>
                <a:cubicBezTo>
                  <a:pt x="4802" y="12342"/>
                  <a:pt x="4856" y="12694"/>
                  <a:pt x="4910" y="12722"/>
                </a:cubicBezTo>
                <a:lnTo>
                  <a:pt x="5290" y="13481"/>
                </a:lnTo>
                <a:lnTo>
                  <a:pt x="4910" y="14240"/>
                </a:lnTo>
                <a:cubicBezTo>
                  <a:pt x="4856" y="14349"/>
                  <a:pt x="4774" y="14539"/>
                  <a:pt x="4720" y="14620"/>
                </a:cubicBezTo>
                <a:cubicBezTo>
                  <a:pt x="4693" y="14674"/>
                  <a:pt x="4585" y="15000"/>
                  <a:pt x="4530" y="15000"/>
                </a:cubicBezTo>
                <a:cubicBezTo>
                  <a:pt x="4476" y="15000"/>
                  <a:pt x="4395" y="14593"/>
                  <a:pt x="4340" y="14620"/>
                </a:cubicBezTo>
                <a:cubicBezTo>
                  <a:pt x="4313" y="14647"/>
                  <a:pt x="4205" y="14946"/>
                  <a:pt x="4178" y="15000"/>
                </a:cubicBezTo>
                <a:cubicBezTo>
                  <a:pt x="4178" y="15000"/>
                  <a:pt x="4340" y="15380"/>
                  <a:pt x="4340" y="15407"/>
                </a:cubicBezTo>
                <a:cubicBezTo>
                  <a:pt x="4422" y="15380"/>
                  <a:pt x="4476" y="15000"/>
                  <a:pt x="4530" y="15000"/>
                </a:cubicBezTo>
                <a:cubicBezTo>
                  <a:pt x="4557" y="15000"/>
                  <a:pt x="4693" y="15325"/>
                  <a:pt x="4720" y="15380"/>
                </a:cubicBezTo>
                <a:cubicBezTo>
                  <a:pt x="4774" y="15488"/>
                  <a:pt x="4856" y="15732"/>
                  <a:pt x="4910" y="15759"/>
                </a:cubicBezTo>
                <a:cubicBezTo>
                  <a:pt x="4937" y="15787"/>
                  <a:pt x="5046" y="15380"/>
                  <a:pt x="5100" y="15380"/>
                </a:cubicBezTo>
                <a:cubicBezTo>
                  <a:pt x="5100" y="15380"/>
                  <a:pt x="5154" y="15461"/>
                  <a:pt x="5181" y="15570"/>
                </a:cubicBezTo>
                <a:cubicBezTo>
                  <a:pt x="5236" y="15651"/>
                  <a:pt x="5263" y="15732"/>
                  <a:pt x="5290" y="15759"/>
                </a:cubicBezTo>
                <a:cubicBezTo>
                  <a:pt x="5317" y="15841"/>
                  <a:pt x="5425" y="16031"/>
                  <a:pt x="5453" y="16139"/>
                </a:cubicBezTo>
                <a:cubicBezTo>
                  <a:pt x="5480" y="16166"/>
                  <a:pt x="5290" y="16519"/>
                  <a:pt x="5290" y="16546"/>
                </a:cubicBezTo>
                <a:cubicBezTo>
                  <a:pt x="5263" y="16600"/>
                  <a:pt x="5127" y="16953"/>
                  <a:pt x="5100" y="16926"/>
                </a:cubicBezTo>
                <a:cubicBezTo>
                  <a:pt x="5100" y="16926"/>
                  <a:pt x="5046" y="16844"/>
                  <a:pt x="4991" y="16736"/>
                </a:cubicBezTo>
                <a:cubicBezTo>
                  <a:pt x="4964" y="16654"/>
                  <a:pt x="4910" y="16546"/>
                  <a:pt x="4910" y="16546"/>
                </a:cubicBezTo>
                <a:cubicBezTo>
                  <a:pt x="4883" y="16627"/>
                  <a:pt x="4720" y="16871"/>
                  <a:pt x="4720" y="16953"/>
                </a:cubicBezTo>
                <a:cubicBezTo>
                  <a:pt x="4720" y="17007"/>
                  <a:pt x="4883" y="17278"/>
                  <a:pt x="4910" y="17333"/>
                </a:cubicBezTo>
                <a:cubicBezTo>
                  <a:pt x="4964" y="17441"/>
                  <a:pt x="5073" y="17577"/>
                  <a:pt x="5100" y="17712"/>
                </a:cubicBezTo>
                <a:cubicBezTo>
                  <a:pt x="5127" y="17821"/>
                  <a:pt x="5290" y="18011"/>
                  <a:pt x="5290" y="18119"/>
                </a:cubicBezTo>
                <a:cubicBezTo>
                  <a:pt x="5290" y="18228"/>
                  <a:pt x="5073" y="18390"/>
                  <a:pt x="5100" y="18499"/>
                </a:cubicBezTo>
                <a:cubicBezTo>
                  <a:pt x="5100" y="18607"/>
                  <a:pt x="5290" y="18824"/>
                  <a:pt x="5263" y="18906"/>
                </a:cubicBezTo>
                <a:cubicBezTo>
                  <a:pt x="5263" y="19014"/>
                  <a:pt x="5127" y="19204"/>
                  <a:pt x="5073" y="19285"/>
                </a:cubicBezTo>
                <a:cubicBezTo>
                  <a:pt x="5046" y="19340"/>
                  <a:pt x="4937" y="19692"/>
                  <a:pt x="4883" y="19692"/>
                </a:cubicBezTo>
                <a:cubicBezTo>
                  <a:pt x="4856" y="19692"/>
                  <a:pt x="4747" y="19340"/>
                  <a:pt x="4720" y="19285"/>
                </a:cubicBezTo>
                <a:cubicBezTo>
                  <a:pt x="4693" y="19258"/>
                  <a:pt x="4530" y="18933"/>
                  <a:pt x="4530" y="18906"/>
                </a:cubicBezTo>
                <a:cubicBezTo>
                  <a:pt x="4503" y="19014"/>
                  <a:pt x="4340" y="19177"/>
                  <a:pt x="4340" y="19285"/>
                </a:cubicBezTo>
                <a:cubicBezTo>
                  <a:pt x="4340" y="19421"/>
                  <a:pt x="4530" y="19557"/>
                  <a:pt x="4530" y="19692"/>
                </a:cubicBezTo>
                <a:cubicBezTo>
                  <a:pt x="4530" y="19801"/>
                  <a:pt x="4340" y="19936"/>
                  <a:pt x="4340" y="20072"/>
                </a:cubicBezTo>
                <a:cubicBezTo>
                  <a:pt x="4340" y="20181"/>
                  <a:pt x="4503" y="20370"/>
                  <a:pt x="4503" y="20452"/>
                </a:cubicBezTo>
                <a:cubicBezTo>
                  <a:pt x="4557" y="20615"/>
                  <a:pt x="4639" y="20750"/>
                  <a:pt x="4693" y="20859"/>
                </a:cubicBezTo>
                <a:lnTo>
                  <a:pt x="4856" y="21238"/>
                </a:lnTo>
                <a:cubicBezTo>
                  <a:pt x="4883" y="21320"/>
                  <a:pt x="5046" y="21537"/>
                  <a:pt x="5046" y="21618"/>
                </a:cubicBezTo>
                <a:cubicBezTo>
                  <a:pt x="5046" y="21672"/>
                  <a:pt x="4856" y="21971"/>
                  <a:pt x="4856" y="22025"/>
                </a:cubicBezTo>
                <a:cubicBezTo>
                  <a:pt x="4829" y="22052"/>
                  <a:pt x="4666" y="22350"/>
                  <a:pt x="4666" y="22405"/>
                </a:cubicBezTo>
                <a:cubicBezTo>
                  <a:pt x="4666" y="22459"/>
                  <a:pt x="4856" y="22730"/>
                  <a:pt x="4829" y="22784"/>
                </a:cubicBezTo>
                <a:cubicBezTo>
                  <a:pt x="4802" y="22920"/>
                  <a:pt x="4693" y="23056"/>
                  <a:pt x="4639" y="23164"/>
                </a:cubicBezTo>
                <a:cubicBezTo>
                  <a:pt x="4612" y="23218"/>
                  <a:pt x="4449" y="23463"/>
                  <a:pt x="4449" y="23544"/>
                </a:cubicBezTo>
                <a:cubicBezTo>
                  <a:pt x="4449" y="23598"/>
                  <a:pt x="4612" y="23869"/>
                  <a:pt x="4639" y="23924"/>
                </a:cubicBezTo>
                <a:cubicBezTo>
                  <a:pt x="4693" y="24032"/>
                  <a:pt x="4774" y="24168"/>
                  <a:pt x="4802" y="24303"/>
                </a:cubicBezTo>
                <a:cubicBezTo>
                  <a:pt x="4829" y="24385"/>
                  <a:pt x="4991" y="24602"/>
                  <a:pt x="4991" y="24683"/>
                </a:cubicBezTo>
                <a:cubicBezTo>
                  <a:pt x="4991" y="24819"/>
                  <a:pt x="4802" y="24954"/>
                  <a:pt x="4802" y="25090"/>
                </a:cubicBezTo>
                <a:cubicBezTo>
                  <a:pt x="4802" y="25198"/>
                  <a:pt x="4991" y="25334"/>
                  <a:pt x="4991" y="25470"/>
                </a:cubicBezTo>
                <a:cubicBezTo>
                  <a:pt x="4991" y="25524"/>
                  <a:pt x="4829" y="25795"/>
                  <a:pt x="4802" y="25849"/>
                </a:cubicBezTo>
                <a:cubicBezTo>
                  <a:pt x="4747" y="25985"/>
                  <a:pt x="4693" y="26121"/>
                  <a:pt x="4639" y="26229"/>
                </a:cubicBezTo>
                <a:cubicBezTo>
                  <a:pt x="4639" y="26229"/>
                  <a:pt x="4449" y="25877"/>
                  <a:pt x="4449" y="25849"/>
                </a:cubicBezTo>
                <a:cubicBezTo>
                  <a:pt x="4449" y="25768"/>
                  <a:pt x="4639" y="25524"/>
                  <a:pt x="4612" y="25470"/>
                </a:cubicBezTo>
                <a:cubicBezTo>
                  <a:pt x="4612" y="25334"/>
                  <a:pt x="4476" y="25171"/>
                  <a:pt x="4449" y="25090"/>
                </a:cubicBezTo>
                <a:lnTo>
                  <a:pt x="4259" y="24710"/>
                </a:lnTo>
                <a:cubicBezTo>
                  <a:pt x="4259" y="24819"/>
                  <a:pt x="4069" y="24954"/>
                  <a:pt x="4069" y="25090"/>
                </a:cubicBezTo>
                <a:cubicBezTo>
                  <a:pt x="4069" y="25226"/>
                  <a:pt x="3879" y="25361"/>
                  <a:pt x="3879" y="25470"/>
                </a:cubicBezTo>
                <a:cubicBezTo>
                  <a:pt x="3879" y="25578"/>
                  <a:pt x="4042" y="25768"/>
                  <a:pt x="4069" y="25849"/>
                </a:cubicBezTo>
                <a:cubicBezTo>
                  <a:pt x="4096" y="25985"/>
                  <a:pt x="4205" y="26121"/>
                  <a:pt x="4259" y="26229"/>
                </a:cubicBezTo>
                <a:cubicBezTo>
                  <a:pt x="4313" y="26365"/>
                  <a:pt x="4395" y="26473"/>
                  <a:pt x="4449" y="26636"/>
                </a:cubicBezTo>
                <a:cubicBezTo>
                  <a:pt x="4476" y="26772"/>
                  <a:pt x="4557" y="26880"/>
                  <a:pt x="4639" y="27016"/>
                </a:cubicBezTo>
                <a:cubicBezTo>
                  <a:pt x="4639" y="27043"/>
                  <a:pt x="4802" y="27341"/>
                  <a:pt x="4802" y="27395"/>
                </a:cubicBezTo>
                <a:cubicBezTo>
                  <a:pt x="4802" y="27531"/>
                  <a:pt x="4639" y="27640"/>
                  <a:pt x="4639" y="27802"/>
                </a:cubicBezTo>
                <a:cubicBezTo>
                  <a:pt x="4639" y="27802"/>
                  <a:pt x="4693" y="27911"/>
                  <a:pt x="4720" y="27992"/>
                </a:cubicBezTo>
                <a:cubicBezTo>
                  <a:pt x="4774" y="28074"/>
                  <a:pt x="4829" y="28182"/>
                  <a:pt x="4829" y="28182"/>
                </a:cubicBezTo>
                <a:cubicBezTo>
                  <a:pt x="4747" y="28318"/>
                  <a:pt x="4693" y="28453"/>
                  <a:pt x="4639" y="28562"/>
                </a:cubicBezTo>
                <a:cubicBezTo>
                  <a:pt x="4585" y="28697"/>
                  <a:pt x="4503" y="28887"/>
                  <a:pt x="4449" y="28969"/>
                </a:cubicBezTo>
                <a:cubicBezTo>
                  <a:pt x="4395" y="29023"/>
                  <a:pt x="4313" y="29348"/>
                  <a:pt x="4259" y="29348"/>
                </a:cubicBezTo>
                <a:cubicBezTo>
                  <a:pt x="4232" y="29348"/>
                  <a:pt x="4069" y="28969"/>
                  <a:pt x="4069" y="28969"/>
                </a:cubicBezTo>
                <a:cubicBezTo>
                  <a:pt x="4042" y="29077"/>
                  <a:pt x="3879" y="29240"/>
                  <a:pt x="3879" y="29348"/>
                </a:cubicBezTo>
                <a:cubicBezTo>
                  <a:pt x="3879" y="29457"/>
                  <a:pt x="4042" y="29674"/>
                  <a:pt x="4069" y="29755"/>
                </a:cubicBezTo>
                <a:cubicBezTo>
                  <a:pt x="4096" y="29891"/>
                  <a:pt x="4178" y="30026"/>
                  <a:pt x="4232" y="30135"/>
                </a:cubicBezTo>
                <a:cubicBezTo>
                  <a:pt x="4286" y="30216"/>
                  <a:pt x="4422" y="30433"/>
                  <a:pt x="4422" y="30542"/>
                </a:cubicBezTo>
                <a:cubicBezTo>
                  <a:pt x="4422" y="30569"/>
                  <a:pt x="4232" y="30922"/>
                  <a:pt x="4232" y="30922"/>
                </a:cubicBezTo>
                <a:cubicBezTo>
                  <a:pt x="4205" y="30922"/>
                  <a:pt x="4069" y="30515"/>
                  <a:pt x="4042" y="30542"/>
                </a:cubicBezTo>
                <a:cubicBezTo>
                  <a:pt x="4015" y="30569"/>
                  <a:pt x="3852" y="30867"/>
                  <a:pt x="3852" y="30922"/>
                </a:cubicBezTo>
                <a:cubicBezTo>
                  <a:pt x="3852" y="31030"/>
                  <a:pt x="4015" y="31247"/>
                  <a:pt x="4015" y="31328"/>
                </a:cubicBezTo>
                <a:cubicBezTo>
                  <a:pt x="4069" y="31464"/>
                  <a:pt x="4151" y="31600"/>
                  <a:pt x="4205" y="31708"/>
                </a:cubicBezTo>
                <a:cubicBezTo>
                  <a:pt x="4205" y="31762"/>
                  <a:pt x="4368" y="32061"/>
                  <a:pt x="4368" y="32115"/>
                </a:cubicBezTo>
                <a:cubicBezTo>
                  <a:pt x="4368" y="32224"/>
                  <a:pt x="4205" y="32413"/>
                  <a:pt x="4178" y="32495"/>
                </a:cubicBezTo>
                <a:cubicBezTo>
                  <a:pt x="4123" y="32630"/>
                  <a:pt x="4015" y="32739"/>
                  <a:pt x="3961" y="32874"/>
                </a:cubicBezTo>
                <a:cubicBezTo>
                  <a:pt x="3934" y="32956"/>
                  <a:pt x="3771" y="33173"/>
                  <a:pt x="3771" y="33254"/>
                </a:cubicBezTo>
                <a:cubicBezTo>
                  <a:pt x="3771" y="33336"/>
                  <a:pt x="3961" y="33580"/>
                  <a:pt x="3961" y="33661"/>
                </a:cubicBezTo>
                <a:cubicBezTo>
                  <a:pt x="3934" y="33770"/>
                  <a:pt x="3798" y="33932"/>
                  <a:pt x="3744" y="34041"/>
                </a:cubicBezTo>
                <a:lnTo>
                  <a:pt x="3554" y="34421"/>
                </a:lnTo>
                <a:lnTo>
                  <a:pt x="3906" y="35180"/>
                </a:lnTo>
                <a:cubicBezTo>
                  <a:pt x="3852" y="35207"/>
                  <a:pt x="3771" y="35560"/>
                  <a:pt x="3717" y="35560"/>
                </a:cubicBezTo>
                <a:cubicBezTo>
                  <a:pt x="3662" y="35560"/>
                  <a:pt x="3608" y="35180"/>
                  <a:pt x="3554" y="35180"/>
                </a:cubicBezTo>
                <a:cubicBezTo>
                  <a:pt x="3473" y="35180"/>
                  <a:pt x="3418" y="35560"/>
                  <a:pt x="3364" y="35560"/>
                </a:cubicBezTo>
                <a:cubicBezTo>
                  <a:pt x="3283" y="35560"/>
                  <a:pt x="3228" y="35207"/>
                  <a:pt x="3174" y="35180"/>
                </a:cubicBezTo>
                <a:lnTo>
                  <a:pt x="3554" y="34421"/>
                </a:lnTo>
                <a:close/>
                <a:moveTo>
                  <a:pt x="90405" y="5045"/>
                </a:moveTo>
                <a:cubicBezTo>
                  <a:pt x="90513" y="5073"/>
                  <a:pt x="90703" y="5235"/>
                  <a:pt x="90811" y="5235"/>
                </a:cubicBezTo>
                <a:cubicBezTo>
                  <a:pt x="90839" y="5235"/>
                  <a:pt x="91191" y="5045"/>
                  <a:pt x="91191" y="5045"/>
                </a:cubicBezTo>
                <a:cubicBezTo>
                  <a:pt x="91191" y="5018"/>
                  <a:pt x="90839" y="4883"/>
                  <a:pt x="90784" y="4856"/>
                </a:cubicBezTo>
                <a:cubicBezTo>
                  <a:pt x="90703" y="4828"/>
                  <a:pt x="90513" y="4693"/>
                  <a:pt x="90405" y="4693"/>
                </a:cubicBezTo>
                <a:cubicBezTo>
                  <a:pt x="90323" y="4666"/>
                  <a:pt x="90106" y="4883"/>
                  <a:pt x="90025" y="4883"/>
                </a:cubicBezTo>
                <a:cubicBezTo>
                  <a:pt x="89971" y="4883"/>
                  <a:pt x="89699" y="4693"/>
                  <a:pt x="89645" y="4693"/>
                </a:cubicBezTo>
                <a:cubicBezTo>
                  <a:pt x="89591" y="4720"/>
                  <a:pt x="89265" y="4856"/>
                  <a:pt x="89265" y="4883"/>
                </a:cubicBezTo>
                <a:cubicBezTo>
                  <a:pt x="89265" y="4910"/>
                  <a:pt x="89618" y="5073"/>
                  <a:pt x="89645" y="5073"/>
                </a:cubicBezTo>
                <a:cubicBezTo>
                  <a:pt x="89726" y="5073"/>
                  <a:pt x="89943" y="4856"/>
                  <a:pt x="90025" y="4883"/>
                </a:cubicBezTo>
                <a:cubicBezTo>
                  <a:pt x="90160" y="4883"/>
                  <a:pt x="90269" y="5018"/>
                  <a:pt x="90405" y="5045"/>
                </a:cubicBezTo>
                <a:close/>
                <a:moveTo>
                  <a:pt x="23463" y="40225"/>
                </a:moveTo>
                <a:cubicBezTo>
                  <a:pt x="23409" y="40225"/>
                  <a:pt x="23110" y="40442"/>
                  <a:pt x="23083" y="40442"/>
                </a:cubicBezTo>
                <a:cubicBezTo>
                  <a:pt x="23083" y="40469"/>
                  <a:pt x="23192" y="40496"/>
                  <a:pt x="23273" y="40523"/>
                </a:cubicBezTo>
                <a:cubicBezTo>
                  <a:pt x="23381" y="40578"/>
                  <a:pt x="23490" y="40605"/>
                  <a:pt x="23490" y="40605"/>
                </a:cubicBezTo>
                <a:cubicBezTo>
                  <a:pt x="23598" y="40605"/>
                  <a:pt x="23761" y="40388"/>
                  <a:pt x="23870" y="40388"/>
                </a:cubicBezTo>
                <a:cubicBezTo>
                  <a:pt x="23978" y="40361"/>
                  <a:pt x="24141" y="40523"/>
                  <a:pt x="24249" y="40523"/>
                </a:cubicBezTo>
                <a:cubicBezTo>
                  <a:pt x="24385" y="40523"/>
                  <a:pt x="24521" y="40686"/>
                  <a:pt x="24656" y="40686"/>
                </a:cubicBezTo>
                <a:cubicBezTo>
                  <a:pt x="24683" y="40686"/>
                  <a:pt x="25036" y="40469"/>
                  <a:pt x="25036" y="40469"/>
                </a:cubicBezTo>
                <a:cubicBezTo>
                  <a:pt x="25009" y="40442"/>
                  <a:pt x="24683" y="40334"/>
                  <a:pt x="24629" y="40306"/>
                </a:cubicBezTo>
                <a:cubicBezTo>
                  <a:pt x="24521" y="40279"/>
                  <a:pt x="24331" y="40171"/>
                  <a:pt x="24222" y="40171"/>
                </a:cubicBezTo>
                <a:cubicBezTo>
                  <a:pt x="24141" y="40144"/>
                  <a:pt x="23951" y="40388"/>
                  <a:pt x="23870" y="40388"/>
                </a:cubicBezTo>
                <a:cubicBezTo>
                  <a:pt x="23734" y="40388"/>
                  <a:pt x="23571" y="40225"/>
                  <a:pt x="23463" y="402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45"/>
          <p:cNvSpPr/>
          <p:nvPr/>
        </p:nvSpPr>
        <p:spPr>
          <a:xfrm>
            <a:off x="2558095" y="3110194"/>
            <a:ext cx="1918318" cy="1597311"/>
          </a:xfrm>
          <a:custGeom>
            <a:avLst/>
            <a:gdLst/>
            <a:ahLst/>
            <a:cxnLst/>
            <a:rect l="l" t="t" r="r" b="b"/>
            <a:pathLst>
              <a:path w="102529" h="50045" extrusionOk="0">
                <a:moveTo>
                  <a:pt x="19367" y="1"/>
                </a:moveTo>
                <a:cubicBezTo>
                  <a:pt x="12966" y="1"/>
                  <a:pt x="12966" y="896"/>
                  <a:pt x="6565" y="896"/>
                </a:cubicBezTo>
                <a:cubicBezTo>
                  <a:pt x="3147" y="896"/>
                  <a:pt x="326" y="3256"/>
                  <a:pt x="326" y="6673"/>
                </a:cubicBezTo>
                <a:cubicBezTo>
                  <a:pt x="326" y="12803"/>
                  <a:pt x="679" y="12803"/>
                  <a:pt x="679" y="18960"/>
                </a:cubicBezTo>
                <a:cubicBezTo>
                  <a:pt x="679" y="25118"/>
                  <a:pt x="1" y="25118"/>
                  <a:pt x="1" y="31275"/>
                </a:cubicBezTo>
                <a:cubicBezTo>
                  <a:pt x="1" y="37405"/>
                  <a:pt x="814" y="37405"/>
                  <a:pt x="814" y="43562"/>
                </a:cubicBezTo>
                <a:cubicBezTo>
                  <a:pt x="814" y="46979"/>
                  <a:pt x="3147" y="50044"/>
                  <a:pt x="6565" y="50044"/>
                </a:cubicBezTo>
                <a:cubicBezTo>
                  <a:pt x="12966" y="50044"/>
                  <a:pt x="12966" y="49854"/>
                  <a:pt x="19367" y="49854"/>
                </a:cubicBezTo>
                <a:cubicBezTo>
                  <a:pt x="25741" y="49854"/>
                  <a:pt x="25741" y="49312"/>
                  <a:pt x="32142" y="49312"/>
                </a:cubicBezTo>
                <a:cubicBezTo>
                  <a:pt x="38544" y="49312"/>
                  <a:pt x="38544" y="49773"/>
                  <a:pt x="44918" y="49773"/>
                </a:cubicBezTo>
                <a:cubicBezTo>
                  <a:pt x="51319" y="49773"/>
                  <a:pt x="51319" y="49312"/>
                  <a:pt x="57720" y="49312"/>
                </a:cubicBezTo>
                <a:cubicBezTo>
                  <a:pt x="64121" y="49312"/>
                  <a:pt x="64121" y="49746"/>
                  <a:pt x="70496" y="49746"/>
                </a:cubicBezTo>
                <a:cubicBezTo>
                  <a:pt x="76897" y="49746"/>
                  <a:pt x="76897" y="50044"/>
                  <a:pt x="83298" y="50044"/>
                </a:cubicBezTo>
                <a:cubicBezTo>
                  <a:pt x="89672" y="50044"/>
                  <a:pt x="89672" y="49692"/>
                  <a:pt x="96073" y="49692"/>
                </a:cubicBezTo>
                <a:cubicBezTo>
                  <a:pt x="99491" y="49692"/>
                  <a:pt x="102258" y="46979"/>
                  <a:pt x="102285" y="43562"/>
                </a:cubicBezTo>
                <a:cubicBezTo>
                  <a:pt x="102285" y="37405"/>
                  <a:pt x="102529" y="37405"/>
                  <a:pt x="102529" y="31248"/>
                </a:cubicBezTo>
                <a:cubicBezTo>
                  <a:pt x="102529" y="25118"/>
                  <a:pt x="102339" y="25118"/>
                  <a:pt x="102339" y="18960"/>
                </a:cubicBezTo>
                <a:cubicBezTo>
                  <a:pt x="102339" y="12803"/>
                  <a:pt x="102366" y="12803"/>
                  <a:pt x="102366" y="6646"/>
                </a:cubicBezTo>
                <a:cubicBezTo>
                  <a:pt x="102366" y="3229"/>
                  <a:pt x="99491" y="571"/>
                  <a:pt x="96073" y="571"/>
                </a:cubicBezTo>
                <a:cubicBezTo>
                  <a:pt x="89672" y="571"/>
                  <a:pt x="89672" y="679"/>
                  <a:pt x="83298" y="679"/>
                </a:cubicBezTo>
                <a:cubicBezTo>
                  <a:pt x="76897" y="679"/>
                  <a:pt x="76897" y="788"/>
                  <a:pt x="70496" y="788"/>
                </a:cubicBezTo>
                <a:cubicBezTo>
                  <a:pt x="64094" y="788"/>
                  <a:pt x="64094" y="245"/>
                  <a:pt x="57720" y="245"/>
                </a:cubicBezTo>
                <a:cubicBezTo>
                  <a:pt x="51319" y="245"/>
                  <a:pt x="51319" y="950"/>
                  <a:pt x="44918" y="950"/>
                </a:cubicBezTo>
                <a:cubicBezTo>
                  <a:pt x="38544" y="950"/>
                  <a:pt x="38544" y="272"/>
                  <a:pt x="32142" y="272"/>
                </a:cubicBezTo>
                <a:cubicBezTo>
                  <a:pt x="25741" y="272"/>
                  <a:pt x="25741" y="1"/>
                  <a:pt x="19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45"/>
          <p:cNvSpPr/>
          <p:nvPr/>
        </p:nvSpPr>
        <p:spPr>
          <a:xfrm>
            <a:off x="2558095" y="3110194"/>
            <a:ext cx="1918318" cy="1597311"/>
          </a:xfrm>
          <a:custGeom>
            <a:avLst/>
            <a:gdLst/>
            <a:ahLst/>
            <a:cxnLst/>
            <a:rect l="l" t="t" r="r" b="b"/>
            <a:pathLst>
              <a:path w="102529" h="50045" fill="none" extrusionOk="0">
                <a:moveTo>
                  <a:pt x="96073" y="49692"/>
                </a:moveTo>
                <a:cubicBezTo>
                  <a:pt x="89672" y="49692"/>
                  <a:pt x="89672" y="50044"/>
                  <a:pt x="83298" y="50044"/>
                </a:cubicBezTo>
                <a:cubicBezTo>
                  <a:pt x="76897" y="50044"/>
                  <a:pt x="76897" y="49746"/>
                  <a:pt x="70496" y="49746"/>
                </a:cubicBezTo>
                <a:cubicBezTo>
                  <a:pt x="64121" y="49746"/>
                  <a:pt x="64121" y="49312"/>
                  <a:pt x="57720" y="49312"/>
                </a:cubicBezTo>
                <a:cubicBezTo>
                  <a:pt x="51319" y="49312"/>
                  <a:pt x="51319" y="49773"/>
                  <a:pt x="44918" y="49773"/>
                </a:cubicBezTo>
                <a:cubicBezTo>
                  <a:pt x="38544" y="49773"/>
                  <a:pt x="38544" y="49312"/>
                  <a:pt x="32142" y="49312"/>
                </a:cubicBezTo>
                <a:cubicBezTo>
                  <a:pt x="25741" y="49312"/>
                  <a:pt x="25741" y="49854"/>
                  <a:pt x="19367" y="49854"/>
                </a:cubicBezTo>
                <a:cubicBezTo>
                  <a:pt x="12966" y="49854"/>
                  <a:pt x="12966" y="50044"/>
                  <a:pt x="6565" y="50044"/>
                </a:cubicBezTo>
                <a:cubicBezTo>
                  <a:pt x="3147" y="50044"/>
                  <a:pt x="814" y="46979"/>
                  <a:pt x="814" y="43562"/>
                </a:cubicBezTo>
                <a:cubicBezTo>
                  <a:pt x="814" y="37405"/>
                  <a:pt x="1" y="37405"/>
                  <a:pt x="1" y="31275"/>
                </a:cubicBezTo>
                <a:cubicBezTo>
                  <a:pt x="1" y="25118"/>
                  <a:pt x="679" y="25118"/>
                  <a:pt x="679" y="18960"/>
                </a:cubicBezTo>
                <a:cubicBezTo>
                  <a:pt x="679" y="12803"/>
                  <a:pt x="326" y="12803"/>
                  <a:pt x="326" y="6673"/>
                </a:cubicBezTo>
                <a:cubicBezTo>
                  <a:pt x="326" y="3256"/>
                  <a:pt x="3147" y="896"/>
                  <a:pt x="6565" y="896"/>
                </a:cubicBezTo>
                <a:cubicBezTo>
                  <a:pt x="12966" y="896"/>
                  <a:pt x="12966" y="1"/>
                  <a:pt x="19367" y="1"/>
                </a:cubicBezTo>
                <a:cubicBezTo>
                  <a:pt x="25741" y="1"/>
                  <a:pt x="25741" y="272"/>
                  <a:pt x="32142" y="272"/>
                </a:cubicBezTo>
                <a:cubicBezTo>
                  <a:pt x="38544" y="272"/>
                  <a:pt x="38544" y="950"/>
                  <a:pt x="44918" y="950"/>
                </a:cubicBezTo>
                <a:cubicBezTo>
                  <a:pt x="51319" y="950"/>
                  <a:pt x="51319" y="245"/>
                  <a:pt x="57720" y="245"/>
                </a:cubicBezTo>
                <a:cubicBezTo>
                  <a:pt x="64094" y="245"/>
                  <a:pt x="64094" y="788"/>
                  <a:pt x="70496" y="788"/>
                </a:cubicBezTo>
                <a:cubicBezTo>
                  <a:pt x="76897" y="788"/>
                  <a:pt x="76897" y="679"/>
                  <a:pt x="83298" y="679"/>
                </a:cubicBezTo>
                <a:cubicBezTo>
                  <a:pt x="89672" y="679"/>
                  <a:pt x="89672" y="571"/>
                  <a:pt x="96073" y="571"/>
                </a:cubicBezTo>
                <a:cubicBezTo>
                  <a:pt x="99491" y="571"/>
                  <a:pt x="102366" y="3229"/>
                  <a:pt x="102366" y="6646"/>
                </a:cubicBezTo>
                <a:cubicBezTo>
                  <a:pt x="102366" y="12803"/>
                  <a:pt x="102339" y="12803"/>
                  <a:pt x="102339" y="18960"/>
                </a:cubicBezTo>
                <a:cubicBezTo>
                  <a:pt x="102339" y="25118"/>
                  <a:pt x="102529" y="25118"/>
                  <a:pt x="102529" y="31248"/>
                </a:cubicBezTo>
                <a:cubicBezTo>
                  <a:pt x="102529" y="37405"/>
                  <a:pt x="102285" y="37405"/>
                  <a:pt x="102285" y="43562"/>
                </a:cubicBezTo>
                <a:cubicBezTo>
                  <a:pt x="102258" y="46979"/>
                  <a:pt x="99491" y="49692"/>
                  <a:pt x="96073" y="49692"/>
                </a:cubicBezTo>
                <a:close/>
              </a:path>
            </a:pathLst>
          </a:custGeom>
          <a:noFill/>
          <a:ln w="12875" cap="flat" cmpd="sng">
            <a:solidFill>
              <a:srgbClr val="000000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45"/>
          <p:cNvSpPr/>
          <p:nvPr/>
        </p:nvSpPr>
        <p:spPr>
          <a:xfrm>
            <a:off x="2647406" y="3322321"/>
            <a:ext cx="1734099" cy="1188672"/>
          </a:xfrm>
          <a:custGeom>
            <a:avLst/>
            <a:gdLst/>
            <a:ahLst/>
            <a:cxnLst/>
            <a:rect l="l" t="t" r="r" b="b"/>
            <a:pathLst>
              <a:path w="92683" h="37242" extrusionOk="0">
                <a:moveTo>
                  <a:pt x="14620" y="0"/>
                </a:moveTo>
                <a:cubicBezTo>
                  <a:pt x="8219" y="0"/>
                  <a:pt x="8219" y="407"/>
                  <a:pt x="1845" y="407"/>
                </a:cubicBezTo>
                <a:cubicBezTo>
                  <a:pt x="1058" y="407"/>
                  <a:pt x="597" y="651"/>
                  <a:pt x="597" y="1438"/>
                </a:cubicBezTo>
                <a:cubicBezTo>
                  <a:pt x="597" y="7080"/>
                  <a:pt x="353" y="7080"/>
                  <a:pt x="353" y="12749"/>
                </a:cubicBezTo>
                <a:cubicBezTo>
                  <a:pt x="353" y="18417"/>
                  <a:pt x="217" y="18417"/>
                  <a:pt x="217" y="24086"/>
                </a:cubicBezTo>
                <a:cubicBezTo>
                  <a:pt x="217" y="29728"/>
                  <a:pt x="0" y="29728"/>
                  <a:pt x="0" y="35397"/>
                </a:cubicBezTo>
                <a:cubicBezTo>
                  <a:pt x="0" y="36183"/>
                  <a:pt x="1058" y="36645"/>
                  <a:pt x="1845" y="36645"/>
                </a:cubicBezTo>
                <a:cubicBezTo>
                  <a:pt x="8219" y="36645"/>
                  <a:pt x="8219" y="37241"/>
                  <a:pt x="14620" y="37241"/>
                </a:cubicBezTo>
                <a:cubicBezTo>
                  <a:pt x="20994" y="37241"/>
                  <a:pt x="20994" y="36645"/>
                  <a:pt x="27396" y="36645"/>
                </a:cubicBezTo>
                <a:cubicBezTo>
                  <a:pt x="33770" y="36645"/>
                  <a:pt x="33770" y="37106"/>
                  <a:pt x="40144" y="37106"/>
                </a:cubicBezTo>
                <a:cubicBezTo>
                  <a:pt x="46545" y="37106"/>
                  <a:pt x="46545" y="36536"/>
                  <a:pt x="52919" y="36536"/>
                </a:cubicBezTo>
                <a:cubicBezTo>
                  <a:pt x="59320" y="36536"/>
                  <a:pt x="59320" y="36590"/>
                  <a:pt x="65694" y="36590"/>
                </a:cubicBezTo>
                <a:cubicBezTo>
                  <a:pt x="72096" y="36590"/>
                  <a:pt x="72096" y="37024"/>
                  <a:pt x="78470" y="37024"/>
                </a:cubicBezTo>
                <a:cubicBezTo>
                  <a:pt x="84871" y="37024"/>
                  <a:pt x="84871" y="37241"/>
                  <a:pt x="91245" y="37241"/>
                </a:cubicBezTo>
                <a:cubicBezTo>
                  <a:pt x="92032" y="37241"/>
                  <a:pt x="92357" y="36183"/>
                  <a:pt x="92357" y="35397"/>
                </a:cubicBezTo>
                <a:cubicBezTo>
                  <a:pt x="92357" y="29728"/>
                  <a:pt x="92357" y="29728"/>
                  <a:pt x="92357" y="24086"/>
                </a:cubicBezTo>
                <a:cubicBezTo>
                  <a:pt x="92357" y="18417"/>
                  <a:pt x="92276" y="18417"/>
                  <a:pt x="92276" y="12749"/>
                </a:cubicBezTo>
                <a:cubicBezTo>
                  <a:pt x="92276" y="7080"/>
                  <a:pt x="92683" y="7080"/>
                  <a:pt x="92683" y="1438"/>
                </a:cubicBezTo>
                <a:cubicBezTo>
                  <a:pt x="92683" y="651"/>
                  <a:pt x="92032" y="244"/>
                  <a:pt x="91245" y="244"/>
                </a:cubicBezTo>
                <a:cubicBezTo>
                  <a:pt x="84871" y="244"/>
                  <a:pt x="84871" y="380"/>
                  <a:pt x="78470" y="380"/>
                </a:cubicBezTo>
                <a:cubicBezTo>
                  <a:pt x="72096" y="380"/>
                  <a:pt x="72096" y="55"/>
                  <a:pt x="65694" y="55"/>
                </a:cubicBezTo>
                <a:cubicBezTo>
                  <a:pt x="59320" y="55"/>
                  <a:pt x="59320" y="244"/>
                  <a:pt x="52919" y="244"/>
                </a:cubicBezTo>
                <a:cubicBezTo>
                  <a:pt x="46545" y="244"/>
                  <a:pt x="46545" y="299"/>
                  <a:pt x="40144" y="299"/>
                </a:cubicBezTo>
                <a:cubicBezTo>
                  <a:pt x="33770" y="299"/>
                  <a:pt x="33770" y="0"/>
                  <a:pt x="27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45"/>
          <p:cNvSpPr/>
          <p:nvPr/>
        </p:nvSpPr>
        <p:spPr>
          <a:xfrm>
            <a:off x="2603255" y="3232271"/>
            <a:ext cx="1822915" cy="1354036"/>
          </a:xfrm>
          <a:custGeom>
            <a:avLst/>
            <a:gdLst/>
            <a:ahLst/>
            <a:cxnLst/>
            <a:rect l="l" t="t" r="r" b="b"/>
            <a:pathLst>
              <a:path w="97430" h="42423" extrusionOk="0">
                <a:moveTo>
                  <a:pt x="3201" y="33607"/>
                </a:moveTo>
                <a:lnTo>
                  <a:pt x="2794" y="34366"/>
                </a:lnTo>
                <a:lnTo>
                  <a:pt x="2984" y="34746"/>
                </a:lnTo>
                <a:cubicBezTo>
                  <a:pt x="3011" y="34827"/>
                  <a:pt x="3147" y="35017"/>
                  <a:pt x="3147" y="35126"/>
                </a:cubicBezTo>
                <a:cubicBezTo>
                  <a:pt x="3174" y="35207"/>
                  <a:pt x="2957" y="35424"/>
                  <a:pt x="2957" y="35506"/>
                </a:cubicBezTo>
                <a:cubicBezTo>
                  <a:pt x="2957" y="35641"/>
                  <a:pt x="3120" y="35777"/>
                  <a:pt x="3147" y="35912"/>
                </a:cubicBezTo>
                <a:cubicBezTo>
                  <a:pt x="3147" y="35994"/>
                  <a:pt x="2957" y="36184"/>
                  <a:pt x="2957" y="36292"/>
                </a:cubicBezTo>
                <a:cubicBezTo>
                  <a:pt x="2957" y="36428"/>
                  <a:pt x="3120" y="36536"/>
                  <a:pt x="3147" y="36672"/>
                </a:cubicBezTo>
                <a:cubicBezTo>
                  <a:pt x="3147" y="36807"/>
                  <a:pt x="3310" y="36916"/>
                  <a:pt x="3310" y="37052"/>
                </a:cubicBezTo>
                <a:cubicBezTo>
                  <a:pt x="3310" y="37187"/>
                  <a:pt x="3147" y="37323"/>
                  <a:pt x="3147" y="37431"/>
                </a:cubicBezTo>
                <a:lnTo>
                  <a:pt x="2767" y="38218"/>
                </a:lnTo>
                <a:cubicBezTo>
                  <a:pt x="2713" y="38109"/>
                  <a:pt x="2659" y="37947"/>
                  <a:pt x="2577" y="37838"/>
                </a:cubicBezTo>
                <a:cubicBezTo>
                  <a:pt x="2550" y="37784"/>
                  <a:pt x="2442" y="37458"/>
                  <a:pt x="2415" y="37458"/>
                </a:cubicBezTo>
                <a:cubicBezTo>
                  <a:pt x="2388" y="37458"/>
                  <a:pt x="2225" y="37865"/>
                  <a:pt x="2225" y="37838"/>
                </a:cubicBezTo>
                <a:cubicBezTo>
                  <a:pt x="2143" y="37730"/>
                  <a:pt x="2089" y="37594"/>
                  <a:pt x="2035" y="37458"/>
                </a:cubicBezTo>
                <a:lnTo>
                  <a:pt x="1845" y="37079"/>
                </a:lnTo>
                <a:cubicBezTo>
                  <a:pt x="1791" y="36970"/>
                  <a:pt x="1709" y="36807"/>
                  <a:pt x="1655" y="36699"/>
                </a:cubicBezTo>
                <a:cubicBezTo>
                  <a:pt x="1655" y="36590"/>
                  <a:pt x="1492" y="36401"/>
                  <a:pt x="1492" y="36292"/>
                </a:cubicBezTo>
                <a:cubicBezTo>
                  <a:pt x="1492" y="36238"/>
                  <a:pt x="1682" y="35939"/>
                  <a:pt x="1682" y="35912"/>
                </a:cubicBezTo>
                <a:cubicBezTo>
                  <a:pt x="1628" y="35777"/>
                  <a:pt x="1547" y="35641"/>
                  <a:pt x="1492" y="35506"/>
                </a:cubicBezTo>
                <a:lnTo>
                  <a:pt x="1330" y="35126"/>
                </a:lnTo>
                <a:lnTo>
                  <a:pt x="1140" y="34719"/>
                </a:lnTo>
                <a:cubicBezTo>
                  <a:pt x="1086" y="34638"/>
                  <a:pt x="1004" y="34475"/>
                  <a:pt x="977" y="34339"/>
                </a:cubicBezTo>
                <a:cubicBezTo>
                  <a:pt x="950" y="34285"/>
                  <a:pt x="1167" y="34014"/>
                  <a:pt x="1167" y="33959"/>
                </a:cubicBezTo>
                <a:cubicBezTo>
                  <a:pt x="1167" y="33824"/>
                  <a:pt x="1004" y="33688"/>
                  <a:pt x="977" y="33553"/>
                </a:cubicBezTo>
                <a:cubicBezTo>
                  <a:pt x="977" y="33417"/>
                  <a:pt x="814" y="33281"/>
                  <a:pt x="814" y="33173"/>
                </a:cubicBezTo>
                <a:cubicBezTo>
                  <a:pt x="814" y="33064"/>
                  <a:pt x="1031" y="32874"/>
                  <a:pt x="1004" y="32766"/>
                </a:cubicBezTo>
                <a:cubicBezTo>
                  <a:pt x="1004" y="32658"/>
                  <a:pt x="869" y="32468"/>
                  <a:pt x="841" y="32386"/>
                </a:cubicBezTo>
                <a:cubicBezTo>
                  <a:pt x="814" y="32332"/>
                  <a:pt x="652" y="32034"/>
                  <a:pt x="679" y="31979"/>
                </a:cubicBezTo>
                <a:cubicBezTo>
                  <a:pt x="679" y="31952"/>
                  <a:pt x="869" y="31654"/>
                  <a:pt x="869" y="31600"/>
                </a:cubicBezTo>
                <a:cubicBezTo>
                  <a:pt x="841" y="31573"/>
                  <a:pt x="733" y="31220"/>
                  <a:pt x="706" y="31220"/>
                </a:cubicBezTo>
                <a:cubicBezTo>
                  <a:pt x="679" y="31220"/>
                  <a:pt x="489" y="31573"/>
                  <a:pt x="489" y="31600"/>
                </a:cubicBezTo>
                <a:cubicBezTo>
                  <a:pt x="489" y="31464"/>
                  <a:pt x="326" y="31356"/>
                  <a:pt x="326" y="31220"/>
                </a:cubicBezTo>
                <a:cubicBezTo>
                  <a:pt x="326" y="31139"/>
                  <a:pt x="489" y="30894"/>
                  <a:pt x="516" y="30840"/>
                </a:cubicBezTo>
                <a:cubicBezTo>
                  <a:pt x="570" y="30705"/>
                  <a:pt x="652" y="30596"/>
                  <a:pt x="706" y="30460"/>
                </a:cubicBezTo>
                <a:cubicBezTo>
                  <a:pt x="787" y="30325"/>
                  <a:pt x="841" y="30216"/>
                  <a:pt x="896" y="30081"/>
                </a:cubicBezTo>
                <a:lnTo>
                  <a:pt x="1086" y="29701"/>
                </a:lnTo>
                <a:cubicBezTo>
                  <a:pt x="1031" y="29674"/>
                  <a:pt x="977" y="29321"/>
                  <a:pt x="923" y="29321"/>
                </a:cubicBezTo>
                <a:cubicBezTo>
                  <a:pt x="869" y="29321"/>
                  <a:pt x="760" y="29647"/>
                  <a:pt x="733" y="29701"/>
                </a:cubicBezTo>
                <a:cubicBezTo>
                  <a:pt x="706" y="29728"/>
                  <a:pt x="543" y="30108"/>
                  <a:pt x="543" y="30081"/>
                </a:cubicBezTo>
                <a:cubicBezTo>
                  <a:pt x="489" y="30026"/>
                  <a:pt x="408" y="29810"/>
                  <a:pt x="353" y="29701"/>
                </a:cubicBezTo>
                <a:cubicBezTo>
                  <a:pt x="326" y="29674"/>
                  <a:pt x="163" y="29376"/>
                  <a:pt x="163" y="29321"/>
                </a:cubicBezTo>
                <a:cubicBezTo>
                  <a:pt x="191" y="29213"/>
                  <a:pt x="353" y="29077"/>
                  <a:pt x="353" y="28942"/>
                </a:cubicBezTo>
                <a:cubicBezTo>
                  <a:pt x="353" y="28833"/>
                  <a:pt x="191" y="28697"/>
                  <a:pt x="191" y="28562"/>
                </a:cubicBezTo>
                <a:cubicBezTo>
                  <a:pt x="191" y="28453"/>
                  <a:pt x="380" y="28291"/>
                  <a:pt x="380" y="28182"/>
                </a:cubicBezTo>
                <a:cubicBezTo>
                  <a:pt x="353" y="28046"/>
                  <a:pt x="191" y="27938"/>
                  <a:pt x="191" y="27802"/>
                </a:cubicBezTo>
                <a:cubicBezTo>
                  <a:pt x="191" y="27694"/>
                  <a:pt x="380" y="27531"/>
                  <a:pt x="380" y="27423"/>
                </a:cubicBezTo>
                <a:cubicBezTo>
                  <a:pt x="353" y="27260"/>
                  <a:pt x="191" y="27179"/>
                  <a:pt x="191" y="27043"/>
                </a:cubicBezTo>
                <a:cubicBezTo>
                  <a:pt x="163" y="26907"/>
                  <a:pt x="1" y="26772"/>
                  <a:pt x="1" y="26663"/>
                </a:cubicBezTo>
                <a:cubicBezTo>
                  <a:pt x="1" y="26528"/>
                  <a:pt x="163" y="26392"/>
                  <a:pt x="191" y="26256"/>
                </a:cubicBezTo>
                <a:cubicBezTo>
                  <a:pt x="136" y="26256"/>
                  <a:pt x="28" y="25849"/>
                  <a:pt x="1" y="25877"/>
                </a:cubicBezTo>
                <a:cubicBezTo>
                  <a:pt x="28" y="25849"/>
                  <a:pt x="136" y="25497"/>
                  <a:pt x="163" y="25497"/>
                </a:cubicBezTo>
                <a:cubicBezTo>
                  <a:pt x="245" y="25497"/>
                  <a:pt x="299" y="25849"/>
                  <a:pt x="353" y="25877"/>
                </a:cubicBezTo>
                <a:cubicBezTo>
                  <a:pt x="408" y="25904"/>
                  <a:pt x="489" y="26256"/>
                  <a:pt x="543" y="26256"/>
                </a:cubicBezTo>
                <a:cubicBezTo>
                  <a:pt x="597" y="26256"/>
                  <a:pt x="679" y="25931"/>
                  <a:pt x="733" y="25877"/>
                </a:cubicBezTo>
                <a:cubicBezTo>
                  <a:pt x="814" y="25795"/>
                  <a:pt x="841" y="25551"/>
                  <a:pt x="923" y="25470"/>
                </a:cubicBezTo>
                <a:lnTo>
                  <a:pt x="543" y="24710"/>
                </a:lnTo>
                <a:cubicBezTo>
                  <a:pt x="516" y="24602"/>
                  <a:pt x="380" y="24412"/>
                  <a:pt x="353" y="24303"/>
                </a:cubicBezTo>
                <a:cubicBezTo>
                  <a:pt x="353" y="24276"/>
                  <a:pt x="543" y="23951"/>
                  <a:pt x="543" y="23924"/>
                </a:cubicBezTo>
                <a:cubicBezTo>
                  <a:pt x="570" y="23869"/>
                  <a:pt x="733" y="23598"/>
                  <a:pt x="733" y="23517"/>
                </a:cubicBezTo>
                <a:cubicBezTo>
                  <a:pt x="733" y="23463"/>
                  <a:pt x="570" y="23191"/>
                  <a:pt x="570" y="23137"/>
                </a:cubicBezTo>
                <a:cubicBezTo>
                  <a:pt x="543" y="23083"/>
                  <a:pt x="380" y="22812"/>
                  <a:pt x="380" y="22730"/>
                </a:cubicBezTo>
                <a:cubicBezTo>
                  <a:pt x="380" y="22595"/>
                  <a:pt x="570" y="22486"/>
                  <a:pt x="570" y="22350"/>
                </a:cubicBezTo>
                <a:cubicBezTo>
                  <a:pt x="570" y="22242"/>
                  <a:pt x="380" y="22052"/>
                  <a:pt x="380" y="21944"/>
                </a:cubicBezTo>
                <a:cubicBezTo>
                  <a:pt x="408" y="21808"/>
                  <a:pt x="570" y="21727"/>
                  <a:pt x="597" y="21564"/>
                </a:cubicBezTo>
                <a:cubicBezTo>
                  <a:pt x="597" y="21455"/>
                  <a:pt x="787" y="21293"/>
                  <a:pt x="787" y="21184"/>
                </a:cubicBezTo>
                <a:cubicBezTo>
                  <a:pt x="787" y="21076"/>
                  <a:pt x="597" y="20886"/>
                  <a:pt x="597" y="20804"/>
                </a:cubicBezTo>
                <a:cubicBezTo>
                  <a:pt x="625" y="20669"/>
                  <a:pt x="787" y="20533"/>
                  <a:pt x="787" y="20425"/>
                </a:cubicBezTo>
                <a:cubicBezTo>
                  <a:pt x="787" y="20343"/>
                  <a:pt x="652" y="20099"/>
                  <a:pt x="625" y="20018"/>
                </a:cubicBezTo>
                <a:cubicBezTo>
                  <a:pt x="597" y="19991"/>
                  <a:pt x="435" y="19692"/>
                  <a:pt x="435" y="19638"/>
                </a:cubicBezTo>
                <a:cubicBezTo>
                  <a:pt x="435" y="19584"/>
                  <a:pt x="652" y="19313"/>
                  <a:pt x="625" y="19258"/>
                </a:cubicBezTo>
                <a:cubicBezTo>
                  <a:pt x="597" y="19123"/>
                  <a:pt x="489" y="18987"/>
                  <a:pt x="462" y="18879"/>
                </a:cubicBezTo>
                <a:cubicBezTo>
                  <a:pt x="435" y="18824"/>
                  <a:pt x="272" y="18553"/>
                  <a:pt x="272" y="18499"/>
                </a:cubicBezTo>
                <a:cubicBezTo>
                  <a:pt x="272" y="18472"/>
                  <a:pt x="435" y="18119"/>
                  <a:pt x="462" y="18119"/>
                </a:cubicBezTo>
                <a:cubicBezTo>
                  <a:pt x="489" y="18119"/>
                  <a:pt x="625" y="18499"/>
                  <a:pt x="652" y="18499"/>
                </a:cubicBezTo>
                <a:cubicBezTo>
                  <a:pt x="679" y="18445"/>
                  <a:pt x="814" y="18173"/>
                  <a:pt x="814" y="18119"/>
                </a:cubicBezTo>
                <a:cubicBezTo>
                  <a:pt x="814" y="18038"/>
                  <a:pt x="679" y="17794"/>
                  <a:pt x="652" y="17739"/>
                </a:cubicBezTo>
                <a:cubicBezTo>
                  <a:pt x="625" y="17685"/>
                  <a:pt x="462" y="17387"/>
                  <a:pt x="462" y="17333"/>
                </a:cubicBezTo>
                <a:cubicBezTo>
                  <a:pt x="462" y="17251"/>
                  <a:pt x="625" y="17034"/>
                  <a:pt x="652" y="16953"/>
                </a:cubicBezTo>
                <a:cubicBezTo>
                  <a:pt x="679" y="16899"/>
                  <a:pt x="814" y="16654"/>
                  <a:pt x="814" y="16573"/>
                </a:cubicBezTo>
                <a:cubicBezTo>
                  <a:pt x="814" y="16437"/>
                  <a:pt x="1004" y="16302"/>
                  <a:pt x="1004" y="16193"/>
                </a:cubicBezTo>
                <a:cubicBezTo>
                  <a:pt x="1004" y="16085"/>
                  <a:pt x="841" y="15895"/>
                  <a:pt x="814" y="15814"/>
                </a:cubicBezTo>
                <a:cubicBezTo>
                  <a:pt x="787" y="15678"/>
                  <a:pt x="679" y="15515"/>
                  <a:pt x="625" y="15407"/>
                </a:cubicBezTo>
                <a:cubicBezTo>
                  <a:pt x="625" y="15353"/>
                  <a:pt x="462" y="15081"/>
                  <a:pt x="462" y="15027"/>
                </a:cubicBezTo>
                <a:cubicBezTo>
                  <a:pt x="462" y="14946"/>
                  <a:pt x="597" y="14702"/>
                  <a:pt x="625" y="14647"/>
                </a:cubicBezTo>
                <a:cubicBezTo>
                  <a:pt x="652" y="14593"/>
                  <a:pt x="814" y="14268"/>
                  <a:pt x="814" y="14240"/>
                </a:cubicBezTo>
                <a:cubicBezTo>
                  <a:pt x="814" y="14132"/>
                  <a:pt x="679" y="13942"/>
                  <a:pt x="625" y="13834"/>
                </a:cubicBezTo>
                <a:lnTo>
                  <a:pt x="462" y="13454"/>
                </a:lnTo>
                <a:cubicBezTo>
                  <a:pt x="435" y="13400"/>
                  <a:pt x="272" y="13101"/>
                  <a:pt x="272" y="13047"/>
                </a:cubicBezTo>
                <a:cubicBezTo>
                  <a:pt x="272" y="12966"/>
                  <a:pt x="435" y="12749"/>
                  <a:pt x="462" y="12667"/>
                </a:cubicBezTo>
                <a:cubicBezTo>
                  <a:pt x="489" y="12613"/>
                  <a:pt x="652" y="12342"/>
                  <a:pt x="652" y="12260"/>
                </a:cubicBezTo>
                <a:cubicBezTo>
                  <a:pt x="652" y="12206"/>
                  <a:pt x="462" y="11908"/>
                  <a:pt x="489" y="11881"/>
                </a:cubicBezTo>
                <a:cubicBezTo>
                  <a:pt x="543" y="11718"/>
                  <a:pt x="625" y="11609"/>
                  <a:pt x="679" y="11474"/>
                </a:cubicBezTo>
                <a:cubicBezTo>
                  <a:pt x="733" y="11392"/>
                  <a:pt x="814" y="11148"/>
                  <a:pt x="869" y="11094"/>
                </a:cubicBezTo>
                <a:cubicBezTo>
                  <a:pt x="896" y="11067"/>
                  <a:pt x="1004" y="11474"/>
                  <a:pt x="1058" y="11474"/>
                </a:cubicBezTo>
                <a:cubicBezTo>
                  <a:pt x="1058" y="11474"/>
                  <a:pt x="1248" y="11121"/>
                  <a:pt x="1248" y="11094"/>
                </a:cubicBezTo>
                <a:cubicBezTo>
                  <a:pt x="1248" y="11067"/>
                  <a:pt x="1086" y="10687"/>
                  <a:pt x="1086" y="10687"/>
                </a:cubicBezTo>
                <a:cubicBezTo>
                  <a:pt x="1031" y="10687"/>
                  <a:pt x="923" y="11121"/>
                  <a:pt x="869" y="11094"/>
                </a:cubicBezTo>
                <a:cubicBezTo>
                  <a:pt x="814" y="11067"/>
                  <a:pt x="760" y="10769"/>
                  <a:pt x="706" y="10687"/>
                </a:cubicBezTo>
                <a:cubicBezTo>
                  <a:pt x="652" y="10606"/>
                  <a:pt x="597" y="10416"/>
                  <a:pt x="543" y="10307"/>
                </a:cubicBezTo>
                <a:cubicBezTo>
                  <a:pt x="516" y="10253"/>
                  <a:pt x="353" y="9955"/>
                  <a:pt x="380" y="9901"/>
                </a:cubicBezTo>
                <a:cubicBezTo>
                  <a:pt x="380" y="9819"/>
                  <a:pt x="543" y="9575"/>
                  <a:pt x="570" y="9521"/>
                </a:cubicBezTo>
                <a:lnTo>
                  <a:pt x="760" y="9141"/>
                </a:lnTo>
                <a:lnTo>
                  <a:pt x="1167" y="8382"/>
                </a:lnTo>
                <a:cubicBezTo>
                  <a:pt x="1113" y="8355"/>
                  <a:pt x="1058" y="8002"/>
                  <a:pt x="977" y="8002"/>
                </a:cubicBezTo>
                <a:cubicBezTo>
                  <a:pt x="950" y="8002"/>
                  <a:pt x="841" y="8409"/>
                  <a:pt x="787" y="8382"/>
                </a:cubicBezTo>
                <a:cubicBezTo>
                  <a:pt x="733" y="8355"/>
                  <a:pt x="679" y="8002"/>
                  <a:pt x="625" y="8002"/>
                </a:cubicBezTo>
                <a:cubicBezTo>
                  <a:pt x="570" y="7975"/>
                  <a:pt x="489" y="8382"/>
                  <a:pt x="435" y="8382"/>
                </a:cubicBezTo>
                <a:cubicBezTo>
                  <a:pt x="353" y="8382"/>
                  <a:pt x="299" y="8029"/>
                  <a:pt x="245" y="8002"/>
                </a:cubicBezTo>
                <a:cubicBezTo>
                  <a:pt x="218" y="7975"/>
                  <a:pt x="82" y="7595"/>
                  <a:pt x="82" y="7622"/>
                </a:cubicBezTo>
                <a:cubicBezTo>
                  <a:pt x="109" y="7568"/>
                  <a:pt x="218" y="7243"/>
                  <a:pt x="272" y="7243"/>
                </a:cubicBezTo>
                <a:cubicBezTo>
                  <a:pt x="326" y="7243"/>
                  <a:pt x="408" y="7649"/>
                  <a:pt x="435" y="7622"/>
                </a:cubicBezTo>
                <a:cubicBezTo>
                  <a:pt x="516" y="7595"/>
                  <a:pt x="570" y="7297"/>
                  <a:pt x="625" y="7243"/>
                </a:cubicBezTo>
                <a:cubicBezTo>
                  <a:pt x="706" y="7161"/>
                  <a:pt x="760" y="6971"/>
                  <a:pt x="814" y="6863"/>
                </a:cubicBezTo>
                <a:lnTo>
                  <a:pt x="1004" y="6483"/>
                </a:lnTo>
                <a:cubicBezTo>
                  <a:pt x="1086" y="6347"/>
                  <a:pt x="1140" y="6239"/>
                  <a:pt x="1194" y="6103"/>
                </a:cubicBezTo>
                <a:cubicBezTo>
                  <a:pt x="1275" y="5968"/>
                  <a:pt x="1330" y="5859"/>
                  <a:pt x="1384" y="5724"/>
                </a:cubicBezTo>
                <a:cubicBezTo>
                  <a:pt x="1330" y="5696"/>
                  <a:pt x="1275" y="5344"/>
                  <a:pt x="1221" y="5344"/>
                </a:cubicBezTo>
                <a:cubicBezTo>
                  <a:pt x="1167" y="5344"/>
                  <a:pt x="1058" y="5751"/>
                  <a:pt x="1031" y="5724"/>
                </a:cubicBezTo>
                <a:cubicBezTo>
                  <a:pt x="977" y="5669"/>
                  <a:pt x="896" y="5425"/>
                  <a:pt x="841" y="5344"/>
                </a:cubicBezTo>
                <a:cubicBezTo>
                  <a:pt x="787" y="5235"/>
                  <a:pt x="679" y="5100"/>
                  <a:pt x="652" y="4964"/>
                </a:cubicBezTo>
                <a:cubicBezTo>
                  <a:pt x="652" y="4910"/>
                  <a:pt x="841" y="4639"/>
                  <a:pt x="841" y="4584"/>
                </a:cubicBezTo>
                <a:cubicBezTo>
                  <a:pt x="841" y="4530"/>
                  <a:pt x="787" y="4449"/>
                  <a:pt x="733" y="4395"/>
                </a:cubicBezTo>
                <a:cubicBezTo>
                  <a:pt x="733" y="4340"/>
                  <a:pt x="706" y="4313"/>
                  <a:pt x="679" y="4286"/>
                </a:cubicBez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178"/>
                </a:lnTo>
                <a:lnTo>
                  <a:pt x="679" y="4178"/>
                </a:lnTo>
                <a:lnTo>
                  <a:pt x="679" y="4178"/>
                </a:lnTo>
                <a:lnTo>
                  <a:pt x="679" y="4150"/>
                </a:lnTo>
                <a:cubicBezTo>
                  <a:pt x="679" y="4123"/>
                  <a:pt x="679" y="4096"/>
                  <a:pt x="679" y="4096"/>
                </a:cubicBezTo>
                <a:cubicBezTo>
                  <a:pt x="679" y="4096"/>
                  <a:pt x="679" y="4069"/>
                  <a:pt x="679" y="4069"/>
                </a:cubicBezTo>
                <a:cubicBezTo>
                  <a:pt x="679" y="4042"/>
                  <a:pt x="679" y="4042"/>
                  <a:pt x="706" y="3961"/>
                </a:cubicBezTo>
                <a:cubicBezTo>
                  <a:pt x="733" y="3852"/>
                  <a:pt x="760" y="3716"/>
                  <a:pt x="787" y="3608"/>
                </a:cubicBezTo>
                <a:cubicBezTo>
                  <a:pt x="841" y="3499"/>
                  <a:pt x="896" y="3391"/>
                  <a:pt x="923" y="3310"/>
                </a:cubicBezTo>
                <a:cubicBezTo>
                  <a:pt x="977" y="3201"/>
                  <a:pt x="1004" y="3147"/>
                  <a:pt x="1031" y="3093"/>
                </a:cubicBezTo>
                <a:cubicBezTo>
                  <a:pt x="1031" y="3065"/>
                  <a:pt x="1031" y="3147"/>
                  <a:pt x="1004" y="3255"/>
                </a:cubicBezTo>
                <a:cubicBezTo>
                  <a:pt x="1004" y="3364"/>
                  <a:pt x="977" y="3499"/>
                  <a:pt x="977" y="3635"/>
                </a:cubicBezTo>
                <a:cubicBezTo>
                  <a:pt x="977" y="3798"/>
                  <a:pt x="1004" y="3933"/>
                  <a:pt x="1004" y="4042"/>
                </a:cubicBezTo>
                <a:cubicBezTo>
                  <a:pt x="1031" y="4069"/>
                  <a:pt x="1031" y="4096"/>
                  <a:pt x="1031" y="4096"/>
                </a:cubicBezTo>
                <a:cubicBezTo>
                  <a:pt x="1058" y="4096"/>
                  <a:pt x="1058" y="4069"/>
                  <a:pt x="1086" y="4042"/>
                </a:cubicBezTo>
                <a:lnTo>
                  <a:pt x="1086" y="4042"/>
                </a:lnTo>
                <a:lnTo>
                  <a:pt x="1086" y="3988"/>
                </a:lnTo>
                <a:lnTo>
                  <a:pt x="1113" y="3906"/>
                </a:lnTo>
                <a:cubicBezTo>
                  <a:pt x="1140" y="3852"/>
                  <a:pt x="1140" y="3798"/>
                  <a:pt x="1167" y="3744"/>
                </a:cubicBezTo>
                <a:cubicBezTo>
                  <a:pt x="1194" y="3608"/>
                  <a:pt x="1248" y="3499"/>
                  <a:pt x="1275" y="3418"/>
                </a:cubicBezTo>
                <a:cubicBezTo>
                  <a:pt x="1330" y="3310"/>
                  <a:pt x="1384" y="3228"/>
                  <a:pt x="1384" y="3201"/>
                </a:cubicBezTo>
                <a:cubicBezTo>
                  <a:pt x="1574" y="2903"/>
                  <a:pt x="1899" y="2496"/>
                  <a:pt x="2225" y="2279"/>
                </a:cubicBezTo>
                <a:cubicBezTo>
                  <a:pt x="2496" y="1980"/>
                  <a:pt x="2822" y="1764"/>
                  <a:pt x="3093" y="1628"/>
                </a:cubicBezTo>
                <a:cubicBezTo>
                  <a:pt x="3120" y="1628"/>
                  <a:pt x="3174" y="1574"/>
                  <a:pt x="3256" y="1547"/>
                </a:cubicBezTo>
                <a:cubicBezTo>
                  <a:pt x="3337" y="1519"/>
                  <a:pt x="3445" y="1492"/>
                  <a:pt x="3527" y="1438"/>
                </a:cubicBezTo>
                <a:cubicBezTo>
                  <a:pt x="3690" y="1384"/>
                  <a:pt x="3825" y="1330"/>
                  <a:pt x="3825" y="1330"/>
                </a:cubicBezTo>
                <a:cubicBezTo>
                  <a:pt x="3825" y="1302"/>
                  <a:pt x="3635" y="1275"/>
                  <a:pt x="3418" y="1275"/>
                </a:cubicBezTo>
                <a:cubicBezTo>
                  <a:pt x="3201" y="1275"/>
                  <a:pt x="2957" y="1302"/>
                  <a:pt x="2984" y="1275"/>
                </a:cubicBezTo>
                <a:cubicBezTo>
                  <a:pt x="3039" y="1221"/>
                  <a:pt x="3228" y="1140"/>
                  <a:pt x="3391" y="1085"/>
                </a:cubicBezTo>
                <a:cubicBezTo>
                  <a:pt x="3527" y="1031"/>
                  <a:pt x="3690" y="977"/>
                  <a:pt x="3798" y="950"/>
                </a:cubicBezTo>
                <a:cubicBezTo>
                  <a:pt x="3879" y="923"/>
                  <a:pt x="3988" y="868"/>
                  <a:pt x="4096" y="841"/>
                </a:cubicBezTo>
                <a:lnTo>
                  <a:pt x="4178" y="814"/>
                </a:lnTo>
                <a:cubicBezTo>
                  <a:pt x="4178" y="787"/>
                  <a:pt x="4232" y="787"/>
                  <a:pt x="4232" y="787"/>
                </a:cubicBezTo>
                <a:cubicBezTo>
                  <a:pt x="4259" y="760"/>
                  <a:pt x="4313" y="760"/>
                  <a:pt x="4340" y="760"/>
                </a:cubicBezTo>
                <a:cubicBezTo>
                  <a:pt x="4340" y="733"/>
                  <a:pt x="4693" y="923"/>
                  <a:pt x="4720" y="923"/>
                </a:cubicBezTo>
                <a:cubicBezTo>
                  <a:pt x="4774" y="950"/>
                  <a:pt x="5046" y="1113"/>
                  <a:pt x="5127" y="1113"/>
                </a:cubicBezTo>
                <a:cubicBezTo>
                  <a:pt x="5181" y="1113"/>
                  <a:pt x="5453" y="950"/>
                  <a:pt x="5480" y="923"/>
                </a:cubicBezTo>
                <a:lnTo>
                  <a:pt x="5859" y="733"/>
                </a:lnTo>
                <a:lnTo>
                  <a:pt x="6619" y="1085"/>
                </a:lnTo>
                <a:cubicBezTo>
                  <a:pt x="6727" y="1140"/>
                  <a:pt x="6917" y="1194"/>
                  <a:pt x="6999" y="1248"/>
                </a:cubicBezTo>
                <a:cubicBezTo>
                  <a:pt x="7053" y="1302"/>
                  <a:pt x="7405" y="1384"/>
                  <a:pt x="7405" y="1438"/>
                </a:cubicBezTo>
                <a:cubicBezTo>
                  <a:pt x="7405" y="1492"/>
                  <a:pt x="6999" y="1574"/>
                  <a:pt x="7026" y="1628"/>
                </a:cubicBezTo>
                <a:cubicBezTo>
                  <a:pt x="7053" y="1709"/>
                  <a:pt x="7351" y="1736"/>
                  <a:pt x="7405" y="1791"/>
                </a:cubicBezTo>
                <a:cubicBezTo>
                  <a:pt x="7460" y="1872"/>
                  <a:pt x="7731" y="1899"/>
                  <a:pt x="7812" y="1980"/>
                </a:cubicBezTo>
                <a:cubicBezTo>
                  <a:pt x="7839" y="1899"/>
                  <a:pt x="8165" y="1818"/>
                  <a:pt x="8165" y="1764"/>
                </a:cubicBezTo>
                <a:cubicBezTo>
                  <a:pt x="8165" y="1709"/>
                  <a:pt x="7758" y="1655"/>
                  <a:pt x="7785" y="1601"/>
                </a:cubicBezTo>
                <a:cubicBezTo>
                  <a:pt x="7812" y="1547"/>
                  <a:pt x="8084" y="1465"/>
                  <a:pt x="8165" y="1411"/>
                </a:cubicBezTo>
                <a:cubicBezTo>
                  <a:pt x="8246" y="1330"/>
                  <a:pt x="8409" y="1248"/>
                  <a:pt x="8518" y="1194"/>
                </a:cubicBezTo>
                <a:cubicBezTo>
                  <a:pt x="8626" y="1140"/>
                  <a:pt x="8762" y="1031"/>
                  <a:pt x="8897" y="1004"/>
                </a:cubicBezTo>
                <a:cubicBezTo>
                  <a:pt x="8897" y="1004"/>
                  <a:pt x="9250" y="1140"/>
                  <a:pt x="9277" y="1167"/>
                </a:cubicBezTo>
                <a:cubicBezTo>
                  <a:pt x="9331" y="1167"/>
                  <a:pt x="9603" y="1330"/>
                  <a:pt x="9657" y="1330"/>
                </a:cubicBezTo>
                <a:cubicBezTo>
                  <a:pt x="9738" y="1302"/>
                  <a:pt x="9982" y="1140"/>
                  <a:pt x="10036" y="1113"/>
                </a:cubicBezTo>
                <a:cubicBezTo>
                  <a:pt x="10145" y="1058"/>
                  <a:pt x="10281" y="950"/>
                  <a:pt x="10416" y="896"/>
                </a:cubicBezTo>
                <a:cubicBezTo>
                  <a:pt x="10498" y="868"/>
                  <a:pt x="10687" y="706"/>
                  <a:pt x="10769" y="706"/>
                </a:cubicBezTo>
                <a:cubicBezTo>
                  <a:pt x="10850" y="679"/>
                  <a:pt x="11149" y="868"/>
                  <a:pt x="11176" y="841"/>
                </a:cubicBezTo>
                <a:cubicBezTo>
                  <a:pt x="11311" y="814"/>
                  <a:pt x="11447" y="706"/>
                  <a:pt x="11555" y="651"/>
                </a:cubicBezTo>
                <a:cubicBezTo>
                  <a:pt x="11691" y="570"/>
                  <a:pt x="11827" y="516"/>
                  <a:pt x="11935" y="434"/>
                </a:cubicBezTo>
                <a:cubicBezTo>
                  <a:pt x="12071" y="380"/>
                  <a:pt x="12206" y="299"/>
                  <a:pt x="12342" y="245"/>
                </a:cubicBezTo>
                <a:lnTo>
                  <a:pt x="13156" y="570"/>
                </a:lnTo>
                <a:cubicBezTo>
                  <a:pt x="13020" y="570"/>
                  <a:pt x="12884" y="760"/>
                  <a:pt x="12776" y="760"/>
                </a:cubicBezTo>
                <a:cubicBezTo>
                  <a:pt x="12695" y="760"/>
                  <a:pt x="12423" y="570"/>
                  <a:pt x="12369" y="597"/>
                </a:cubicBezTo>
                <a:cubicBezTo>
                  <a:pt x="12234" y="624"/>
                  <a:pt x="12071" y="760"/>
                  <a:pt x="11962" y="814"/>
                </a:cubicBezTo>
                <a:lnTo>
                  <a:pt x="11583" y="1004"/>
                </a:lnTo>
                <a:lnTo>
                  <a:pt x="12396" y="1330"/>
                </a:lnTo>
                <a:lnTo>
                  <a:pt x="12776" y="1140"/>
                </a:lnTo>
                <a:cubicBezTo>
                  <a:pt x="12830" y="1113"/>
                  <a:pt x="13101" y="923"/>
                  <a:pt x="13183" y="923"/>
                </a:cubicBezTo>
                <a:cubicBezTo>
                  <a:pt x="13237" y="923"/>
                  <a:pt x="13535" y="1113"/>
                  <a:pt x="13590" y="1113"/>
                </a:cubicBezTo>
                <a:cubicBezTo>
                  <a:pt x="13725" y="1058"/>
                  <a:pt x="13861" y="950"/>
                  <a:pt x="13969" y="896"/>
                </a:cubicBezTo>
                <a:lnTo>
                  <a:pt x="14349" y="706"/>
                </a:lnTo>
                <a:cubicBezTo>
                  <a:pt x="14403" y="679"/>
                  <a:pt x="14675" y="516"/>
                  <a:pt x="14756" y="516"/>
                </a:cubicBezTo>
                <a:cubicBezTo>
                  <a:pt x="14810" y="516"/>
                  <a:pt x="15082" y="679"/>
                  <a:pt x="15136" y="706"/>
                </a:cubicBezTo>
                <a:cubicBezTo>
                  <a:pt x="15190" y="706"/>
                  <a:pt x="15543" y="841"/>
                  <a:pt x="15543" y="868"/>
                </a:cubicBezTo>
                <a:cubicBezTo>
                  <a:pt x="15543" y="896"/>
                  <a:pt x="15136" y="1058"/>
                  <a:pt x="15163" y="1058"/>
                </a:cubicBezTo>
                <a:cubicBezTo>
                  <a:pt x="15217" y="1085"/>
                  <a:pt x="15488" y="1248"/>
                  <a:pt x="15543" y="1248"/>
                </a:cubicBezTo>
                <a:cubicBezTo>
                  <a:pt x="15651" y="1248"/>
                  <a:pt x="15841" y="1031"/>
                  <a:pt x="15949" y="1058"/>
                </a:cubicBezTo>
                <a:cubicBezTo>
                  <a:pt x="15977" y="1058"/>
                  <a:pt x="16302" y="1248"/>
                  <a:pt x="16329" y="1221"/>
                </a:cubicBezTo>
                <a:cubicBezTo>
                  <a:pt x="16383" y="1221"/>
                  <a:pt x="16736" y="1058"/>
                  <a:pt x="16736" y="1031"/>
                </a:cubicBezTo>
                <a:cubicBezTo>
                  <a:pt x="16736" y="1031"/>
                  <a:pt x="16329" y="868"/>
                  <a:pt x="16329" y="868"/>
                </a:cubicBezTo>
                <a:cubicBezTo>
                  <a:pt x="16411" y="841"/>
                  <a:pt x="16628" y="679"/>
                  <a:pt x="16709" y="679"/>
                </a:cubicBezTo>
                <a:cubicBezTo>
                  <a:pt x="16845" y="679"/>
                  <a:pt x="17007" y="868"/>
                  <a:pt x="17116" y="868"/>
                </a:cubicBezTo>
                <a:cubicBezTo>
                  <a:pt x="17224" y="841"/>
                  <a:pt x="17387" y="706"/>
                  <a:pt x="17496" y="679"/>
                </a:cubicBezTo>
                <a:cubicBezTo>
                  <a:pt x="17631" y="624"/>
                  <a:pt x="17767" y="543"/>
                  <a:pt x="17875" y="489"/>
                </a:cubicBezTo>
                <a:cubicBezTo>
                  <a:pt x="17930" y="462"/>
                  <a:pt x="18201" y="299"/>
                  <a:pt x="18255" y="299"/>
                </a:cubicBezTo>
                <a:cubicBezTo>
                  <a:pt x="18282" y="299"/>
                  <a:pt x="18662" y="462"/>
                  <a:pt x="18662" y="489"/>
                </a:cubicBezTo>
                <a:cubicBezTo>
                  <a:pt x="18662" y="543"/>
                  <a:pt x="18282" y="597"/>
                  <a:pt x="18282" y="679"/>
                </a:cubicBezTo>
                <a:cubicBezTo>
                  <a:pt x="18255" y="733"/>
                  <a:pt x="17875" y="787"/>
                  <a:pt x="17875" y="868"/>
                </a:cubicBezTo>
                <a:cubicBezTo>
                  <a:pt x="17875" y="896"/>
                  <a:pt x="18228" y="1031"/>
                  <a:pt x="18282" y="1031"/>
                </a:cubicBezTo>
                <a:cubicBezTo>
                  <a:pt x="18336" y="1058"/>
                  <a:pt x="18581" y="1221"/>
                  <a:pt x="18662" y="1221"/>
                </a:cubicBezTo>
                <a:cubicBezTo>
                  <a:pt x="18770" y="1221"/>
                  <a:pt x="18960" y="1058"/>
                  <a:pt x="19042" y="1031"/>
                </a:cubicBezTo>
                <a:cubicBezTo>
                  <a:pt x="19177" y="1004"/>
                  <a:pt x="19313" y="896"/>
                  <a:pt x="19421" y="841"/>
                </a:cubicBezTo>
                <a:cubicBezTo>
                  <a:pt x="19503" y="814"/>
                  <a:pt x="19720" y="679"/>
                  <a:pt x="19828" y="651"/>
                </a:cubicBezTo>
                <a:cubicBezTo>
                  <a:pt x="19828" y="651"/>
                  <a:pt x="20208" y="841"/>
                  <a:pt x="20208" y="841"/>
                </a:cubicBezTo>
                <a:cubicBezTo>
                  <a:pt x="20208" y="868"/>
                  <a:pt x="19855" y="1031"/>
                  <a:pt x="19828" y="1031"/>
                </a:cubicBezTo>
                <a:cubicBezTo>
                  <a:pt x="19964" y="1058"/>
                  <a:pt x="20072" y="1194"/>
                  <a:pt x="20208" y="1221"/>
                </a:cubicBezTo>
                <a:cubicBezTo>
                  <a:pt x="20316" y="1221"/>
                  <a:pt x="20479" y="1031"/>
                  <a:pt x="20588" y="1031"/>
                </a:cubicBezTo>
                <a:cubicBezTo>
                  <a:pt x="20696" y="1031"/>
                  <a:pt x="20913" y="1221"/>
                  <a:pt x="20995" y="1221"/>
                </a:cubicBezTo>
                <a:cubicBezTo>
                  <a:pt x="21103" y="1194"/>
                  <a:pt x="21293" y="1058"/>
                  <a:pt x="21374" y="1031"/>
                </a:cubicBezTo>
                <a:lnTo>
                  <a:pt x="21754" y="841"/>
                </a:lnTo>
                <a:cubicBezTo>
                  <a:pt x="21863" y="787"/>
                  <a:pt x="22025" y="679"/>
                  <a:pt x="22134" y="651"/>
                </a:cubicBezTo>
                <a:cubicBezTo>
                  <a:pt x="22215" y="651"/>
                  <a:pt x="22459" y="841"/>
                  <a:pt x="22541" y="841"/>
                </a:cubicBezTo>
                <a:cubicBezTo>
                  <a:pt x="22649" y="841"/>
                  <a:pt x="22785" y="651"/>
                  <a:pt x="22920" y="651"/>
                </a:cubicBezTo>
                <a:cubicBezTo>
                  <a:pt x="23056" y="651"/>
                  <a:pt x="23164" y="841"/>
                  <a:pt x="23300" y="841"/>
                </a:cubicBezTo>
                <a:cubicBezTo>
                  <a:pt x="23436" y="841"/>
                  <a:pt x="23571" y="651"/>
                  <a:pt x="23680" y="651"/>
                </a:cubicBezTo>
                <a:cubicBezTo>
                  <a:pt x="23815" y="651"/>
                  <a:pt x="23951" y="841"/>
                  <a:pt x="24087" y="841"/>
                </a:cubicBezTo>
                <a:cubicBezTo>
                  <a:pt x="24222" y="841"/>
                  <a:pt x="24331" y="651"/>
                  <a:pt x="24466" y="651"/>
                </a:cubicBezTo>
                <a:cubicBezTo>
                  <a:pt x="24494" y="651"/>
                  <a:pt x="24846" y="814"/>
                  <a:pt x="24846" y="814"/>
                </a:cubicBezTo>
                <a:cubicBezTo>
                  <a:pt x="24846" y="841"/>
                  <a:pt x="24494" y="1004"/>
                  <a:pt x="24466" y="1004"/>
                </a:cubicBezTo>
                <a:cubicBezTo>
                  <a:pt x="24602" y="1004"/>
                  <a:pt x="24738" y="1194"/>
                  <a:pt x="24873" y="1194"/>
                </a:cubicBezTo>
                <a:cubicBezTo>
                  <a:pt x="24982" y="1194"/>
                  <a:pt x="25144" y="1004"/>
                  <a:pt x="25253" y="1004"/>
                </a:cubicBezTo>
                <a:cubicBezTo>
                  <a:pt x="25389" y="1031"/>
                  <a:pt x="25497" y="1194"/>
                  <a:pt x="25633" y="1194"/>
                </a:cubicBezTo>
                <a:cubicBezTo>
                  <a:pt x="25768" y="1194"/>
                  <a:pt x="25904" y="1004"/>
                  <a:pt x="26012" y="1004"/>
                </a:cubicBezTo>
                <a:cubicBezTo>
                  <a:pt x="26094" y="1004"/>
                  <a:pt x="26338" y="1194"/>
                  <a:pt x="26419" y="1194"/>
                </a:cubicBezTo>
                <a:cubicBezTo>
                  <a:pt x="26528" y="1167"/>
                  <a:pt x="26691" y="1058"/>
                  <a:pt x="26799" y="1004"/>
                </a:cubicBezTo>
                <a:lnTo>
                  <a:pt x="27179" y="814"/>
                </a:lnTo>
                <a:cubicBezTo>
                  <a:pt x="27206" y="787"/>
                  <a:pt x="27504" y="624"/>
                  <a:pt x="27559" y="624"/>
                </a:cubicBezTo>
                <a:cubicBezTo>
                  <a:pt x="27667" y="651"/>
                  <a:pt x="27884" y="787"/>
                  <a:pt x="27938" y="814"/>
                </a:cubicBezTo>
                <a:cubicBezTo>
                  <a:pt x="28074" y="868"/>
                  <a:pt x="28209" y="923"/>
                  <a:pt x="28345" y="1004"/>
                </a:cubicBezTo>
                <a:cubicBezTo>
                  <a:pt x="28426" y="1031"/>
                  <a:pt x="28671" y="1113"/>
                  <a:pt x="28725" y="1167"/>
                </a:cubicBezTo>
                <a:cubicBezTo>
                  <a:pt x="28752" y="1221"/>
                  <a:pt x="28345" y="1330"/>
                  <a:pt x="28345" y="1357"/>
                </a:cubicBezTo>
                <a:cubicBezTo>
                  <a:pt x="28345" y="1438"/>
                  <a:pt x="28698" y="1492"/>
                  <a:pt x="28725" y="1547"/>
                </a:cubicBezTo>
                <a:lnTo>
                  <a:pt x="29105" y="1357"/>
                </a:lnTo>
                <a:cubicBezTo>
                  <a:pt x="29159" y="1330"/>
                  <a:pt x="29511" y="1194"/>
                  <a:pt x="29511" y="1167"/>
                </a:cubicBezTo>
                <a:cubicBezTo>
                  <a:pt x="29511" y="1167"/>
                  <a:pt x="29403" y="1113"/>
                  <a:pt x="29294" y="1085"/>
                </a:cubicBezTo>
                <a:cubicBezTo>
                  <a:pt x="29240" y="1058"/>
                  <a:pt x="29213" y="1031"/>
                  <a:pt x="29159" y="1031"/>
                </a:cubicBezTo>
                <a:cubicBezTo>
                  <a:pt x="29132" y="1004"/>
                  <a:pt x="29105" y="1004"/>
                  <a:pt x="29105" y="1004"/>
                </a:cubicBezTo>
                <a:cubicBezTo>
                  <a:pt x="29186" y="977"/>
                  <a:pt x="29403" y="814"/>
                  <a:pt x="29484" y="814"/>
                </a:cubicBezTo>
                <a:cubicBezTo>
                  <a:pt x="29593" y="814"/>
                  <a:pt x="29783" y="1004"/>
                  <a:pt x="29891" y="1004"/>
                </a:cubicBezTo>
                <a:cubicBezTo>
                  <a:pt x="30027" y="977"/>
                  <a:pt x="30135" y="814"/>
                  <a:pt x="30271" y="814"/>
                </a:cubicBezTo>
                <a:cubicBezTo>
                  <a:pt x="30379" y="787"/>
                  <a:pt x="30569" y="1004"/>
                  <a:pt x="30678" y="1004"/>
                </a:cubicBezTo>
                <a:cubicBezTo>
                  <a:pt x="30732" y="1004"/>
                  <a:pt x="31003" y="841"/>
                  <a:pt x="31057" y="814"/>
                </a:cubicBezTo>
                <a:cubicBezTo>
                  <a:pt x="31139" y="787"/>
                  <a:pt x="31356" y="624"/>
                  <a:pt x="31437" y="624"/>
                </a:cubicBezTo>
                <a:cubicBezTo>
                  <a:pt x="31519" y="624"/>
                  <a:pt x="31790" y="787"/>
                  <a:pt x="31844" y="814"/>
                </a:cubicBezTo>
                <a:cubicBezTo>
                  <a:pt x="31898" y="841"/>
                  <a:pt x="32170" y="1004"/>
                  <a:pt x="32251" y="1004"/>
                </a:cubicBezTo>
                <a:cubicBezTo>
                  <a:pt x="32305" y="1004"/>
                  <a:pt x="32576" y="841"/>
                  <a:pt x="32631" y="814"/>
                </a:cubicBezTo>
                <a:cubicBezTo>
                  <a:pt x="32685" y="814"/>
                  <a:pt x="32983" y="651"/>
                  <a:pt x="33038" y="651"/>
                </a:cubicBezTo>
                <a:cubicBezTo>
                  <a:pt x="33119" y="651"/>
                  <a:pt x="33363" y="814"/>
                  <a:pt x="33417" y="841"/>
                </a:cubicBezTo>
                <a:cubicBezTo>
                  <a:pt x="33499" y="868"/>
                  <a:pt x="33743" y="1031"/>
                  <a:pt x="33824" y="1031"/>
                </a:cubicBezTo>
                <a:cubicBezTo>
                  <a:pt x="33960" y="1031"/>
                  <a:pt x="34068" y="1221"/>
                  <a:pt x="34204" y="1221"/>
                </a:cubicBezTo>
                <a:cubicBezTo>
                  <a:pt x="34312" y="1221"/>
                  <a:pt x="34502" y="1085"/>
                  <a:pt x="34611" y="1058"/>
                </a:cubicBezTo>
                <a:cubicBezTo>
                  <a:pt x="34746" y="1031"/>
                  <a:pt x="34882" y="950"/>
                  <a:pt x="34990" y="896"/>
                </a:cubicBezTo>
                <a:cubicBezTo>
                  <a:pt x="35045" y="868"/>
                  <a:pt x="35343" y="706"/>
                  <a:pt x="35397" y="733"/>
                </a:cubicBezTo>
                <a:cubicBezTo>
                  <a:pt x="35533" y="733"/>
                  <a:pt x="35641" y="923"/>
                  <a:pt x="35777" y="923"/>
                </a:cubicBezTo>
                <a:cubicBezTo>
                  <a:pt x="35886" y="923"/>
                  <a:pt x="36075" y="733"/>
                  <a:pt x="36184" y="760"/>
                </a:cubicBezTo>
                <a:cubicBezTo>
                  <a:pt x="36292" y="760"/>
                  <a:pt x="36455" y="923"/>
                  <a:pt x="36564" y="950"/>
                </a:cubicBezTo>
                <a:cubicBezTo>
                  <a:pt x="36699" y="1004"/>
                  <a:pt x="36808" y="1085"/>
                  <a:pt x="36943" y="1167"/>
                </a:cubicBezTo>
                <a:cubicBezTo>
                  <a:pt x="36970" y="1167"/>
                  <a:pt x="37242" y="1357"/>
                  <a:pt x="37323" y="1357"/>
                </a:cubicBezTo>
                <a:cubicBezTo>
                  <a:pt x="37377" y="1357"/>
                  <a:pt x="37649" y="1221"/>
                  <a:pt x="37703" y="1194"/>
                </a:cubicBezTo>
                <a:lnTo>
                  <a:pt x="38083" y="1004"/>
                </a:lnTo>
                <a:lnTo>
                  <a:pt x="38462" y="841"/>
                </a:lnTo>
                <a:cubicBezTo>
                  <a:pt x="38408" y="841"/>
                  <a:pt x="38137" y="624"/>
                  <a:pt x="38083" y="651"/>
                </a:cubicBezTo>
                <a:cubicBezTo>
                  <a:pt x="38164" y="624"/>
                  <a:pt x="38381" y="462"/>
                  <a:pt x="38462" y="462"/>
                </a:cubicBezTo>
                <a:cubicBezTo>
                  <a:pt x="38544" y="489"/>
                  <a:pt x="38788" y="651"/>
                  <a:pt x="38842" y="679"/>
                </a:cubicBezTo>
                <a:cubicBezTo>
                  <a:pt x="38951" y="733"/>
                  <a:pt x="39113" y="787"/>
                  <a:pt x="39222" y="868"/>
                </a:cubicBezTo>
                <a:cubicBezTo>
                  <a:pt x="39249" y="868"/>
                  <a:pt x="38842" y="1004"/>
                  <a:pt x="38842" y="1031"/>
                </a:cubicBezTo>
                <a:cubicBezTo>
                  <a:pt x="38842" y="1058"/>
                  <a:pt x="39168" y="1194"/>
                  <a:pt x="39222" y="1221"/>
                </a:cubicBezTo>
                <a:cubicBezTo>
                  <a:pt x="39330" y="1275"/>
                  <a:pt x="39520" y="1357"/>
                  <a:pt x="39602" y="1411"/>
                </a:cubicBezTo>
                <a:cubicBezTo>
                  <a:pt x="39683" y="1492"/>
                  <a:pt x="39900" y="1547"/>
                  <a:pt x="39981" y="1601"/>
                </a:cubicBezTo>
                <a:cubicBezTo>
                  <a:pt x="40117" y="1601"/>
                  <a:pt x="40225" y="1438"/>
                  <a:pt x="40361" y="1438"/>
                </a:cubicBezTo>
                <a:cubicBezTo>
                  <a:pt x="40469" y="1438"/>
                  <a:pt x="40659" y="1628"/>
                  <a:pt x="40741" y="1628"/>
                </a:cubicBezTo>
                <a:cubicBezTo>
                  <a:pt x="40876" y="1601"/>
                  <a:pt x="41039" y="1465"/>
                  <a:pt x="41120" y="1438"/>
                </a:cubicBezTo>
                <a:cubicBezTo>
                  <a:pt x="41283" y="1384"/>
                  <a:pt x="41392" y="1302"/>
                  <a:pt x="41500" y="1248"/>
                </a:cubicBezTo>
                <a:cubicBezTo>
                  <a:pt x="41609" y="1221"/>
                  <a:pt x="41771" y="1085"/>
                  <a:pt x="41880" y="1058"/>
                </a:cubicBezTo>
                <a:cubicBezTo>
                  <a:pt x="41961" y="1058"/>
                  <a:pt x="42178" y="1248"/>
                  <a:pt x="42287" y="1248"/>
                </a:cubicBezTo>
                <a:cubicBezTo>
                  <a:pt x="42395" y="1248"/>
                  <a:pt x="42558" y="1058"/>
                  <a:pt x="42667" y="1058"/>
                </a:cubicBezTo>
                <a:cubicBezTo>
                  <a:pt x="42721" y="1058"/>
                  <a:pt x="42992" y="1248"/>
                  <a:pt x="43046" y="1248"/>
                </a:cubicBezTo>
                <a:cubicBezTo>
                  <a:pt x="43155" y="1221"/>
                  <a:pt x="43345" y="1113"/>
                  <a:pt x="43426" y="1058"/>
                </a:cubicBezTo>
                <a:cubicBezTo>
                  <a:pt x="43480" y="1031"/>
                  <a:pt x="43779" y="868"/>
                  <a:pt x="43806" y="868"/>
                </a:cubicBezTo>
                <a:cubicBezTo>
                  <a:pt x="43914" y="868"/>
                  <a:pt x="44131" y="1031"/>
                  <a:pt x="44213" y="1058"/>
                </a:cubicBezTo>
                <a:cubicBezTo>
                  <a:pt x="44321" y="1113"/>
                  <a:pt x="44457" y="1194"/>
                  <a:pt x="44592" y="1248"/>
                </a:cubicBezTo>
                <a:cubicBezTo>
                  <a:pt x="44674" y="1275"/>
                  <a:pt x="44891" y="1411"/>
                  <a:pt x="44972" y="1411"/>
                </a:cubicBezTo>
                <a:cubicBezTo>
                  <a:pt x="45053" y="1411"/>
                  <a:pt x="45298" y="1221"/>
                  <a:pt x="45379" y="1248"/>
                </a:cubicBezTo>
                <a:cubicBezTo>
                  <a:pt x="45487" y="1248"/>
                  <a:pt x="45650" y="1384"/>
                  <a:pt x="45759" y="1411"/>
                </a:cubicBezTo>
                <a:lnTo>
                  <a:pt x="46138" y="1601"/>
                </a:lnTo>
                <a:lnTo>
                  <a:pt x="46518" y="1411"/>
                </a:lnTo>
                <a:cubicBezTo>
                  <a:pt x="46572" y="1384"/>
                  <a:pt x="46925" y="1248"/>
                  <a:pt x="46898" y="1221"/>
                </a:cubicBezTo>
                <a:cubicBezTo>
                  <a:pt x="46898" y="1167"/>
                  <a:pt x="46518" y="1085"/>
                  <a:pt x="46518" y="1031"/>
                </a:cubicBezTo>
                <a:cubicBezTo>
                  <a:pt x="46545" y="977"/>
                  <a:pt x="46138" y="923"/>
                  <a:pt x="46138" y="868"/>
                </a:cubicBezTo>
                <a:cubicBezTo>
                  <a:pt x="46138" y="814"/>
                  <a:pt x="46464" y="706"/>
                  <a:pt x="46518" y="679"/>
                </a:cubicBezTo>
                <a:cubicBezTo>
                  <a:pt x="46627" y="597"/>
                  <a:pt x="46762" y="543"/>
                  <a:pt x="46898" y="489"/>
                </a:cubicBezTo>
                <a:lnTo>
                  <a:pt x="47657" y="841"/>
                </a:lnTo>
                <a:cubicBezTo>
                  <a:pt x="47793" y="841"/>
                  <a:pt x="47929" y="1031"/>
                  <a:pt x="48064" y="1031"/>
                </a:cubicBezTo>
                <a:cubicBezTo>
                  <a:pt x="48200" y="1004"/>
                  <a:pt x="48308" y="841"/>
                  <a:pt x="48444" y="841"/>
                </a:cubicBezTo>
                <a:cubicBezTo>
                  <a:pt x="48580" y="814"/>
                  <a:pt x="48715" y="1004"/>
                  <a:pt x="48824" y="1004"/>
                </a:cubicBezTo>
                <a:cubicBezTo>
                  <a:pt x="48878" y="1004"/>
                  <a:pt x="49203" y="814"/>
                  <a:pt x="49230" y="814"/>
                </a:cubicBezTo>
                <a:cubicBezTo>
                  <a:pt x="49285" y="841"/>
                  <a:pt x="49610" y="977"/>
                  <a:pt x="49610" y="1004"/>
                </a:cubicBezTo>
                <a:cubicBezTo>
                  <a:pt x="49610" y="1058"/>
                  <a:pt x="49258" y="1140"/>
                  <a:pt x="49230" y="1194"/>
                </a:cubicBezTo>
                <a:cubicBezTo>
                  <a:pt x="49203" y="1248"/>
                  <a:pt x="48851" y="1330"/>
                  <a:pt x="48851" y="1384"/>
                </a:cubicBezTo>
                <a:cubicBezTo>
                  <a:pt x="48851" y="1438"/>
                  <a:pt x="49258" y="1492"/>
                  <a:pt x="49230" y="1547"/>
                </a:cubicBezTo>
                <a:cubicBezTo>
                  <a:pt x="49230" y="1601"/>
                  <a:pt x="49610" y="1682"/>
                  <a:pt x="49637" y="1736"/>
                </a:cubicBezTo>
                <a:lnTo>
                  <a:pt x="50397" y="1357"/>
                </a:lnTo>
                <a:cubicBezTo>
                  <a:pt x="50505" y="1302"/>
                  <a:pt x="50668" y="1194"/>
                  <a:pt x="50777" y="1167"/>
                </a:cubicBezTo>
                <a:cubicBezTo>
                  <a:pt x="50858" y="1167"/>
                  <a:pt x="51102" y="1357"/>
                  <a:pt x="51183" y="1357"/>
                </a:cubicBezTo>
                <a:cubicBezTo>
                  <a:pt x="51211" y="1357"/>
                  <a:pt x="51536" y="1194"/>
                  <a:pt x="51563" y="1167"/>
                </a:cubicBezTo>
                <a:cubicBezTo>
                  <a:pt x="51617" y="1113"/>
                  <a:pt x="51943" y="1031"/>
                  <a:pt x="51943" y="977"/>
                </a:cubicBezTo>
                <a:cubicBezTo>
                  <a:pt x="51943" y="950"/>
                  <a:pt x="51590" y="814"/>
                  <a:pt x="51536" y="787"/>
                </a:cubicBezTo>
                <a:cubicBezTo>
                  <a:pt x="51428" y="733"/>
                  <a:pt x="51292" y="679"/>
                  <a:pt x="51156" y="624"/>
                </a:cubicBezTo>
                <a:cubicBezTo>
                  <a:pt x="51292" y="597"/>
                  <a:pt x="51400" y="434"/>
                  <a:pt x="51536" y="434"/>
                </a:cubicBezTo>
                <a:cubicBezTo>
                  <a:pt x="51645" y="434"/>
                  <a:pt x="51834" y="624"/>
                  <a:pt x="51943" y="597"/>
                </a:cubicBezTo>
                <a:cubicBezTo>
                  <a:pt x="51970" y="597"/>
                  <a:pt x="52295" y="407"/>
                  <a:pt x="52323" y="407"/>
                </a:cubicBezTo>
                <a:cubicBezTo>
                  <a:pt x="52377" y="434"/>
                  <a:pt x="52702" y="570"/>
                  <a:pt x="52702" y="597"/>
                </a:cubicBezTo>
                <a:cubicBezTo>
                  <a:pt x="52702" y="624"/>
                  <a:pt x="52377" y="760"/>
                  <a:pt x="52323" y="787"/>
                </a:cubicBezTo>
                <a:cubicBezTo>
                  <a:pt x="52214" y="841"/>
                  <a:pt x="52078" y="923"/>
                  <a:pt x="51943" y="977"/>
                </a:cubicBezTo>
                <a:cubicBezTo>
                  <a:pt x="52078" y="1004"/>
                  <a:pt x="52187" y="1140"/>
                  <a:pt x="52323" y="1167"/>
                </a:cubicBezTo>
                <a:cubicBezTo>
                  <a:pt x="52458" y="1167"/>
                  <a:pt x="52594" y="1330"/>
                  <a:pt x="52729" y="1330"/>
                </a:cubicBezTo>
                <a:cubicBezTo>
                  <a:pt x="52811" y="1330"/>
                  <a:pt x="53028" y="1167"/>
                  <a:pt x="53109" y="1140"/>
                </a:cubicBezTo>
                <a:cubicBezTo>
                  <a:pt x="53245" y="1113"/>
                  <a:pt x="53380" y="1031"/>
                  <a:pt x="53489" y="977"/>
                </a:cubicBezTo>
                <a:cubicBezTo>
                  <a:pt x="53543" y="950"/>
                  <a:pt x="53814" y="787"/>
                  <a:pt x="53869" y="787"/>
                </a:cubicBezTo>
                <a:cubicBezTo>
                  <a:pt x="53896" y="787"/>
                  <a:pt x="54276" y="950"/>
                  <a:pt x="54276" y="950"/>
                </a:cubicBezTo>
                <a:cubicBezTo>
                  <a:pt x="54276" y="977"/>
                  <a:pt x="53923" y="1140"/>
                  <a:pt x="53896" y="1140"/>
                </a:cubicBezTo>
                <a:cubicBezTo>
                  <a:pt x="53977" y="1140"/>
                  <a:pt x="54167" y="1330"/>
                  <a:pt x="54276" y="1330"/>
                </a:cubicBezTo>
                <a:cubicBezTo>
                  <a:pt x="54357" y="1330"/>
                  <a:pt x="54601" y="1167"/>
                  <a:pt x="54655" y="1140"/>
                </a:cubicBezTo>
                <a:cubicBezTo>
                  <a:pt x="54764" y="1085"/>
                  <a:pt x="54927" y="977"/>
                  <a:pt x="55035" y="950"/>
                </a:cubicBezTo>
                <a:cubicBezTo>
                  <a:pt x="55171" y="923"/>
                  <a:pt x="55306" y="760"/>
                  <a:pt x="55415" y="760"/>
                </a:cubicBezTo>
                <a:cubicBezTo>
                  <a:pt x="55469" y="760"/>
                  <a:pt x="55794" y="950"/>
                  <a:pt x="55822" y="950"/>
                </a:cubicBezTo>
                <a:cubicBezTo>
                  <a:pt x="55876" y="923"/>
                  <a:pt x="56201" y="787"/>
                  <a:pt x="56201" y="760"/>
                </a:cubicBezTo>
                <a:cubicBezTo>
                  <a:pt x="56201" y="760"/>
                  <a:pt x="55822" y="597"/>
                  <a:pt x="55822" y="597"/>
                </a:cubicBezTo>
                <a:cubicBezTo>
                  <a:pt x="55930" y="570"/>
                  <a:pt x="56066" y="407"/>
                  <a:pt x="56201" y="407"/>
                </a:cubicBezTo>
                <a:cubicBezTo>
                  <a:pt x="56228" y="407"/>
                  <a:pt x="56581" y="570"/>
                  <a:pt x="56581" y="570"/>
                </a:cubicBezTo>
                <a:cubicBezTo>
                  <a:pt x="56581" y="597"/>
                  <a:pt x="56228" y="760"/>
                  <a:pt x="56201" y="760"/>
                </a:cubicBezTo>
                <a:cubicBezTo>
                  <a:pt x="56337" y="787"/>
                  <a:pt x="56473" y="950"/>
                  <a:pt x="56581" y="950"/>
                </a:cubicBezTo>
                <a:cubicBezTo>
                  <a:pt x="56662" y="950"/>
                  <a:pt x="56907" y="787"/>
                  <a:pt x="56961" y="760"/>
                </a:cubicBezTo>
                <a:cubicBezTo>
                  <a:pt x="57015" y="733"/>
                  <a:pt x="57286" y="570"/>
                  <a:pt x="57341" y="570"/>
                </a:cubicBezTo>
                <a:cubicBezTo>
                  <a:pt x="57422" y="570"/>
                  <a:pt x="57666" y="733"/>
                  <a:pt x="57720" y="760"/>
                </a:cubicBezTo>
                <a:cubicBezTo>
                  <a:pt x="57775" y="760"/>
                  <a:pt x="58073" y="923"/>
                  <a:pt x="58127" y="923"/>
                </a:cubicBezTo>
                <a:cubicBezTo>
                  <a:pt x="58208" y="923"/>
                  <a:pt x="58398" y="733"/>
                  <a:pt x="58480" y="733"/>
                </a:cubicBezTo>
                <a:cubicBezTo>
                  <a:pt x="58615" y="760"/>
                  <a:pt x="58751" y="923"/>
                  <a:pt x="58887" y="923"/>
                </a:cubicBezTo>
                <a:cubicBezTo>
                  <a:pt x="58995" y="923"/>
                  <a:pt x="59158" y="706"/>
                  <a:pt x="59266" y="733"/>
                </a:cubicBezTo>
                <a:cubicBezTo>
                  <a:pt x="59375" y="733"/>
                  <a:pt x="59510" y="896"/>
                  <a:pt x="59646" y="896"/>
                </a:cubicBezTo>
                <a:cubicBezTo>
                  <a:pt x="59782" y="896"/>
                  <a:pt x="59917" y="1085"/>
                  <a:pt x="60026" y="1085"/>
                </a:cubicBezTo>
                <a:cubicBezTo>
                  <a:pt x="60107" y="1058"/>
                  <a:pt x="60351" y="896"/>
                  <a:pt x="60406" y="868"/>
                </a:cubicBezTo>
                <a:cubicBezTo>
                  <a:pt x="60460" y="868"/>
                  <a:pt x="60731" y="679"/>
                  <a:pt x="60785" y="679"/>
                </a:cubicBezTo>
                <a:cubicBezTo>
                  <a:pt x="60812" y="679"/>
                  <a:pt x="61192" y="841"/>
                  <a:pt x="61192" y="841"/>
                </a:cubicBezTo>
                <a:cubicBezTo>
                  <a:pt x="61192" y="868"/>
                  <a:pt x="60812" y="1058"/>
                  <a:pt x="60812" y="1058"/>
                </a:cubicBezTo>
                <a:cubicBezTo>
                  <a:pt x="60948" y="1058"/>
                  <a:pt x="61056" y="1221"/>
                  <a:pt x="61192" y="1221"/>
                </a:cubicBezTo>
                <a:cubicBezTo>
                  <a:pt x="61301" y="1221"/>
                  <a:pt x="61490" y="1058"/>
                  <a:pt x="61572" y="1031"/>
                </a:cubicBezTo>
                <a:cubicBezTo>
                  <a:pt x="61707" y="977"/>
                  <a:pt x="61843" y="896"/>
                  <a:pt x="61952" y="841"/>
                </a:cubicBezTo>
                <a:cubicBezTo>
                  <a:pt x="62006" y="787"/>
                  <a:pt x="62250" y="651"/>
                  <a:pt x="62331" y="624"/>
                </a:cubicBezTo>
                <a:cubicBezTo>
                  <a:pt x="62386" y="624"/>
                  <a:pt x="62684" y="787"/>
                  <a:pt x="62738" y="814"/>
                </a:cubicBezTo>
                <a:cubicBezTo>
                  <a:pt x="62792" y="814"/>
                  <a:pt x="63064" y="977"/>
                  <a:pt x="63145" y="977"/>
                </a:cubicBezTo>
                <a:cubicBezTo>
                  <a:pt x="63199" y="977"/>
                  <a:pt x="63471" y="760"/>
                  <a:pt x="63525" y="787"/>
                </a:cubicBezTo>
                <a:cubicBezTo>
                  <a:pt x="63660" y="814"/>
                  <a:pt x="63796" y="896"/>
                  <a:pt x="63932" y="950"/>
                </a:cubicBezTo>
                <a:lnTo>
                  <a:pt x="64311" y="1140"/>
                </a:lnTo>
                <a:cubicBezTo>
                  <a:pt x="64366" y="1167"/>
                  <a:pt x="64664" y="1330"/>
                  <a:pt x="64718" y="1302"/>
                </a:cubicBezTo>
                <a:cubicBezTo>
                  <a:pt x="64745" y="1302"/>
                  <a:pt x="65098" y="1140"/>
                  <a:pt x="65098" y="1113"/>
                </a:cubicBezTo>
                <a:cubicBezTo>
                  <a:pt x="65098" y="1058"/>
                  <a:pt x="64691" y="1004"/>
                  <a:pt x="64691" y="950"/>
                </a:cubicBezTo>
                <a:cubicBezTo>
                  <a:pt x="64718" y="896"/>
                  <a:pt x="65017" y="814"/>
                  <a:pt x="65098" y="760"/>
                </a:cubicBezTo>
                <a:cubicBezTo>
                  <a:pt x="65179" y="679"/>
                  <a:pt x="65369" y="624"/>
                  <a:pt x="65478" y="570"/>
                </a:cubicBezTo>
                <a:cubicBezTo>
                  <a:pt x="65532" y="543"/>
                  <a:pt x="65803" y="380"/>
                  <a:pt x="65857" y="380"/>
                </a:cubicBezTo>
                <a:cubicBezTo>
                  <a:pt x="65885" y="380"/>
                  <a:pt x="66264" y="543"/>
                  <a:pt x="66264" y="543"/>
                </a:cubicBezTo>
                <a:cubicBezTo>
                  <a:pt x="66264" y="597"/>
                  <a:pt x="65857" y="706"/>
                  <a:pt x="65857" y="733"/>
                </a:cubicBezTo>
                <a:cubicBezTo>
                  <a:pt x="65885" y="787"/>
                  <a:pt x="66183" y="896"/>
                  <a:pt x="66264" y="923"/>
                </a:cubicBezTo>
                <a:cubicBezTo>
                  <a:pt x="66319" y="950"/>
                  <a:pt x="66590" y="1113"/>
                  <a:pt x="66671" y="1113"/>
                </a:cubicBezTo>
                <a:cubicBezTo>
                  <a:pt x="66780" y="1113"/>
                  <a:pt x="66942" y="896"/>
                  <a:pt x="67051" y="923"/>
                </a:cubicBezTo>
                <a:cubicBezTo>
                  <a:pt x="67132" y="923"/>
                  <a:pt x="67349" y="1113"/>
                  <a:pt x="67431" y="1085"/>
                </a:cubicBezTo>
                <a:cubicBezTo>
                  <a:pt x="67593" y="1085"/>
                  <a:pt x="67675" y="923"/>
                  <a:pt x="67837" y="923"/>
                </a:cubicBezTo>
                <a:lnTo>
                  <a:pt x="67431" y="733"/>
                </a:lnTo>
                <a:cubicBezTo>
                  <a:pt x="67349" y="679"/>
                  <a:pt x="67078" y="597"/>
                  <a:pt x="67051" y="543"/>
                </a:cubicBezTo>
                <a:cubicBezTo>
                  <a:pt x="67024" y="516"/>
                  <a:pt x="67431" y="407"/>
                  <a:pt x="67431" y="353"/>
                </a:cubicBezTo>
                <a:cubicBezTo>
                  <a:pt x="67431" y="326"/>
                  <a:pt x="66997" y="190"/>
                  <a:pt x="67024" y="163"/>
                </a:cubicBezTo>
                <a:cubicBezTo>
                  <a:pt x="67078" y="163"/>
                  <a:pt x="67376" y="0"/>
                  <a:pt x="67431" y="0"/>
                </a:cubicBezTo>
                <a:cubicBezTo>
                  <a:pt x="67539" y="0"/>
                  <a:pt x="67675" y="163"/>
                  <a:pt x="67810" y="163"/>
                </a:cubicBezTo>
                <a:cubicBezTo>
                  <a:pt x="67837" y="190"/>
                  <a:pt x="67919" y="245"/>
                  <a:pt x="68027" y="272"/>
                </a:cubicBezTo>
                <a:cubicBezTo>
                  <a:pt x="68136" y="299"/>
                  <a:pt x="68217" y="326"/>
                  <a:pt x="68217" y="353"/>
                </a:cubicBezTo>
                <a:cubicBezTo>
                  <a:pt x="68217" y="380"/>
                  <a:pt x="68109" y="407"/>
                  <a:pt x="68000" y="462"/>
                </a:cubicBezTo>
                <a:cubicBezTo>
                  <a:pt x="67919" y="489"/>
                  <a:pt x="67810" y="516"/>
                  <a:pt x="67810" y="543"/>
                </a:cubicBezTo>
                <a:cubicBezTo>
                  <a:pt x="67837" y="570"/>
                  <a:pt x="67919" y="597"/>
                  <a:pt x="68000" y="624"/>
                </a:cubicBezTo>
                <a:cubicBezTo>
                  <a:pt x="68109" y="679"/>
                  <a:pt x="68190" y="706"/>
                  <a:pt x="68217" y="733"/>
                </a:cubicBezTo>
                <a:cubicBezTo>
                  <a:pt x="68271" y="760"/>
                  <a:pt x="68516" y="896"/>
                  <a:pt x="68597" y="896"/>
                </a:cubicBezTo>
                <a:cubicBezTo>
                  <a:pt x="68705" y="923"/>
                  <a:pt x="68895" y="733"/>
                  <a:pt x="69004" y="733"/>
                </a:cubicBezTo>
                <a:cubicBezTo>
                  <a:pt x="69085" y="733"/>
                  <a:pt x="69302" y="896"/>
                  <a:pt x="69384" y="923"/>
                </a:cubicBezTo>
                <a:cubicBezTo>
                  <a:pt x="69546" y="950"/>
                  <a:pt x="69628" y="1058"/>
                  <a:pt x="69790" y="1085"/>
                </a:cubicBezTo>
                <a:cubicBezTo>
                  <a:pt x="69926" y="1085"/>
                  <a:pt x="70035" y="923"/>
                  <a:pt x="70170" y="923"/>
                </a:cubicBezTo>
                <a:cubicBezTo>
                  <a:pt x="70251" y="923"/>
                  <a:pt x="70496" y="1113"/>
                  <a:pt x="70577" y="1113"/>
                </a:cubicBezTo>
                <a:cubicBezTo>
                  <a:pt x="70685" y="1085"/>
                  <a:pt x="70875" y="977"/>
                  <a:pt x="70957" y="923"/>
                </a:cubicBezTo>
                <a:cubicBezTo>
                  <a:pt x="71092" y="868"/>
                  <a:pt x="71228" y="814"/>
                  <a:pt x="71364" y="760"/>
                </a:cubicBezTo>
                <a:lnTo>
                  <a:pt x="71743" y="570"/>
                </a:lnTo>
                <a:lnTo>
                  <a:pt x="72557" y="217"/>
                </a:lnTo>
                <a:cubicBezTo>
                  <a:pt x="72584" y="299"/>
                  <a:pt x="72937" y="353"/>
                  <a:pt x="72937" y="434"/>
                </a:cubicBezTo>
                <a:cubicBezTo>
                  <a:pt x="72937" y="462"/>
                  <a:pt x="72611" y="570"/>
                  <a:pt x="72557" y="597"/>
                </a:cubicBezTo>
                <a:cubicBezTo>
                  <a:pt x="72476" y="624"/>
                  <a:pt x="72177" y="706"/>
                  <a:pt x="72150" y="760"/>
                </a:cubicBezTo>
                <a:cubicBezTo>
                  <a:pt x="72123" y="814"/>
                  <a:pt x="72530" y="923"/>
                  <a:pt x="72530" y="977"/>
                </a:cubicBezTo>
                <a:cubicBezTo>
                  <a:pt x="72530" y="1004"/>
                  <a:pt x="72123" y="1113"/>
                  <a:pt x="72150" y="1140"/>
                </a:cubicBezTo>
                <a:cubicBezTo>
                  <a:pt x="72177" y="1167"/>
                  <a:pt x="72476" y="1330"/>
                  <a:pt x="72530" y="1330"/>
                </a:cubicBezTo>
                <a:cubicBezTo>
                  <a:pt x="72666" y="1357"/>
                  <a:pt x="72801" y="1167"/>
                  <a:pt x="72937" y="1167"/>
                </a:cubicBezTo>
                <a:cubicBezTo>
                  <a:pt x="73018" y="1167"/>
                  <a:pt x="73262" y="1330"/>
                  <a:pt x="73316" y="1357"/>
                </a:cubicBezTo>
                <a:cubicBezTo>
                  <a:pt x="73452" y="1438"/>
                  <a:pt x="73561" y="1492"/>
                  <a:pt x="73696" y="1574"/>
                </a:cubicBezTo>
                <a:cubicBezTo>
                  <a:pt x="73750" y="1492"/>
                  <a:pt x="74103" y="1465"/>
                  <a:pt x="74103" y="1411"/>
                </a:cubicBezTo>
                <a:cubicBezTo>
                  <a:pt x="74103" y="1357"/>
                  <a:pt x="73696" y="1221"/>
                  <a:pt x="73723" y="1194"/>
                </a:cubicBezTo>
                <a:cubicBezTo>
                  <a:pt x="73778" y="1140"/>
                  <a:pt x="74022" y="1085"/>
                  <a:pt x="74130" y="1031"/>
                </a:cubicBezTo>
                <a:cubicBezTo>
                  <a:pt x="74239" y="977"/>
                  <a:pt x="74374" y="896"/>
                  <a:pt x="74510" y="868"/>
                </a:cubicBezTo>
                <a:cubicBezTo>
                  <a:pt x="74537" y="868"/>
                  <a:pt x="74863" y="1058"/>
                  <a:pt x="74890" y="1058"/>
                </a:cubicBezTo>
                <a:cubicBezTo>
                  <a:pt x="74944" y="1113"/>
                  <a:pt x="75188" y="1275"/>
                  <a:pt x="75269" y="1275"/>
                </a:cubicBezTo>
                <a:cubicBezTo>
                  <a:pt x="75324" y="1275"/>
                  <a:pt x="75622" y="1113"/>
                  <a:pt x="75649" y="1113"/>
                </a:cubicBezTo>
                <a:lnTo>
                  <a:pt x="76029" y="923"/>
                </a:lnTo>
                <a:cubicBezTo>
                  <a:pt x="76110" y="896"/>
                  <a:pt x="76327" y="760"/>
                  <a:pt x="76436" y="760"/>
                </a:cubicBezTo>
                <a:cubicBezTo>
                  <a:pt x="76436" y="760"/>
                  <a:pt x="76788" y="950"/>
                  <a:pt x="76788" y="950"/>
                </a:cubicBezTo>
                <a:cubicBezTo>
                  <a:pt x="76788" y="977"/>
                  <a:pt x="76436" y="1140"/>
                  <a:pt x="76409" y="1140"/>
                </a:cubicBezTo>
                <a:cubicBezTo>
                  <a:pt x="76544" y="1140"/>
                  <a:pt x="76653" y="1330"/>
                  <a:pt x="76788" y="1330"/>
                </a:cubicBezTo>
                <a:cubicBezTo>
                  <a:pt x="76924" y="1330"/>
                  <a:pt x="77032" y="1140"/>
                  <a:pt x="77168" y="1167"/>
                </a:cubicBezTo>
                <a:cubicBezTo>
                  <a:pt x="77304" y="1167"/>
                  <a:pt x="77412" y="1357"/>
                  <a:pt x="77548" y="1357"/>
                </a:cubicBezTo>
                <a:cubicBezTo>
                  <a:pt x="77683" y="1357"/>
                  <a:pt x="77819" y="1194"/>
                  <a:pt x="77928" y="1167"/>
                </a:cubicBezTo>
                <a:cubicBezTo>
                  <a:pt x="78063" y="1167"/>
                  <a:pt x="78199" y="1004"/>
                  <a:pt x="78307" y="1004"/>
                </a:cubicBezTo>
                <a:cubicBezTo>
                  <a:pt x="78416" y="1004"/>
                  <a:pt x="78579" y="1194"/>
                  <a:pt x="78687" y="1194"/>
                </a:cubicBezTo>
                <a:cubicBezTo>
                  <a:pt x="78823" y="1167"/>
                  <a:pt x="78931" y="1004"/>
                  <a:pt x="79067" y="1004"/>
                </a:cubicBezTo>
                <a:cubicBezTo>
                  <a:pt x="79148" y="1004"/>
                  <a:pt x="79392" y="1167"/>
                  <a:pt x="79446" y="1194"/>
                </a:cubicBezTo>
                <a:cubicBezTo>
                  <a:pt x="79501" y="1221"/>
                  <a:pt x="79772" y="1384"/>
                  <a:pt x="79826" y="1384"/>
                </a:cubicBezTo>
                <a:cubicBezTo>
                  <a:pt x="79908" y="1384"/>
                  <a:pt x="80152" y="1221"/>
                  <a:pt x="80206" y="1194"/>
                </a:cubicBezTo>
                <a:cubicBezTo>
                  <a:pt x="80260" y="1167"/>
                  <a:pt x="80531" y="1004"/>
                  <a:pt x="80586" y="1004"/>
                </a:cubicBezTo>
                <a:cubicBezTo>
                  <a:pt x="80721" y="1004"/>
                  <a:pt x="80857" y="1194"/>
                  <a:pt x="80965" y="1194"/>
                </a:cubicBezTo>
                <a:cubicBezTo>
                  <a:pt x="81047" y="1194"/>
                  <a:pt x="81291" y="977"/>
                  <a:pt x="81372" y="1004"/>
                </a:cubicBezTo>
                <a:cubicBezTo>
                  <a:pt x="81481" y="1031"/>
                  <a:pt x="81644" y="1140"/>
                  <a:pt x="81752" y="1194"/>
                </a:cubicBezTo>
                <a:cubicBezTo>
                  <a:pt x="81806" y="1194"/>
                  <a:pt x="82078" y="1357"/>
                  <a:pt x="82132" y="1357"/>
                </a:cubicBezTo>
                <a:cubicBezTo>
                  <a:pt x="82213" y="1357"/>
                  <a:pt x="82457" y="1221"/>
                  <a:pt x="82511" y="1167"/>
                </a:cubicBezTo>
                <a:lnTo>
                  <a:pt x="82891" y="1004"/>
                </a:lnTo>
                <a:lnTo>
                  <a:pt x="83271" y="814"/>
                </a:lnTo>
                <a:lnTo>
                  <a:pt x="84030" y="434"/>
                </a:lnTo>
                <a:lnTo>
                  <a:pt x="84817" y="787"/>
                </a:lnTo>
                <a:lnTo>
                  <a:pt x="84437" y="977"/>
                </a:lnTo>
                <a:cubicBezTo>
                  <a:pt x="84356" y="1004"/>
                  <a:pt x="84112" y="1113"/>
                  <a:pt x="84058" y="1167"/>
                </a:cubicBezTo>
                <a:cubicBezTo>
                  <a:pt x="84030" y="1194"/>
                  <a:pt x="84437" y="1302"/>
                  <a:pt x="84437" y="1330"/>
                </a:cubicBezTo>
                <a:cubicBezTo>
                  <a:pt x="84464" y="1357"/>
                  <a:pt x="84058" y="1519"/>
                  <a:pt x="84058" y="1519"/>
                </a:cubicBezTo>
                <a:cubicBezTo>
                  <a:pt x="84112" y="1547"/>
                  <a:pt x="84410" y="1709"/>
                  <a:pt x="84464" y="1709"/>
                </a:cubicBezTo>
                <a:cubicBezTo>
                  <a:pt x="84600" y="1709"/>
                  <a:pt x="84709" y="1519"/>
                  <a:pt x="84844" y="1519"/>
                </a:cubicBezTo>
                <a:cubicBezTo>
                  <a:pt x="84980" y="1492"/>
                  <a:pt x="85088" y="1330"/>
                  <a:pt x="85224" y="1330"/>
                </a:cubicBezTo>
                <a:cubicBezTo>
                  <a:pt x="85278" y="1330"/>
                  <a:pt x="85576" y="1519"/>
                  <a:pt x="85604" y="1492"/>
                </a:cubicBezTo>
                <a:cubicBezTo>
                  <a:pt x="85658" y="1492"/>
                  <a:pt x="85983" y="1330"/>
                  <a:pt x="85983" y="1302"/>
                </a:cubicBezTo>
                <a:cubicBezTo>
                  <a:pt x="85983" y="1302"/>
                  <a:pt x="85604" y="1140"/>
                  <a:pt x="85604" y="1140"/>
                </a:cubicBezTo>
                <a:cubicBezTo>
                  <a:pt x="85712" y="1113"/>
                  <a:pt x="85848" y="950"/>
                  <a:pt x="85983" y="950"/>
                </a:cubicBezTo>
                <a:cubicBezTo>
                  <a:pt x="86038" y="950"/>
                  <a:pt x="86309" y="1085"/>
                  <a:pt x="86363" y="1113"/>
                </a:cubicBezTo>
                <a:cubicBezTo>
                  <a:pt x="86390" y="1140"/>
                  <a:pt x="86743" y="1275"/>
                  <a:pt x="86743" y="1275"/>
                </a:cubicBezTo>
                <a:cubicBezTo>
                  <a:pt x="86797" y="1248"/>
                  <a:pt x="87123" y="1140"/>
                  <a:pt x="87123" y="1085"/>
                </a:cubicBezTo>
                <a:cubicBezTo>
                  <a:pt x="87123" y="1031"/>
                  <a:pt x="86743" y="977"/>
                  <a:pt x="86743" y="923"/>
                </a:cubicBezTo>
                <a:cubicBezTo>
                  <a:pt x="86743" y="868"/>
                  <a:pt x="87123" y="787"/>
                  <a:pt x="87123" y="733"/>
                </a:cubicBezTo>
                <a:cubicBezTo>
                  <a:pt x="87123" y="706"/>
                  <a:pt x="86689" y="597"/>
                  <a:pt x="86716" y="543"/>
                </a:cubicBezTo>
                <a:cubicBezTo>
                  <a:pt x="86743" y="543"/>
                  <a:pt x="87068" y="353"/>
                  <a:pt x="87095" y="353"/>
                </a:cubicBezTo>
                <a:cubicBezTo>
                  <a:pt x="87231" y="353"/>
                  <a:pt x="87367" y="516"/>
                  <a:pt x="87502" y="543"/>
                </a:cubicBezTo>
                <a:cubicBezTo>
                  <a:pt x="87529" y="597"/>
                  <a:pt x="87909" y="651"/>
                  <a:pt x="87909" y="706"/>
                </a:cubicBezTo>
                <a:cubicBezTo>
                  <a:pt x="87909" y="760"/>
                  <a:pt x="87502" y="841"/>
                  <a:pt x="87529" y="896"/>
                </a:cubicBezTo>
                <a:cubicBezTo>
                  <a:pt x="87529" y="923"/>
                  <a:pt x="87855" y="1058"/>
                  <a:pt x="87909" y="1085"/>
                </a:cubicBezTo>
                <a:cubicBezTo>
                  <a:pt x="88018" y="1085"/>
                  <a:pt x="88207" y="1248"/>
                  <a:pt x="88316" y="1248"/>
                </a:cubicBezTo>
                <a:cubicBezTo>
                  <a:pt x="88424" y="1248"/>
                  <a:pt x="88587" y="1058"/>
                  <a:pt x="88696" y="1058"/>
                </a:cubicBezTo>
                <a:cubicBezTo>
                  <a:pt x="88777" y="1058"/>
                  <a:pt x="89021" y="1248"/>
                  <a:pt x="89103" y="1221"/>
                </a:cubicBezTo>
                <a:cubicBezTo>
                  <a:pt x="89211" y="1194"/>
                  <a:pt x="89374" y="1085"/>
                  <a:pt x="89482" y="1031"/>
                </a:cubicBezTo>
                <a:cubicBezTo>
                  <a:pt x="89537" y="1004"/>
                  <a:pt x="89808" y="841"/>
                  <a:pt x="89862" y="841"/>
                </a:cubicBezTo>
                <a:cubicBezTo>
                  <a:pt x="89943" y="841"/>
                  <a:pt x="90215" y="1004"/>
                  <a:pt x="90269" y="1031"/>
                </a:cubicBezTo>
                <a:cubicBezTo>
                  <a:pt x="90296" y="1058"/>
                  <a:pt x="90594" y="1221"/>
                  <a:pt x="90649" y="1194"/>
                </a:cubicBezTo>
                <a:cubicBezTo>
                  <a:pt x="90757" y="1194"/>
                  <a:pt x="90947" y="1004"/>
                  <a:pt x="91056" y="1004"/>
                </a:cubicBezTo>
                <a:cubicBezTo>
                  <a:pt x="91164" y="1031"/>
                  <a:pt x="91300" y="1194"/>
                  <a:pt x="91435" y="1194"/>
                </a:cubicBezTo>
                <a:cubicBezTo>
                  <a:pt x="91544" y="1194"/>
                  <a:pt x="91706" y="1004"/>
                  <a:pt x="91815" y="1004"/>
                </a:cubicBezTo>
                <a:cubicBezTo>
                  <a:pt x="91951" y="1031"/>
                  <a:pt x="92113" y="1194"/>
                  <a:pt x="92222" y="1194"/>
                </a:cubicBezTo>
                <a:cubicBezTo>
                  <a:pt x="92303" y="1194"/>
                  <a:pt x="92547" y="1031"/>
                  <a:pt x="92602" y="1004"/>
                </a:cubicBezTo>
                <a:cubicBezTo>
                  <a:pt x="92656" y="977"/>
                  <a:pt x="92927" y="814"/>
                  <a:pt x="92981" y="814"/>
                </a:cubicBezTo>
                <a:cubicBezTo>
                  <a:pt x="93090" y="814"/>
                  <a:pt x="93280" y="1004"/>
                  <a:pt x="93388" y="1004"/>
                </a:cubicBezTo>
                <a:cubicBezTo>
                  <a:pt x="93415" y="1004"/>
                  <a:pt x="93442" y="977"/>
                  <a:pt x="93470" y="977"/>
                </a:cubicBezTo>
                <a:lnTo>
                  <a:pt x="93524" y="923"/>
                </a:lnTo>
                <a:lnTo>
                  <a:pt x="93551" y="923"/>
                </a:lnTo>
                <a:lnTo>
                  <a:pt x="93551" y="923"/>
                </a:lnTo>
                <a:lnTo>
                  <a:pt x="93578" y="896"/>
                </a:lnTo>
                <a:lnTo>
                  <a:pt x="93578" y="896"/>
                </a:lnTo>
                <a:lnTo>
                  <a:pt x="93578" y="896"/>
                </a:lnTo>
                <a:lnTo>
                  <a:pt x="93578" y="896"/>
                </a:lnTo>
                <a:lnTo>
                  <a:pt x="93632" y="896"/>
                </a:lnTo>
                <a:lnTo>
                  <a:pt x="93632" y="896"/>
                </a:lnTo>
                <a:lnTo>
                  <a:pt x="93632" y="896"/>
                </a:lnTo>
                <a:lnTo>
                  <a:pt x="93632" y="896"/>
                </a:lnTo>
                <a:cubicBezTo>
                  <a:pt x="93687" y="896"/>
                  <a:pt x="93714" y="868"/>
                  <a:pt x="93741" y="841"/>
                </a:cubicBezTo>
                <a:cubicBezTo>
                  <a:pt x="93768" y="841"/>
                  <a:pt x="93768" y="841"/>
                  <a:pt x="93795" y="841"/>
                </a:cubicBezTo>
                <a:cubicBezTo>
                  <a:pt x="93849" y="814"/>
                  <a:pt x="93876" y="814"/>
                  <a:pt x="93931" y="841"/>
                </a:cubicBezTo>
                <a:cubicBezTo>
                  <a:pt x="93985" y="841"/>
                  <a:pt x="94066" y="868"/>
                  <a:pt x="94148" y="896"/>
                </a:cubicBezTo>
                <a:cubicBezTo>
                  <a:pt x="94229" y="923"/>
                  <a:pt x="94310" y="950"/>
                  <a:pt x="94365" y="977"/>
                </a:cubicBezTo>
                <a:cubicBezTo>
                  <a:pt x="94527" y="1058"/>
                  <a:pt x="94663" y="1140"/>
                  <a:pt x="94771" y="1167"/>
                </a:cubicBezTo>
                <a:cubicBezTo>
                  <a:pt x="94853" y="1194"/>
                  <a:pt x="95043" y="1221"/>
                  <a:pt x="95233" y="1248"/>
                </a:cubicBezTo>
                <a:cubicBezTo>
                  <a:pt x="95422" y="1275"/>
                  <a:pt x="95639" y="1357"/>
                  <a:pt x="95721" y="1411"/>
                </a:cubicBezTo>
                <a:cubicBezTo>
                  <a:pt x="95856" y="1492"/>
                  <a:pt x="96019" y="1655"/>
                  <a:pt x="96155" y="1845"/>
                </a:cubicBezTo>
                <a:cubicBezTo>
                  <a:pt x="96290" y="2035"/>
                  <a:pt x="96399" y="2225"/>
                  <a:pt x="96453" y="2333"/>
                </a:cubicBezTo>
                <a:cubicBezTo>
                  <a:pt x="96535" y="2442"/>
                  <a:pt x="96643" y="2686"/>
                  <a:pt x="96697" y="2903"/>
                </a:cubicBezTo>
                <a:cubicBezTo>
                  <a:pt x="96779" y="3147"/>
                  <a:pt x="96806" y="3337"/>
                  <a:pt x="96806" y="3418"/>
                </a:cubicBezTo>
                <a:cubicBezTo>
                  <a:pt x="96806" y="3445"/>
                  <a:pt x="96697" y="3228"/>
                  <a:pt x="96535" y="2984"/>
                </a:cubicBezTo>
                <a:cubicBezTo>
                  <a:pt x="96372" y="2740"/>
                  <a:pt x="96182" y="2550"/>
                  <a:pt x="96155" y="2550"/>
                </a:cubicBezTo>
                <a:cubicBezTo>
                  <a:pt x="96155" y="2577"/>
                  <a:pt x="96182" y="2631"/>
                  <a:pt x="96236" y="2713"/>
                </a:cubicBezTo>
                <a:cubicBezTo>
                  <a:pt x="96263" y="2794"/>
                  <a:pt x="96318" y="2903"/>
                  <a:pt x="96345" y="3038"/>
                </a:cubicBezTo>
                <a:cubicBezTo>
                  <a:pt x="96426" y="3255"/>
                  <a:pt x="96426" y="3499"/>
                  <a:pt x="96453" y="3527"/>
                </a:cubicBezTo>
                <a:cubicBezTo>
                  <a:pt x="96453" y="3554"/>
                  <a:pt x="96562" y="3771"/>
                  <a:pt x="96616" y="3988"/>
                </a:cubicBezTo>
                <a:cubicBezTo>
                  <a:pt x="96643" y="4069"/>
                  <a:pt x="96670" y="4178"/>
                  <a:pt x="96697" y="4259"/>
                </a:cubicBezTo>
                <a:cubicBezTo>
                  <a:pt x="96697" y="4259"/>
                  <a:pt x="96697" y="4259"/>
                  <a:pt x="96697" y="4286"/>
                </a:cubicBezTo>
                <a:lnTo>
                  <a:pt x="96724" y="4313"/>
                </a:lnTo>
                <a:cubicBezTo>
                  <a:pt x="96724" y="4313"/>
                  <a:pt x="96724" y="4313"/>
                  <a:pt x="96724" y="4313"/>
                </a:cubicBezTo>
                <a:cubicBezTo>
                  <a:pt x="96724" y="4340"/>
                  <a:pt x="96724" y="4340"/>
                  <a:pt x="96724" y="4340"/>
                </a:cubicBezTo>
                <a:cubicBezTo>
                  <a:pt x="96724" y="4340"/>
                  <a:pt x="96752" y="4340"/>
                  <a:pt x="96752" y="4313"/>
                </a:cubicBezTo>
                <a:lnTo>
                  <a:pt x="96752" y="4286"/>
                </a:lnTo>
                <a:lnTo>
                  <a:pt x="96752" y="4286"/>
                </a:lnTo>
                <a:cubicBezTo>
                  <a:pt x="96752" y="4259"/>
                  <a:pt x="96779" y="4286"/>
                  <a:pt x="96779" y="4259"/>
                </a:cubicBezTo>
                <a:lnTo>
                  <a:pt x="96779" y="4232"/>
                </a:lnTo>
                <a:cubicBezTo>
                  <a:pt x="96779" y="4150"/>
                  <a:pt x="96806" y="4042"/>
                  <a:pt x="96806" y="3906"/>
                </a:cubicBezTo>
                <a:cubicBezTo>
                  <a:pt x="96806" y="3662"/>
                  <a:pt x="96779" y="3391"/>
                  <a:pt x="96806" y="3418"/>
                </a:cubicBezTo>
                <a:cubicBezTo>
                  <a:pt x="96860" y="3472"/>
                  <a:pt x="96941" y="3662"/>
                  <a:pt x="96996" y="3852"/>
                </a:cubicBezTo>
                <a:cubicBezTo>
                  <a:pt x="97023" y="3961"/>
                  <a:pt x="97050" y="4042"/>
                  <a:pt x="97050" y="4150"/>
                </a:cubicBezTo>
                <a:cubicBezTo>
                  <a:pt x="97077" y="4205"/>
                  <a:pt x="97077" y="4232"/>
                  <a:pt x="97077" y="4286"/>
                </a:cubicBezTo>
                <a:cubicBezTo>
                  <a:pt x="97104" y="4313"/>
                  <a:pt x="97104" y="4313"/>
                  <a:pt x="97104" y="4340"/>
                </a:cubicBezTo>
                <a:cubicBezTo>
                  <a:pt x="97131" y="4422"/>
                  <a:pt x="97267" y="4612"/>
                  <a:pt x="97294" y="4720"/>
                </a:cubicBezTo>
                <a:cubicBezTo>
                  <a:pt x="97294" y="4747"/>
                  <a:pt x="97104" y="5073"/>
                  <a:pt x="97104" y="5100"/>
                </a:cubicBezTo>
                <a:cubicBezTo>
                  <a:pt x="97050" y="5208"/>
                  <a:pt x="96941" y="5371"/>
                  <a:pt x="96914" y="5507"/>
                </a:cubicBezTo>
                <a:cubicBezTo>
                  <a:pt x="96887" y="5588"/>
                  <a:pt x="96724" y="5805"/>
                  <a:pt x="96724" y="5913"/>
                </a:cubicBezTo>
                <a:cubicBezTo>
                  <a:pt x="96724" y="5968"/>
                  <a:pt x="96887" y="6239"/>
                  <a:pt x="96914" y="6293"/>
                </a:cubicBezTo>
                <a:cubicBezTo>
                  <a:pt x="96941" y="6402"/>
                  <a:pt x="97050" y="6564"/>
                  <a:pt x="97077" y="6700"/>
                </a:cubicBezTo>
                <a:cubicBezTo>
                  <a:pt x="97104" y="6781"/>
                  <a:pt x="96887" y="6998"/>
                  <a:pt x="96887" y="7107"/>
                </a:cubicBezTo>
                <a:cubicBezTo>
                  <a:pt x="96887" y="7161"/>
                  <a:pt x="97050" y="7432"/>
                  <a:pt x="97050" y="7514"/>
                </a:cubicBezTo>
                <a:cubicBezTo>
                  <a:pt x="97077" y="7541"/>
                  <a:pt x="97240" y="7866"/>
                  <a:pt x="97240" y="7921"/>
                </a:cubicBezTo>
                <a:cubicBezTo>
                  <a:pt x="97213" y="8002"/>
                  <a:pt x="97077" y="8219"/>
                  <a:pt x="97023" y="8300"/>
                </a:cubicBezTo>
                <a:cubicBezTo>
                  <a:pt x="96996" y="8355"/>
                  <a:pt x="96833" y="8626"/>
                  <a:pt x="96833" y="8707"/>
                </a:cubicBezTo>
                <a:cubicBezTo>
                  <a:pt x="96833" y="8734"/>
                  <a:pt x="96996" y="9087"/>
                  <a:pt x="96996" y="9114"/>
                </a:cubicBezTo>
                <a:cubicBezTo>
                  <a:pt x="96969" y="9168"/>
                  <a:pt x="96806" y="9494"/>
                  <a:pt x="96779" y="9494"/>
                </a:cubicBezTo>
                <a:cubicBezTo>
                  <a:pt x="96724" y="9494"/>
                  <a:pt x="96670" y="9060"/>
                  <a:pt x="96616" y="9087"/>
                </a:cubicBezTo>
                <a:cubicBezTo>
                  <a:pt x="96616" y="9087"/>
                  <a:pt x="96426" y="9440"/>
                  <a:pt x="96399" y="9467"/>
                </a:cubicBezTo>
                <a:cubicBezTo>
                  <a:pt x="96399" y="9602"/>
                  <a:pt x="96209" y="9738"/>
                  <a:pt x="96209" y="9846"/>
                </a:cubicBezTo>
                <a:cubicBezTo>
                  <a:pt x="96182" y="9982"/>
                  <a:pt x="96345" y="10118"/>
                  <a:pt x="96372" y="10253"/>
                </a:cubicBezTo>
                <a:cubicBezTo>
                  <a:pt x="96372" y="10389"/>
                  <a:pt x="96535" y="10524"/>
                  <a:pt x="96507" y="10633"/>
                </a:cubicBezTo>
                <a:cubicBezTo>
                  <a:pt x="96507" y="10714"/>
                  <a:pt x="96290" y="10958"/>
                  <a:pt x="96318" y="11013"/>
                </a:cubicBezTo>
                <a:cubicBezTo>
                  <a:pt x="96345" y="11148"/>
                  <a:pt x="96426" y="11284"/>
                  <a:pt x="96480" y="11392"/>
                </a:cubicBezTo>
                <a:lnTo>
                  <a:pt x="96643" y="11772"/>
                </a:lnTo>
                <a:lnTo>
                  <a:pt x="96806" y="12152"/>
                </a:lnTo>
                <a:cubicBezTo>
                  <a:pt x="96860" y="12288"/>
                  <a:pt x="96914" y="12423"/>
                  <a:pt x="96969" y="12532"/>
                </a:cubicBezTo>
                <a:cubicBezTo>
                  <a:pt x="96996" y="12613"/>
                  <a:pt x="97158" y="12830"/>
                  <a:pt x="97158" y="12911"/>
                </a:cubicBezTo>
                <a:cubicBezTo>
                  <a:pt x="97158" y="12939"/>
                  <a:pt x="96969" y="13291"/>
                  <a:pt x="96969" y="13291"/>
                </a:cubicBezTo>
                <a:cubicBezTo>
                  <a:pt x="96914" y="13291"/>
                  <a:pt x="96806" y="12884"/>
                  <a:pt x="96779" y="12911"/>
                </a:cubicBezTo>
                <a:cubicBezTo>
                  <a:pt x="96724" y="12966"/>
                  <a:pt x="96643" y="13183"/>
                  <a:pt x="96589" y="13291"/>
                </a:cubicBezTo>
                <a:cubicBezTo>
                  <a:pt x="96562" y="13345"/>
                  <a:pt x="96399" y="13589"/>
                  <a:pt x="96399" y="13671"/>
                </a:cubicBezTo>
                <a:cubicBezTo>
                  <a:pt x="96399" y="13725"/>
                  <a:pt x="96562" y="13996"/>
                  <a:pt x="96589" y="14051"/>
                </a:cubicBezTo>
                <a:cubicBezTo>
                  <a:pt x="96589" y="14078"/>
                  <a:pt x="96724" y="14430"/>
                  <a:pt x="96752" y="14430"/>
                </a:cubicBezTo>
                <a:cubicBezTo>
                  <a:pt x="96779" y="14403"/>
                  <a:pt x="96941" y="14051"/>
                  <a:pt x="96941" y="14051"/>
                </a:cubicBezTo>
                <a:cubicBezTo>
                  <a:pt x="96969" y="14132"/>
                  <a:pt x="97131" y="14322"/>
                  <a:pt x="97131" y="14430"/>
                </a:cubicBezTo>
                <a:cubicBezTo>
                  <a:pt x="97131" y="14539"/>
                  <a:pt x="96941" y="14674"/>
                  <a:pt x="96941" y="14810"/>
                </a:cubicBezTo>
                <a:cubicBezTo>
                  <a:pt x="96914" y="14919"/>
                  <a:pt x="96752" y="15054"/>
                  <a:pt x="96752" y="15190"/>
                </a:cubicBezTo>
                <a:cubicBezTo>
                  <a:pt x="96752" y="15298"/>
                  <a:pt x="96941" y="15434"/>
                  <a:pt x="96941" y="15542"/>
                </a:cubicBezTo>
                <a:cubicBezTo>
                  <a:pt x="96941" y="15678"/>
                  <a:pt x="96752" y="15814"/>
                  <a:pt x="96752" y="15949"/>
                </a:cubicBezTo>
                <a:cubicBezTo>
                  <a:pt x="96752" y="16058"/>
                  <a:pt x="96941" y="16220"/>
                  <a:pt x="96941" y="16329"/>
                </a:cubicBezTo>
                <a:cubicBezTo>
                  <a:pt x="96941" y="16437"/>
                  <a:pt x="96752" y="16627"/>
                  <a:pt x="96752" y="16709"/>
                </a:cubicBezTo>
                <a:cubicBezTo>
                  <a:pt x="96779" y="16790"/>
                  <a:pt x="96914" y="17034"/>
                  <a:pt x="96941" y="17088"/>
                </a:cubicBezTo>
                <a:cubicBezTo>
                  <a:pt x="96969" y="17143"/>
                  <a:pt x="97131" y="17414"/>
                  <a:pt x="97131" y="17468"/>
                </a:cubicBezTo>
                <a:cubicBezTo>
                  <a:pt x="97131" y="17604"/>
                  <a:pt x="96969" y="17712"/>
                  <a:pt x="96941" y="17875"/>
                </a:cubicBezTo>
                <a:cubicBezTo>
                  <a:pt x="96969" y="17956"/>
                  <a:pt x="97158" y="18146"/>
                  <a:pt x="97131" y="18255"/>
                </a:cubicBezTo>
                <a:cubicBezTo>
                  <a:pt x="97131" y="18282"/>
                  <a:pt x="96969" y="18635"/>
                  <a:pt x="96969" y="18635"/>
                </a:cubicBezTo>
                <a:cubicBezTo>
                  <a:pt x="96914" y="18635"/>
                  <a:pt x="96806" y="18309"/>
                  <a:pt x="96779" y="18255"/>
                </a:cubicBezTo>
                <a:cubicBezTo>
                  <a:pt x="96697" y="18173"/>
                  <a:pt x="96643" y="17984"/>
                  <a:pt x="96589" y="17875"/>
                </a:cubicBezTo>
                <a:cubicBezTo>
                  <a:pt x="96535" y="17739"/>
                  <a:pt x="96453" y="17604"/>
                  <a:pt x="96399" y="17495"/>
                </a:cubicBezTo>
                <a:cubicBezTo>
                  <a:pt x="96399" y="17604"/>
                  <a:pt x="96209" y="17739"/>
                  <a:pt x="96209" y="17875"/>
                </a:cubicBezTo>
                <a:cubicBezTo>
                  <a:pt x="96209" y="17984"/>
                  <a:pt x="96426" y="18146"/>
                  <a:pt x="96399" y="18255"/>
                </a:cubicBezTo>
                <a:cubicBezTo>
                  <a:pt x="96399" y="18336"/>
                  <a:pt x="96209" y="18580"/>
                  <a:pt x="96236" y="18662"/>
                </a:cubicBezTo>
                <a:cubicBezTo>
                  <a:pt x="96236" y="18770"/>
                  <a:pt x="96372" y="18933"/>
                  <a:pt x="96426" y="19041"/>
                </a:cubicBezTo>
                <a:cubicBezTo>
                  <a:pt x="96480" y="19150"/>
                  <a:pt x="96535" y="19285"/>
                  <a:pt x="96616" y="19421"/>
                </a:cubicBezTo>
                <a:cubicBezTo>
                  <a:pt x="96643" y="19475"/>
                  <a:pt x="96779" y="19692"/>
                  <a:pt x="96806" y="19801"/>
                </a:cubicBezTo>
                <a:cubicBezTo>
                  <a:pt x="96806" y="19882"/>
                  <a:pt x="96616" y="20072"/>
                  <a:pt x="96616" y="20181"/>
                </a:cubicBezTo>
                <a:cubicBezTo>
                  <a:pt x="96616" y="20316"/>
                  <a:pt x="96806" y="20425"/>
                  <a:pt x="96806" y="20560"/>
                </a:cubicBezTo>
                <a:cubicBezTo>
                  <a:pt x="96806" y="20696"/>
                  <a:pt x="96616" y="20832"/>
                  <a:pt x="96616" y="20967"/>
                </a:cubicBezTo>
                <a:cubicBezTo>
                  <a:pt x="96616" y="21076"/>
                  <a:pt x="96806" y="21211"/>
                  <a:pt x="96806" y="21347"/>
                </a:cubicBezTo>
                <a:cubicBezTo>
                  <a:pt x="96806" y="21483"/>
                  <a:pt x="96643" y="21591"/>
                  <a:pt x="96643" y="21727"/>
                </a:cubicBezTo>
                <a:cubicBezTo>
                  <a:pt x="96643" y="21835"/>
                  <a:pt x="96833" y="21998"/>
                  <a:pt x="96833" y="22106"/>
                </a:cubicBezTo>
                <a:cubicBezTo>
                  <a:pt x="96806" y="22188"/>
                  <a:pt x="96643" y="22459"/>
                  <a:pt x="96643" y="22513"/>
                </a:cubicBezTo>
                <a:cubicBezTo>
                  <a:pt x="96670" y="22622"/>
                  <a:pt x="96779" y="22812"/>
                  <a:pt x="96833" y="22893"/>
                </a:cubicBezTo>
                <a:cubicBezTo>
                  <a:pt x="96887" y="23029"/>
                  <a:pt x="96969" y="23164"/>
                  <a:pt x="97023" y="23273"/>
                </a:cubicBezTo>
                <a:cubicBezTo>
                  <a:pt x="97050" y="23327"/>
                  <a:pt x="97213" y="23625"/>
                  <a:pt x="97213" y="23680"/>
                </a:cubicBezTo>
                <a:cubicBezTo>
                  <a:pt x="97213" y="23761"/>
                  <a:pt x="97077" y="23978"/>
                  <a:pt x="97023" y="24059"/>
                </a:cubicBezTo>
                <a:cubicBezTo>
                  <a:pt x="96996" y="24168"/>
                  <a:pt x="96914" y="24412"/>
                  <a:pt x="96860" y="24466"/>
                </a:cubicBezTo>
                <a:cubicBezTo>
                  <a:pt x="96833" y="24493"/>
                  <a:pt x="96697" y="24059"/>
                  <a:pt x="96670" y="24059"/>
                </a:cubicBezTo>
                <a:cubicBezTo>
                  <a:pt x="96616" y="24059"/>
                  <a:pt x="96535" y="24412"/>
                  <a:pt x="96480" y="24466"/>
                </a:cubicBezTo>
                <a:cubicBezTo>
                  <a:pt x="96426" y="24547"/>
                  <a:pt x="96372" y="24764"/>
                  <a:pt x="96318" y="24846"/>
                </a:cubicBezTo>
                <a:cubicBezTo>
                  <a:pt x="96426" y="25117"/>
                  <a:pt x="96562" y="25361"/>
                  <a:pt x="96670" y="25632"/>
                </a:cubicBezTo>
                <a:cubicBezTo>
                  <a:pt x="96752" y="25741"/>
                  <a:pt x="96806" y="25877"/>
                  <a:pt x="96860" y="26012"/>
                </a:cubicBezTo>
                <a:cubicBezTo>
                  <a:pt x="96887" y="26094"/>
                  <a:pt x="97050" y="26283"/>
                  <a:pt x="97050" y="26392"/>
                </a:cubicBezTo>
                <a:cubicBezTo>
                  <a:pt x="97050" y="26419"/>
                  <a:pt x="96887" y="26799"/>
                  <a:pt x="96860" y="26799"/>
                </a:cubicBezTo>
                <a:cubicBezTo>
                  <a:pt x="96833" y="26799"/>
                  <a:pt x="96697" y="26365"/>
                  <a:pt x="96670" y="26392"/>
                </a:cubicBezTo>
                <a:cubicBezTo>
                  <a:pt x="96670" y="26446"/>
                  <a:pt x="96507" y="26745"/>
                  <a:pt x="96507" y="26799"/>
                </a:cubicBezTo>
                <a:cubicBezTo>
                  <a:pt x="96507" y="26907"/>
                  <a:pt x="96697" y="27070"/>
                  <a:pt x="96697" y="27179"/>
                </a:cubicBezTo>
                <a:cubicBezTo>
                  <a:pt x="96670" y="27260"/>
                  <a:pt x="96480" y="27504"/>
                  <a:pt x="96507" y="27558"/>
                </a:cubicBezTo>
                <a:cubicBezTo>
                  <a:pt x="96535" y="27694"/>
                  <a:pt x="96643" y="27857"/>
                  <a:pt x="96697" y="27965"/>
                </a:cubicBezTo>
                <a:lnTo>
                  <a:pt x="96887" y="28345"/>
                </a:lnTo>
                <a:lnTo>
                  <a:pt x="97050" y="28725"/>
                </a:lnTo>
                <a:cubicBezTo>
                  <a:pt x="96996" y="28752"/>
                  <a:pt x="96941" y="29104"/>
                  <a:pt x="96887" y="29104"/>
                </a:cubicBezTo>
                <a:cubicBezTo>
                  <a:pt x="96833" y="29104"/>
                  <a:pt x="96752" y="28697"/>
                  <a:pt x="96697" y="28725"/>
                </a:cubicBezTo>
                <a:cubicBezTo>
                  <a:pt x="96670" y="28752"/>
                  <a:pt x="96535" y="29131"/>
                  <a:pt x="96507" y="29104"/>
                </a:cubicBezTo>
                <a:cubicBezTo>
                  <a:pt x="96453" y="29077"/>
                  <a:pt x="96372" y="28833"/>
                  <a:pt x="96318" y="28725"/>
                </a:cubicBezTo>
                <a:cubicBezTo>
                  <a:pt x="96290" y="28643"/>
                  <a:pt x="96182" y="28399"/>
                  <a:pt x="96128" y="28345"/>
                </a:cubicBezTo>
                <a:cubicBezTo>
                  <a:pt x="96101" y="28318"/>
                  <a:pt x="95992" y="28725"/>
                  <a:pt x="95965" y="28725"/>
                </a:cubicBezTo>
                <a:lnTo>
                  <a:pt x="96128" y="29131"/>
                </a:lnTo>
                <a:cubicBezTo>
                  <a:pt x="96182" y="29240"/>
                  <a:pt x="96263" y="29430"/>
                  <a:pt x="96318" y="29511"/>
                </a:cubicBezTo>
                <a:cubicBezTo>
                  <a:pt x="96372" y="29565"/>
                  <a:pt x="96480" y="29891"/>
                  <a:pt x="96507" y="29891"/>
                </a:cubicBezTo>
                <a:cubicBezTo>
                  <a:pt x="96562" y="29891"/>
                  <a:pt x="96670" y="29457"/>
                  <a:pt x="96697" y="29484"/>
                </a:cubicBezTo>
                <a:cubicBezTo>
                  <a:pt x="96752" y="29538"/>
                  <a:pt x="96833" y="29782"/>
                  <a:pt x="96887" y="29891"/>
                </a:cubicBezTo>
                <a:cubicBezTo>
                  <a:pt x="96914" y="29918"/>
                  <a:pt x="97050" y="30271"/>
                  <a:pt x="97077" y="30271"/>
                </a:cubicBezTo>
                <a:cubicBezTo>
                  <a:pt x="97104" y="30243"/>
                  <a:pt x="97240" y="29837"/>
                  <a:pt x="97240" y="29864"/>
                </a:cubicBezTo>
                <a:cubicBezTo>
                  <a:pt x="97267" y="29891"/>
                  <a:pt x="97430" y="30216"/>
                  <a:pt x="97430" y="30243"/>
                </a:cubicBezTo>
                <a:cubicBezTo>
                  <a:pt x="97430" y="30379"/>
                  <a:pt x="97267" y="30515"/>
                  <a:pt x="97267" y="30650"/>
                </a:cubicBezTo>
                <a:cubicBezTo>
                  <a:pt x="97185" y="30677"/>
                  <a:pt x="97131" y="31030"/>
                  <a:pt x="97077" y="31030"/>
                </a:cubicBezTo>
                <a:cubicBezTo>
                  <a:pt x="97050" y="31030"/>
                  <a:pt x="96887" y="30650"/>
                  <a:pt x="96887" y="30650"/>
                </a:cubicBezTo>
                <a:cubicBezTo>
                  <a:pt x="96860" y="30705"/>
                  <a:pt x="96697" y="30976"/>
                  <a:pt x="96697" y="31030"/>
                </a:cubicBezTo>
                <a:cubicBezTo>
                  <a:pt x="96697" y="31111"/>
                  <a:pt x="96860" y="31356"/>
                  <a:pt x="96887" y="31437"/>
                </a:cubicBezTo>
                <a:cubicBezTo>
                  <a:pt x="96914" y="31464"/>
                  <a:pt x="97077" y="31790"/>
                  <a:pt x="97077" y="31817"/>
                </a:cubicBezTo>
                <a:cubicBezTo>
                  <a:pt x="97050" y="31925"/>
                  <a:pt x="96941" y="32088"/>
                  <a:pt x="96887" y="32196"/>
                </a:cubicBezTo>
                <a:lnTo>
                  <a:pt x="96697" y="32576"/>
                </a:lnTo>
                <a:lnTo>
                  <a:pt x="96535" y="32983"/>
                </a:lnTo>
                <a:cubicBezTo>
                  <a:pt x="96480" y="33091"/>
                  <a:pt x="96372" y="33227"/>
                  <a:pt x="96345" y="33363"/>
                </a:cubicBezTo>
                <a:cubicBezTo>
                  <a:pt x="96318" y="33498"/>
                  <a:pt x="96182" y="33634"/>
                  <a:pt x="96155" y="33770"/>
                </a:cubicBezTo>
                <a:cubicBezTo>
                  <a:pt x="96155" y="33878"/>
                  <a:pt x="96345" y="34041"/>
                  <a:pt x="96345" y="34149"/>
                </a:cubicBezTo>
                <a:cubicBezTo>
                  <a:pt x="96345" y="34231"/>
                  <a:pt x="96155" y="34475"/>
                  <a:pt x="96155" y="34529"/>
                </a:cubicBezTo>
                <a:cubicBezTo>
                  <a:pt x="96182" y="34665"/>
                  <a:pt x="96290" y="34827"/>
                  <a:pt x="96345" y="34909"/>
                </a:cubicBezTo>
                <a:cubicBezTo>
                  <a:pt x="96372" y="34963"/>
                  <a:pt x="96507" y="35316"/>
                  <a:pt x="96535" y="35316"/>
                </a:cubicBezTo>
                <a:cubicBezTo>
                  <a:pt x="96562" y="35316"/>
                  <a:pt x="96724" y="34936"/>
                  <a:pt x="96724" y="34909"/>
                </a:cubicBezTo>
                <a:cubicBezTo>
                  <a:pt x="96724" y="35044"/>
                  <a:pt x="96914" y="35180"/>
                  <a:pt x="96914" y="35289"/>
                </a:cubicBezTo>
                <a:cubicBezTo>
                  <a:pt x="96914" y="35424"/>
                  <a:pt x="96724" y="35560"/>
                  <a:pt x="96724" y="35695"/>
                </a:cubicBezTo>
                <a:cubicBezTo>
                  <a:pt x="96724" y="35831"/>
                  <a:pt x="96535" y="35939"/>
                  <a:pt x="96535" y="36075"/>
                </a:cubicBezTo>
                <a:cubicBezTo>
                  <a:pt x="96535" y="36184"/>
                  <a:pt x="96724" y="36373"/>
                  <a:pt x="96724" y="36455"/>
                </a:cubicBezTo>
                <a:cubicBezTo>
                  <a:pt x="96697" y="36563"/>
                  <a:pt x="96589" y="36780"/>
                  <a:pt x="96535" y="36862"/>
                </a:cubicBezTo>
                <a:cubicBezTo>
                  <a:pt x="96507" y="36943"/>
                  <a:pt x="96372" y="37133"/>
                  <a:pt x="96372" y="37241"/>
                </a:cubicBezTo>
                <a:cubicBezTo>
                  <a:pt x="96345" y="37323"/>
                  <a:pt x="96535" y="37540"/>
                  <a:pt x="96535" y="37621"/>
                </a:cubicBezTo>
                <a:cubicBezTo>
                  <a:pt x="96535" y="37730"/>
                  <a:pt x="96345" y="37920"/>
                  <a:pt x="96372" y="38028"/>
                </a:cubicBezTo>
                <a:cubicBezTo>
                  <a:pt x="96372" y="38055"/>
                  <a:pt x="96399" y="38137"/>
                  <a:pt x="96453" y="38218"/>
                </a:cubicBezTo>
                <a:lnTo>
                  <a:pt x="96453" y="38218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99"/>
                </a:lnTo>
                <a:lnTo>
                  <a:pt x="96453" y="38299"/>
                </a:lnTo>
                <a:lnTo>
                  <a:pt x="96453" y="38299"/>
                </a:lnTo>
                <a:lnTo>
                  <a:pt x="96480" y="38326"/>
                </a:lnTo>
                <a:cubicBezTo>
                  <a:pt x="96480" y="38326"/>
                  <a:pt x="96507" y="38354"/>
                  <a:pt x="96507" y="38381"/>
                </a:cubicBezTo>
                <a:cubicBezTo>
                  <a:pt x="96507" y="38408"/>
                  <a:pt x="96535" y="38435"/>
                  <a:pt x="96535" y="38462"/>
                </a:cubicBezTo>
                <a:cubicBezTo>
                  <a:pt x="96562" y="38489"/>
                  <a:pt x="96589" y="38652"/>
                  <a:pt x="96616" y="38815"/>
                </a:cubicBezTo>
                <a:cubicBezTo>
                  <a:pt x="96643" y="38950"/>
                  <a:pt x="96670" y="39086"/>
                  <a:pt x="96643" y="39140"/>
                </a:cubicBezTo>
                <a:cubicBezTo>
                  <a:pt x="96643" y="39249"/>
                  <a:pt x="96345" y="39683"/>
                  <a:pt x="96318" y="39737"/>
                </a:cubicBezTo>
                <a:cubicBezTo>
                  <a:pt x="96263" y="39981"/>
                  <a:pt x="96263" y="40252"/>
                  <a:pt x="96182" y="40496"/>
                </a:cubicBezTo>
                <a:cubicBezTo>
                  <a:pt x="96101" y="40768"/>
                  <a:pt x="95965" y="41093"/>
                  <a:pt x="95748" y="41391"/>
                </a:cubicBezTo>
                <a:cubicBezTo>
                  <a:pt x="95694" y="41473"/>
                  <a:pt x="95558" y="41663"/>
                  <a:pt x="95314" y="41880"/>
                </a:cubicBezTo>
                <a:cubicBezTo>
                  <a:pt x="95097" y="42097"/>
                  <a:pt x="94799" y="42259"/>
                  <a:pt x="94690" y="42314"/>
                </a:cubicBezTo>
                <a:cubicBezTo>
                  <a:pt x="94527" y="42341"/>
                  <a:pt x="94175" y="42422"/>
                  <a:pt x="93876" y="42395"/>
                </a:cubicBezTo>
                <a:cubicBezTo>
                  <a:pt x="93795" y="42395"/>
                  <a:pt x="93741" y="42395"/>
                  <a:pt x="93659" y="42368"/>
                </a:cubicBezTo>
                <a:cubicBezTo>
                  <a:pt x="93632" y="42368"/>
                  <a:pt x="93605" y="42368"/>
                  <a:pt x="93551" y="42368"/>
                </a:cubicBezTo>
                <a:lnTo>
                  <a:pt x="93524" y="42341"/>
                </a:lnTo>
                <a:cubicBezTo>
                  <a:pt x="93497" y="42341"/>
                  <a:pt x="93470" y="42314"/>
                  <a:pt x="93470" y="42314"/>
                </a:cubicBezTo>
                <a:cubicBezTo>
                  <a:pt x="93361" y="42259"/>
                  <a:pt x="93198" y="42151"/>
                  <a:pt x="93063" y="42124"/>
                </a:cubicBezTo>
                <a:cubicBezTo>
                  <a:pt x="92981" y="42097"/>
                  <a:pt x="92791" y="41934"/>
                  <a:pt x="92683" y="41934"/>
                </a:cubicBezTo>
                <a:cubicBezTo>
                  <a:pt x="92602" y="41934"/>
                  <a:pt x="92357" y="42097"/>
                  <a:pt x="92303" y="42124"/>
                </a:cubicBezTo>
                <a:cubicBezTo>
                  <a:pt x="92195" y="42178"/>
                  <a:pt x="92005" y="42286"/>
                  <a:pt x="91896" y="42314"/>
                </a:cubicBezTo>
                <a:cubicBezTo>
                  <a:pt x="91815" y="42314"/>
                  <a:pt x="91598" y="42124"/>
                  <a:pt x="91517" y="42124"/>
                </a:cubicBezTo>
                <a:cubicBezTo>
                  <a:pt x="91435" y="42124"/>
                  <a:pt x="91164" y="42314"/>
                  <a:pt x="91110" y="42314"/>
                </a:cubicBezTo>
                <a:cubicBezTo>
                  <a:pt x="90974" y="42286"/>
                  <a:pt x="90839" y="42178"/>
                  <a:pt x="90730" y="42124"/>
                </a:cubicBezTo>
                <a:cubicBezTo>
                  <a:pt x="90594" y="42069"/>
                  <a:pt x="90459" y="41988"/>
                  <a:pt x="90323" y="41934"/>
                </a:cubicBezTo>
                <a:cubicBezTo>
                  <a:pt x="90242" y="41880"/>
                  <a:pt x="89998" y="41798"/>
                  <a:pt x="89943" y="41744"/>
                </a:cubicBezTo>
                <a:cubicBezTo>
                  <a:pt x="89916" y="41717"/>
                  <a:pt x="90323" y="41608"/>
                  <a:pt x="90323" y="41554"/>
                </a:cubicBezTo>
                <a:cubicBezTo>
                  <a:pt x="90323" y="41500"/>
                  <a:pt x="89971" y="41446"/>
                  <a:pt x="89943" y="41364"/>
                </a:cubicBezTo>
                <a:cubicBezTo>
                  <a:pt x="89808" y="41418"/>
                  <a:pt x="89672" y="41500"/>
                  <a:pt x="89537" y="41554"/>
                </a:cubicBezTo>
                <a:cubicBezTo>
                  <a:pt x="89428" y="41608"/>
                  <a:pt x="89238" y="41663"/>
                  <a:pt x="89157" y="41717"/>
                </a:cubicBezTo>
                <a:cubicBezTo>
                  <a:pt x="89103" y="41771"/>
                  <a:pt x="88777" y="41852"/>
                  <a:pt x="88750" y="41907"/>
                </a:cubicBezTo>
                <a:cubicBezTo>
                  <a:pt x="88750" y="41907"/>
                  <a:pt x="89130" y="42097"/>
                  <a:pt x="89157" y="42097"/>
                </a:cubicBezTo>
                <a:cubicBezTo>
                  <a:pt x="89021" y="42097"/>
                  <a:pt x="88886" y="42286"/>
                  <a:pt x="88750" y="42286"/>
                </a:cubicBezTo>
                <a:cubicBezTo>
                  <a:pt x="88723" y="42286"/>
                  <a:pt x="88370" y="42097"/>
                  <a:pt x="88370" y="42069"/>
                </a:cubicBezTo>
                <a:cubicBezTo>
                  <a:pt x="88370" y="42069"/>
                  <a:pt x="88479" y="42042"/>
                  <a:pt x="88560" y="41988"/>
                </a:cubicBezTo>
                <a:cubicBezTo>
                  <a:pt x="88669" y="41961"/>
                  <a:pt x="88750" y="41907"/>
                  <a:pt x="88750" y="41907"/>
                </a:cubicBezTo>
                <a:cubicBezTo>
                  <a:pt x="88696" y="41880"/>
                  <a:pt x="88452" y="41717"/>
                  <a:pt x="88370" y="41717"/>
                </a:cubicBezTo>
                <a:cubicBezTo>
                  <a:pt x="88262" y="41717"/>
                  <a:pt x="88072" y="41907"/>
                  <a:pt x="87991" y="41880"/>
                </a:cubicBezTo>
                <a:cubicBezTo>
                  <a:pt x="87828" y="41880"/>
                  <a:pt x="87746" y="41717"/>
                  <a:pt x="87584" y="41690"/>
                </a:cubicBezTo>
                <a:cubicBezTo>
                  <a:pt x="87475" y="41663"/>
                  <a:pt x="87340" y="41500"/>
                  <a:pt x="87204" y="41500"/>
                </a:cubicBezTo>
                <a:cubicBezTo>
                  <a:pt x="87123" y="41500"/>
                  <a:pt x="86878" y="41635"/>
                  <a:pt x="86824" y="41663"/>
                </a:cubicBezTo>
                <a:cubicBezTo>
                  <a:pt x="86770" y="41690"/>
                  <a:pt x="86472" y="41852"/>
                  <a:pt x="86417" y="41852"/>
                </a:cubicBezTo>
                <a:cubicBezTo>
                  <a:pt x="86336" y="41825"/>
                  <a:pt x="86119" y="41690"/>
                  <a:pt x="86038" y="41635"/>
                </a:cubicBezTo>
                <a:cubicBezTo>
                  <a:pt x="86010" y="41635"/>
                  <a:pt x="85712" y="41446"/>
                  <a:pt x="85658" y="41446"/>
                </a:cubicBezTo>
                <a:cubicBezTo>
                  <a:pt x="85576" y="41473"/>
                  <a:pt x="85359" y="41608"/>
                  <a:pt x="85278" y="41635"/>
                </a:cubicBezTo>
                <a:lnTo>
                  <a:pt x="84898" y="41798"/>
                </a:lnTo>
                <a:cubicBezTo>
                  <a:pt x="84844" y="41825"/>
                  <a:pt x="84600" y="41988"/>
                  <a:pt x="84519" y="41988"/>
                </a:cubicBezTo>
                <a:cubicBezTo>
                  <a:pt x="84464" y="41988"/>
                  <a:pt x="84166" y="41825"/>
                  <a:pt x="84139" y="41798"/>
                </a:cubicBezTo>
                <a:cubicBezTo>
                  <a:pt x="84030" y="41744"/>
                  <a:pt x="83868" y="41635"/>
                  <a:pt x="83759" y="41608"/>
                </a:cubicBezTo>
                <a:cubicBezTo>
                  <a:pt x="83678" y="41581"/>
                  <a:pt x="83434" y="41798"/>
                  <a:pt x="83352" y="41798"/>
                </a:cubicBezTo>
                <a:cubicBezTo>
                  <a:pt x="83271" y="41798"/>
                  <a:pt x="83054" y="41581"/>
                  <a:pt x="82973" y="41608"/>
                </a:cubicBezTo>
                <a:cubicBezTo>
                  <a:pt x="82864" y="41608"/>
                  <a:pt x="82674" y="41744"/>
                  <a:pt x="82593" y="41771"/>
                </a:cubicBezTo>
                <a:cubicBezTo>
                  <a:pt x="82457" y="41852"/>
                  <a:pt x="82349" y="41907"/>
                  <a:pt x="82213" y="41961"/>
                </a:cubicBezTo>
                <a:cubicBezTo>
                  <a:pt x="81969" y="42097"/>
                  <a:pt x="81698" y="42205"/>
                  <a:pt x="81454" y="42341"/>
                </a:cubicBezTo>
                <a:lnTo>
                  <a:pt x="81074" y="42151"/>
                </a:lnTo>
                <a:cubicBezTo>
                  <a:pt x="81020" y="42124"/>
                  <a:pt x="80938" y="42097"/>
                  <a:pt x="80857" y="42069"/>
                </a:cubicBezTo>
                <a:cubicBezTo>
                  <a:pt x="80830" y="42042"/>
                  <a:pt x="80830" y="42042"/>
                  <a:pt x="80803" y="42042"/>
                </a:cubicBezTo>
                <a:cubicBezTo>
                  <a:pt x="80748" y="42042"/>
                  <a:pt x="80748" y="42015"/>
                  <a:pt x="80748" y="42015"/>
                </a:cubicBezTo>
                <a:cubicBezTo>
                  <a:pt x="80694" y="41988"/>
                  <a:pt x="80667" y="41988"/>
                  <a:pt x="80667" y="41961"/>
                </a:cubicBezTo>
                <a:cubicBezTo>
                  <a:pt x="80667" y="41961"/>
                  <a:pt x="80748" y="41907"/>
                  <a:pt x="80857" y="41880"/>
                </a:cubicBezTo>
                <a:cubicBezTo>
                  <a:pt x="80965" y="41852"/>
                  <a:pt x="81074" y="41798"/>
                  <a:pt x="81047" y="41771"/>
                </a:cubicBezTo>
                <a:cubicBezTo>
                  <a:pt x="81047" y="41771"/>
                  <a:pt x="80965" y="41717"/>
                  <a:pt x="80884" y="41690"/>
                </a:cubicBezTo>
                <a:lnTo>
                  <a:pt x="80830" y="41663"/>
                </a:lnTo>
                <a:lnTo>
                  <a:pt x="80803" y="41663"/>
                </a:lnTo>
                <a:cubicBezTo>
                  <a:pt x="80803" y="41663"/>
                  <a:pt x="80803" y="41635"/>
                  <a:pt x="80776" y="41635"/>
                </a:cubicBezTo>
                <a:lnTo>
                  <a:pt x="80776" y="41635"/>
                </a:lnTo>
                <a:lnTo>
                  <a:pt x="80748" y="41635"/>
                </a:lnTo>
                <a:cubicBezTo>
                  <a:pt x="80694" y="41608"/>
                  <a:pt x="80667" y="41608"/>
                  <a:pt x="80667" y="41608"/>
                </a:cubicBezTo>
                <a:cubicBezTo>
                  <a:pt x="80586" y="41554"/>
                  <a:pt x="80369" y="41418"/>
                  <a:pt x="80260" y="41418"/>
                </a:cubicBezTo>
                <a:cubicBezTo>
                  <a:pt x="80179" y="41391"/>
                  <a:pt x="79989" y="41608"/>
                  <a:pt x="79880" y="41608"/>
                </a:cubicBezTo>
                <a:cubicBezTo>
                  <a:pt x="79745" y="41608"/>
                  <a:pt x="79636" y="41418"/>
                  <a:pt x="79501" y="41418"/>
                </a:cubicBezTo>
                <a:lnTo>
                  <a:pt x="78687" y="41771"/>
                </a:lnTo>
                <a:cubicBezTo>
                  <a:pt x="78579" y="41825"/>
                  <a:pt x="78443" y="41907"/>
                  <a:pt x="78307" y="41934"/>
                </a:cubicBezTo>
                <a:cubicBezTo>
                  <a:pt x="78280" y="41961"/>
                  <a:pt x="77955" y="41744"/>
                  <a:pt x="77900" y="41744"/>
                </a:cubicBezTo>
                <a:cubicBezTo>
                  <a:pt x="77873" y="41744"/>
                  <a:pt x="77494" y="41907"/>
                  <a:pt x="77494" y="41934"/>
                </a:cubicBezTo>
                <a:cubicBezTo>
                  <a:pt x="77521" y="41934"/>
                  <a:pt x="77900" y="42124"/>
                  <a:pt x="77900" y="42124"/>
                </a:cubicBezTo>
                <a:cubicBezTo>
                  <a:pt x="77819" y="42151"/>
                  <a:pt x="77602" y="42286"/>
                  <a:pt x="77494" y="42286"/>
                </a:cubicBezTo>
                <a:cubicBezTo>
                  <a:pt x="77385" y="42286"/>
                  <a:pt x="77222" y="42097"/>
                  <a:pt x="77114" y="42097"/>
                </a:cubicBezTo>
                <a:cubicBezTo>
                  <a:pt x="76951" y="42097"/>
                  <a:pt x="76843" y="42259"/>
                  <a:pt x="76707" y="42259"/>
                </a:cubicBezTo>
                <a:cubicBezTo>
                  <a:pt x="76680" y="42205"/>
                  <a:pt x="76300" y="42124"/>
                  <a:pt x="76300" y="42069"/>
                </a:cubicBezTo>
                <a:cubicBezTo>
                  <a:pt x="76300" y="42015"/>
                  <a:pt x="76734" y="41961"/>
                  <a:pt x="76707" y="41907"/>
                </a:cubicBezTo>
                <a:cubicBezTo>
                  <a:pt x="76680" y="41852"/>
                  <a:pt x="76381" y="41717"/>
                  <a:pt x="76300" y="41690"/>
                </a:cubicBezTo>
                <a:cubicBezTo>
                  <a:pt x="76246" y="41663"/>
                  <a:pt x="76002" y="41500"/>
                  <a:pt x="75920" y="41500"/>
                </a:cubicBezTo>
                <a:cubicBezTo>
                  <a:pt x="75839" y="41500"/>
                  <a:pt x="75568" y="41635"/>
                  <a:pt x="75514" y="41663"/>
                </a:cubicBezTo>
                <a:cubicBezTo>
                  <a:pt x="75486" y="41663"/>
                  <a:pt x="75161" y="41825"/>
                  <a:pt x="75107" y="41825"/>
                </a:cubicBezTo>
                <a:cubicBezTo>
                  <a:pt x="75080" y="41798"/>
                  <a:pt x="74727" y="41608"/>
                  <a:pt x="74727" y="41608"/>
                </a:cubicBezTo>
                <a:cubicBezTo>
                  <a:pt x="74727" y="41581"/>
                  <a:pt x="75107" y="41446"/>
                  <a:pt x="75134" y="41446"/>
                </a:cubicBezTo>
                <a:cubicBezTo>
                  <a:pt x="75025" y="41446"/>
                  <a:pt x="74863" y="41256"/>
                  <a:pt x="74754" y="41229"/>
                </a:cubicBezTo>
                <a:cubicBezTo>
                  <a:pt x="74727" y="41229"/>
                  <a:pt x="74347" y="41391"/>
                  <a:pt x="74347" y="41391"/>
                </a:cubicBezTo>
                <a:cubicBezTo>
                  <a:pt x="74347" y="41418"/>
                  <a:pt x="74754" y="41581"/>
                  <a:pt x="74727" y="41608"/>
                </a:cubicBezTo>
                <a:cubicBezTo>
                  <a:pt x="74646" y="41663"/>
                  <a:pt x="74456" y="41717"/>
                  <a:pt x="74347" y="41771"/>
                </a:cubicBezTo>
                <a:lnTo>
                  <a:pt x="73940" y="41934"/>
                </a:lnTo>
                <a:cubicBezTo>
                  <a:pt x="73832" y="41852"/>
                  <a:pt x="73696" y="41771"/>
                  <a:pt x="73561" y="41717"/>
                </a:cubicBezTo>
                <a:cubicBezTo>
                  <a:pt x="73533" y="41690"/>
                  <a:pt x="73181" y="41527"/>
                  <a:pt x="73208" y="41500"/>
                </a:cubicBezTo>
                <a:cubicBezTo>
                  <a:pt x="73208" y="41446"/>
                  <a:pt x="73588" y="41418"/>
                  <a:pt x="73588" y="41337"/>
                </a:cubicBezTo>
                <a:cubicBezTo>
                  <a:pt x="73588" y="41283"/>
                  <a:pt x="73208" y="41202"/>
                  <a:pt x="73208" y="41147"/>
                </a:cubicBezTo>
                <a:cubicBezTo>
                  <a:pt x="73208" y="41120"/>
                  <a:pt x="73615" y="40985"/>
                  <a:pt x="73615" y="40985"/>
                </a:cubicBezTo>
                <a:cubicBezTo>
                  <a:pt x="73561" y="40957"/>
                  <a:pt x="73316" y="40795"/>
                  <a:pt x="73235" y="40768"/>
                </a:cubicBezTo>
                <a:cubicBezTo>
                  <a:pt x="73127" y="40768"/>
                  <a:pt x="72964" y="40930"/>
                  <a:pt x="72855" y="40930"/>
                </a:cubicBezTo>
                <a:cubicBezTo>
                  <a:pt x="72720" y="40930"/>
                  <a:pt x="72584" y="40740"/>
                  <a:pt x="72476" y="40740"/>
                </a:cubicBezTo>
                <a:lnTo>
                  <a:pt x="72096" y="40903"/>
                </a:lnTo>
                <a:cubicBezTo>
                  <a:pt x="72042" y="40930"/>
                  <a:pt x="71689" y="41039"/>
                  <a:pt x="71689" y="41066"/>
                </a:cubicBezTo>
                <a:cubicBezTo>
                  <a:pt x="71689" y="41093"/>
                  <a:pt x="72015" y="41229"/>
                  <a:pt x="72069" y="41256"/>
                </a:cubicBezTo>
                <a:lnTo>
                  <a:pt x="72449" y="41473"/>
                </a:lnTo>
                <a:lnTo>
                  <a:pt x="72069" y="41635"/>
                </a:lnTo>
                <a:cubicBezTo>
                  <a:pt x="71987" y="41663"/>
                  <a:pt x="71770" y="41798"/>
                  <a:pt x="71689" y="41798"/>
                </a:cubicBezTo>
                <a:cubicBezTo>
                  <a:pt x="71635" y="41798"/>
                  <a:pt x="71364" y="41635"/>
                  <a:pt x="71309" y="41608"/>
                </a:cubicBezTo>
                <a:lnTo>
                  <a:pt x="70930" y="41418"/>
                </a:lnTo>
                <a:lnTo>
                  <a:pt x="70577" y="41229"/>
                </a:lnTo>
                <a:cubicBezTo>
                  <a:pt x="70523" y="41202"/>
                  <a:pt x="70224" y="41012"/>
                  <a:pt x="70197" y="41012"/>
                </a:cubicBezTo>
                <a:cubicBezTo>
                  <a:pt x="70143" y="41012"/>
                  <a:pt x="69818" y="41202"/>
                  <a:pt x="69818" y="41202"/>
                </a:cubicBezTo>
                <a:cubicBezTo>
                  <a:pt x="69818" y="41256"/>
                  <a:pt x="70224" y="41364"/>
                  <a:pt x="70197" y="41391"/>
                </a:cubicBezTo>
                <a:cubicBezTo>
                  <a:pt x="70143" y="41446"/>
                  <a:pt x="69899" y="41527"/>
                  <a:pt x="69818" y="41581"/>
                </a:cubicBezTo>
                <a:cubicBezTo>
                  <a:pt x="69709" y="41608"/>
                  <a:pt x="69546" y="41717"/>
                  <a:pt x="69438" y="41744"/>
                </a:cubicBezTo>
                <a:cubicBezTo>
                  <a:pt x="69384" y="41771"/>
                  <a:pt x="69139" y="41554"/>
                  <a:pt x="69058" y="41554"/>
                </a:cubicBezTo>
                <a:cubicBezTo>
                  <a:pt x="68950" y="41554"/>
                  <a:pt x="68787" y="41771"/>
                  <a:pt x="68678" y="41744"/>
                </a:cubicBezTo>
                <a:cubicBezTo>
                  <a:pt x="68516" y="41744"/>
                  <a:pt x="68434" y="41581"/>
                  <a:pt x="68299" y="41554"/>
                </a:cubicBezTo>
                <a:cubicBezTo>
                  <a:pt x="68163" y="41554"/>
                  <a:pt x="68027" y="41391"/>
                  <a:pt x="67892" y="41391"/>
                </a:cubicBezTo>
                <a:cubicBezTo>
                  <a:pt x="67865" y="41391"/>
                  <a:pt x="67539" y="41581"/>
                  <a:pt x="67512" y="41581"/>
                </a:cubicBezTo>
                <a:cubicBezTo>
                  <a:pt x="67376" y="41527"/>
                  <a:pt x="67268" y="41446"/>
                  <a:pt x="67132" y="41391"/>
                </a:cubicBezTo>
                <a:cubicBezTo>
                  <a:pt x="67024" y="41337"/>
                  <a:pt x="66780" y="41256"/>
                  <a:pt x="66753" y="41202"/>
                </a:cubicBezTo>
                <a:cubicBezTo>
                  <a:pt x="66698" y="41174"/>
                  <a:pt x="67132" y="41066"/>
                  <a:pt x="67132" y="41012"/>
                </a:cubicBezTo>
                <a:cubicBezTo>
                  <a:pt x="67132" y="40957"/>
                  <a:pt x="66753" y="40903"/>
                  <a:pt x="66725" y="40822"/>
                </a:cubicBezTo>
                <a:lnTo>
                  <a:pt x="66346" y="41012"/>
                </a:lnTo>
                <a:cubicBezTo>
                  <a:pt x="66291" y="41039"/>
                  <a:pt x="65966" y="41174"/>
                  <a:pt x="65966" y="41202"/>
                </a:cubicBezTo>
                <a:cubicBezTo>
                  <a:pt x="65966" y="41229"/>
                  <a:pt x="66346" y="41391"/>
                  <a:pt x="66346" y="41391"/>
                </a:cubicBezTo>
                <a:cubicBezTo>
                  <a:pt x="66237" y="41418"/>
                  <a:pt x="66102" y="41581"/>
                  <a:pt x="65966" y="41581"/>
                </a:cubicBezTo>
                <a:cubicBezTo>
                  <a:pt x="65830" y="41581"/>
                  <a:pt x="65695" y="41391"/>
                  <a:pt x="65586" y="41391"/>
                </a:cubicBezTo>
                <a:cubicBezTo>
                  <a:pt x="65451" y="41391"/>
                  <a:pt x="65315" y="41581"/>
                  <a:pt x="65179" y="41581"/>
                </a:cubicBezTo>
                <a:cubicBezTo>
                  <a:pt x="65071" y="41581"/>
                  <a:pt x="64935" y="41418"/>
                  <a:pt x="64800" y="41391"/>
                </a:cubicBezTo>
                <a:cubicBezTo>
                  <a:pt x="64664" y="41391"/>
                  <a:pt x="64528" y="41202"/>
                  <a:pt x="64420" y="41202"/>
                </a:cubicBezTo>
                <a:cubicBezTo>
                  <a:pt x="64338" y="41202"/>
                  <a:pt x="64094" y="41418"/>
                  <a:pt x="64013" y="41391"/>
                </a:cubicBezTo>
                <a:cubicBezTo>
                  <a:pt x="63905" y="41364"/>
                  <a:pt x="63742" y="41256"/>
                  <a:pt x="63633" y="41202"/>
                </a:cubicBezTo>
                <a:cubicBezTo>
                  <a:pt x="63606" y="41202"/>
                  <a:pt x="63281" y="41012"/>
                  <a:pt x="63254" y="41039"/>
                </a:cubicBezTo>
                <a:cubicBezTo>
                  <a:pt x="63145" y="41039"/>
                  <a:pt x="62928" y="41174"/>
                  <a:pt x="62847" y="41202"/>
                </a:cubicBezTo>
                <a:lnTo>
                  <a:pt x="62467" y="41391"/>
                </a:lnTo>
                <a:lnTo>
                  <a:pt x="61707" y="41771"/>
                </a:lnTo>
                <a:lnTo>
                  <a:pt x="61301" y="41581"/>
                </a:lnTo>
                <a:cubicBezTo>
                  <a:pt x="61273" y="41554"/>
                  <a:pt x="60921" y="41418"/>
                  <a:pt x="60921" y="41391"/>
                </a:cubicBezTo>
                <a:cubicBezTo>
                  <a:pt x="60921" y="41364"/>
                  <a:pt x="61328" y="41229"/>
                  <a:pt x="61301" y="41202"/>
                </a:cubicBezTo>
                <a:cubicBezTo>
                  <a:pt x="61246" y="41147"/>
                  <a:pt x="61029" y="41066"/>
                  <a:pt x="60921" y="41012"/>
                </a:cubicBezTo>
                <a:cubicBezTo>
                  <a:pt x="60785" y="40957"/>
                  <a:pt x="60623" y="40903"/>
                  <a:pt x="60514" y="40822"/>
                </a:cubicBezTo>
                <a:cubicBezTo>
                  <a:pt x="60406" y="40768"/>
                  <a:pt x="60243" y="40713"/>
                  <a:pt x="60134" y="40659"/>
                </a:cubicBezTo>
                <a:cubicBezTo>
                  <a:pt x="59890" y="40768"/>
                  <a:pt x="59619" y="40903"/>
                  <a:pt x="59375" y="41012"/>
                </a:cubicBezTo>
                <a:cubicBezTo>
                  <a:pt x="59266" y="41066"/>
                  <a:pt x="59049" y="41147"/>
                  <a:pt x="58995" y="41202"/>
                </a:cubicBezTo>
                <a:cubicBezTo>
                  <a:pt x="58941" y="41256"/>
                  <a:pt x="58588" y="41337"/>
                  <a:pt x="58588" y="41391"/>
                </a:cubicBezTo>
                <a:cubicBezTo>
                  <a:pt x="58588" y="41418"/>
                  <a:pt x="59022" y="41554"/>
                  <a:pt x="58995" y="41581"/>
                </a:cubicBezTo>
                <a:cubicBezTo>
                  <a:pt x="58941" y="41608"/>
                  <a:pt x="58670" y="41771"/>
                  <a:pt x="58615" y="41744"/>
                </a:cubicBezTo>
                <a:cubicBezTo>
                  <a:pt x="58480" y="41744"/>
                  <a:pt x="58344" y="41581"/>
                  <a:pt x="58208" y="41581"/>
                </a:cubicBezTo>
                <a:cubicBezTo>
                  <a:pt x="58100" y="41581"/>
                  <a:pt x="57964" y="41744"/>
                  <a:pt x="57829" y="41771"/>
                </a:cubicBezTo>
                <a:cubicBezTo>
                  <a:pt x="57802" y="41771"/>
                  <a:pt x="57449" y="41581"/>
                  <a:pt x="57449" y="41581"/>
                </a:cubicBezTo>
                <a:cubicBezTo>
                  <a:pt x="57449" y="41527"/>
                  <a:pt x="57829" y="41446"/>
                  <a:pt x="57829" y="41391"/>
                </a:cubicBezTo>
                <a:cubicBezTo>
                  <a:pt x="57829" y="41337"/>
                  <a:pt x="57449" y="41256"/>
                  <a:pt x="57449" y="41202"/>
                </a:cubicBezTo>
                <a:cubicBezTo>
                  <a:pt x="57449" y="41202"/>
                  <a:pt x="57530" y="41147"/>
                  <a:pt x="57639" y="41120"/>
                </a:cubicBezTo>
                <a:cubicBezTo>
                  <a:pt x="57720" y="41066"/>
                  <a:pt x="57829" y="41012"/>
                  <a:pt x="57829" y="41012"/>
                </a:cubicBezTo>
                <a:cubicBezTo>
                  <a:pt x="57720" y="41012"/>
                  <a:pt x="57530" y="40849"/>
                  <a:pt x="57422" y="40849"/>
                </a:cubicBezTo>
                <a:cubicBezTo>
                  <a:pt x="57313" y="40849"/>
                  <a:pt x="57151" y="41039"/>
                  <a:pt x="57042" y="41012"/>
                </a:cubicBezTo>
                <a:cubicBezTo>
                  <a:pt x="56934" y="41012"/>
                  <a:pt x="56771" y="40822"/>
                  <a:pt x="56662" y="40849"/>
                </a:cubicBezTo>
                <a:cubicBezTo>
                  <a:pt x="56581" y="40849"/>
                  <a:pt x="56337" y="40985"/>
                  <a:pt x="56283" y="41039"/>
                </a:cubicBezTo>
                <a:cubicBezTo>
                  <a:pt x="56228" y="41039"/>
                  <a:pt x="55957" y="41229"/>
                  <a:pt x="55876" y="41202"/>
                </a:cubicBezTo>
                <a:cubicBezTo>
                  <a:pt x="55767" y="41202"/>
                  <a:pt x="55605" y="41012"/>
                  <a:pt x="55496" y="41039"/>
                </a:cubicBezTo>
                <a:cubicBezTo>
                  <a:pt x="55442" y="41039"/>
                  <a:pt x="55360" y="41093"/>
                  <a:pt x="55306" y="41120"/>
                </a:cubicBezTo>
                <a:lnTo>
                  <a:pt x="55252" y="41147"/>
                </a:lnTo>
                <a:lnTo>
                  <a:pt x="55252" y="41174"/>
                </a:lnTo>
                <a:cubicBezTo>
                  <a:pt x="55252" y="41174"/>
                  <a:pt x="55252" y="41174"/>
                  <a:pt x="55252" y="41174"/>
                </a:cubicBezTo>
                <a:lnTo>
                  <a:pt x="55225" y="41174"/>
                </a:lnTo>
                <a:cubicBezTo>
                  <a:pt x="55198" y="41202"/>
                  <a:pt x="55171" y="41202"/>
                  <a:pt x="55116" y="41202"/>
                </a:cubicBezTo>
                <a:cubicBezTo>
                  <a:pt x="55008" y="41202"/>
                  <a:pt x="54845" y="41012"/>
                  <a:pt x="54737" y="41039"/>
                </a:cubicBezTo>
                <a:cubicBezTo>
                  <a:pt x="54601" y="41039"/>
                  <a:pt x="54493" y="41202"/>
                  <a:pt x="54357" y="41229"/>
                </a:cubicBezTo>
                <a:cubicBezTo>
                  <a:pt x="54221" y="41229"/>
                  <a:pt x="54086" y="41039"/>
                  <a:pt x="53977" y="41039"/>
                </a:cubicBezTo>
                <a:cubicBezTo>
                  <a:pt x="53869" y="41039"/>
                  <a:pt x="53679" y="41229"/>
                  <a:pt x="53597" y="41229"/>
                </a:cubicBezTo>
                <a:cubicBezTo>
                  <a:pt x="53570" y="41229"/>
                  <a:pt x="53218" y="41066"/>
                  <a:pt x="53218" y="41066"/>
                </a:cubicBezTo>
                <a:cubicBezTo>
                  <a:pt x="53218" y="41039"/>
                  <a:pt x="53543" y="40876"/>
                  <a:pt x="53570" y="40876"/>
                </a:cubicBezTo>
                <a:cubicBezTo>
                  <a:pt x="53462" y="40876"/>
                  <a:pt x="53326" y="40686"/>
                  <a:pt x="53191" y="40686"/>
                </a:cubicBezTo>
                <a:cubicBezTo>
                  <a:pt x="53136" y="40686"/>
                  <a:pt x="52892" y="40849"/>
                  <a:pt x="52838" y="40876"/>
                </a:cubicBezTo>
                <a:cubicBezTo>
                  <a:pt x="52757" y="40930"/>
                  <a:pt x="52567" y="41066"/>
                  <a:pt x="52458" y="41093"/>
                </a:cubicBezTo>
                <a:cubicBezTo>
                  <a:pt x="52350" y="41093"/>
                  <a:pt x="52187" y="40903"/>
                  <a:pt x="52078" y="40903"/>
                </a:cubicBezTo>
                <a:cubicBezTo>
                  <a:pt x="51970" y="40930"/>
                  <a:pt x="51807" y="41120"/>
                  <a:pt x="51699" y="41120"/>
                </a:cubicBezTo>
                <a:cubicBezTo>
                  <a:pt x="51617" y="41120"/>
                  <a:pt x="51400" y="40930"/>
                  <a:pt x="51319" y="40957"/>
                </a:cubicBezTo>
                <a:cubicBezTo>
                  <a:pt x="51211" y="40985"/>
                  <a:pt x="51021" y="41120"/>
                  <a:pt x="50966" y="41174"/>
                </a:cubicBezTo>
                <a:cubicBezTo>
                  <a:pt x="50912" y="41174"/>
                  <a:pt x="50641" y="41364"/>
                  <a:pt x="50587" y="41364"/>
                </a:cubicBezTo>
                <a:cubicBezTo>
                  <a:pt x="50532" y="41364"/>
                  <a:pt x="50261" y="41202"/>
                  <a:pt x="50207" y="41229"/>
                </a:cubicBezTo>
                <a:cubicBezTo>
                  <a:pt x="50071" y="41256"/>
                  <a:pt x="49936" y="41364"/>
                  <a:pt x="49854" y="41446"/>
                </a:cubicBezTo>
                <a:cubicBezTo>
                  <a:pt x="49800" y="41473"/>
                  <a:pt x="49583" y="41635"/>
                  <a:pt x="49502" y="41663"/>
                </a:cubicBezTo>
                <a:cubicBezTo>
                  <a:pt x="49366" y="41663"/>
                  <a:pt x="49203" y="41500"/>
                  <a:pt x="49095" y="41500"/>
                </a:cubicBezTo>
                <a:cubicBezTo>
                  <a:pt x="49013" y="41500"/>
                  <a:pt x="48797" y="41717"/>
                  <a:pt x="48715" y="41717"/>
                </a:cubicBezTo>
                <a:cubicBezTo>
                  <a:pt x="48580" y="41717"/>
                  <a:pt x="48417" y="41608"/>
                  <a:pt x="48308" y="41581"/>
                </a:cubicBezTo>
                <a:cubicBezTo>
                  <a:pt x="48254" y="41554"/>
                  <a:pt x="47956" y="41418"/>
                  <a:pt x="47901" y="41418"/>
                </a:cubicBezTo>
                <a:cubicBezTo>
                  <a:pt x="47793" y="41446"/>
                  <a:pt x="47576" y="41608"/>
                  <a:pt x="47522" y="41635"/>
                </a:cubicBezTo>
                <a:cubicBezTo>
                  <a:pt x="47386" y="41717"/>
                  <a:pt x="47250" y="41771"/>
                  <a:pt x="47142" y="41852"/>
                </a:cubicBezTo>
                <a:cubicBezTo>
                  <a:pt x="47088" y="41880"/>
                  <a:pt x="46816" y="42042"/>
                  <a:pt x="46735" y="42069"/>
                </a:cubicBezTo>
                <a:cubicBezTo>
                  <a:pt x="46627" y="42069"/>
                  <a:pt x="46464" y="41907"/>
                  <a:pt x="46328" y="41907"/>
                </a:cubicBezTo>
                <a:cubicBezTo>
                  <a:pt x="46247" y="41907"/>
                  <a:pt x="46030" y="42124"/>
                  <a:pt x="45948" y="42097"/>
                </a:cubicBezTo>
                <a:cubicBezTo>
                  <a:pt x="45813" y="42097"/>
                  <a:pt x="45623" y="41988"/>
                  <a:pt x="45542" y="41934"/>
                </a:cubicBezTo>
                <a:cubicBezTo>
                  <a:pt x="45433" y="41907"/>
                  <a:pt x="45243" y="41771"/>
                  <a:pt x="45135" y="41771"/>
                </a:cubicBezTo>
                <a:cubicBezTo>
                  <a:pt x="44999" y="41771"/>
                  <a:pt x="44836" y="41608"/>
                  <a:pt x="44728" y="41608"/>
                </a:cubicBezTo>
                <a:cubicBezTo>
                  <a:pt x="44592" y="41608"/>
                  <a:pt x="44430" y="41798"/>
                  <a:pt x="44321" y="41798"/>
                </a:cubicBezTo>
                <a:cubicBezTo>
                  <a:pt x="44240" y="41798"/>
                  <a:pt x="43996" y="41608"/>
                  <a:pt x="43914" y="41608"/>
                </a:cubicBezTo>
                <a:cubicBezTo>
                  <a:pt x="43806" y="41635"/>
                  <a:pt x="43616" y="41771"/>
                  <a:pt x="43534" y="41825"/>
                </a:cubicBezTo>
                <a:cubicBezTo>
                  <a:pt x="43507" y="41825"/>
                  <a:pt x="43155" y="42015"/>
                  <a:pt x="43155" y="41988"/>
                </a:cubicBezTo>
                <a:cubicBezTo>
                  <a:pt x="43019" y="41988"/>
                  <a:pt x="42829" y="41852"/>
                  <a:pt x="42748" y="41825"/>
                </a:cubicBezTo>
                <a:cubicBezTo>
                  <a:pt x="42721" y="41798"/>
                  <a:pt x="42612" y="41771"/>
                  <a:pt x="42531" y="41744"/>
                </a:cubicBezTo>
                <a:cubicBezTo>
                  <a:pt x="42422" y="41690"/>
                  <a:pt x="42341" y="41663"/>
                  <a:pt x="42341" y="41635"/>
                </a:cubicBezTo>
                <a:cubicBezTo>
                  <a:pt x="42341" y="41608"/>
                  <a:pt x="42422" y="41581"/>
                  <a:pt x="42531" y="41554"/>
                </a:cubicBezTo>
                <a:cubicBezTo>
                  <a:pt x="42612" y="41500"/>
                  <a:pt x="42721" y="41473"/>
                  <a:pt x="42748" y="41446"/>
                </a:cubicBezTo>
                <a:cubicBezTo>
                  <a:pt x="42775" y="41446"/>
                  <a:pt x="43128" y="41283"/>
                  <a:pt x="43128" y="41256"/>
                </a:cubicBezTo>
                <a:cubicBezTo>
                  <a:pt x="43046" y="41202"/>
                  <a:pt x="42829" y="41147"/>
                  <a:pt x="42721" y="41093"/>
                </a:cubicBezTo>
                <a:lnTo>
                  <a:pt x="41961" y="41446"/>
                </a:lnTo>
                <a:lnTo>
                  <a:pt x="41554" y="41635"/>
                </a:lnTo>
                <a:lnTo>
                  <a:pt x="41175" y="41825"/>
                </a:lnTo>
                <a:cubicBezTo>
                  <a:pt x="41093" y="41852"/>
                  <a:pt x="40903" y="41988"/>
                  <a:pt x="40768" y="41988"/>
                </a:cubicBezTo>
                <a:cubicBezTo>
                  <a:pt x="40741" y="42015"/>
                  <a:pt x="40415" y="41825"/>
                  <a:pt x="40388" y="41798"/>
                </a:cubicBezTo>
                <a:cubicBezTo>
                  <a:pt x="40307" y="41771"/>
                  <a:pt x="40063" y="41608"/>
                  <a:pt x="39981" y="41608"/>
                </a:cubicBezTo>
                <a:cubicBezTo>
                  <a:pt x="39927" y="41608"/>
                  <a:pt x="39629" y="41771"/>
                  <a:pt x="39574" y="41798"/>
                </a:cubicBezTo>
                <a:cubicBezTo>
                  <a:pt x="39547" y="41825"/>
                  <a:pt x="39249" y="41961"/>
                  <a:pt x="39195" y="41961"/>
                </a:cubicBezTo>
                <a:cubicBezTo>
                  <a:pt x="39086" y="41961"/>
                  <a:pt x="38896" y="41771"/>
                  <a:pt x="38788" y="41771"/>
                </a:cubicBezTo>
                <a:cubicBezTo>
                  <a:pt x="38652" y="41771"/>
                  <a:pt x="38517" y="41934"/>
                  <a:pt x="38381" y="41934"/>
                </a:cubicBezTo>
                <a:cubicBezTo>
                  <a:pt x="38272" y="41934"/>
                  <a:pt x="38110" y="41744"/>
                  <a:pt x="38001" y="41744"/>
                </a:cubicBezTo>
                <a:cubicBezTo>
                  <a:pt x="37838" y="41744"/>
                  <a:pt x="37730" y="41907"/>
                  <a:pt x="37594" y="41907"/>
                </a:cubicBezTo>
                <a:cubicBezTo>
                  <a:pt x="37486" y="41907"/>
                  <a:pt x="37323" y="41690"/>
                  <a:pt x="37187" y="41690"/>
                </a:cubicBezTo>
                <a:cubicBezTo>
                  <a:pt x="37133" y="41690"/>
                  <a:pt x="36862" y="41825"/>
                  <a:pt x="36808" y="41852"/>
                </a:cubicBezTo>
                <a:cubicBezTo>
                  <a:pt x="36699" y="41880"/>
                  <a:pt x="36509" y="41988"/>
                  <a:pt x="36401" y="42015"/>
                </a:cubicBezTo>
                <a:cubicBezTo>
                  <a:pt x="36292" y="42015"/>
                  <a:pt x="36103" y="41798"/>
                  <a:pt x="36021" y="41798"/>
                </a:cubicBezTo>
                <a:cubicBezTo>
                  <a:pt x="35940" y="41798"/>
                  <a:pt x="35669" y="41988"/>
                  <a:pt x="35614" y="41961"/>
                </a:cubicBezTo>
                <a:cubicBezTo>
                  <a:pt x="35560" y="41934"/>
                  <a:pt x="35235" y="41771"/>
                  <a:pt x="35235" y="41744"/>
                </a:cubicBezTo>
                <a:cubicBezTo>
                  <a:pt x="35235" y="41690"/>
                  <a:pt x="35614" y="41663"/>
                  <a:pt x="35641" y="41581"/>
                </a:cubicBezTo>
                <a:cubicBezTo>
                  <a:pt x="35669" y="41527"/>
                  <a:pt x="36021" y="41500"/>
                  <a:pt x="36021" y="41446"/>
                </a:cubicBezTo>
                <a:cubicBezTo>
                  <a:pt x="36021" y="41391"/>
                  <a:pt x="35696" y="41283"/>
                  <a:pt x="35641" y="41229"/>
                </a:cubicBezTo>
                <a:cubicBezTo>
                  <a:pt x="35587" y="41147"/>
                  <a:pt x="35370" y="41093"/>
                  <a:pt x="35289" y="41012"/>
                </a:cubicBezTo>
                <a:cubicBezTo>
                  <a:pt x="35018" y="41120"/>
                  <a:pt x="34773" y="41229"/>
                  <a:pt x="34502" y="41337"/>
                </a:cubicBezTo>
                <a:cubicBezTo>
                  <a:pt x="34367" y="41391"/>
                  <a:pt x="34258" y="41446"/>
                  <a:pt x="34122" y="41500"/>
                </a:cubicBezTo>
                <a:cubicBezTo>
                  <a:pt x="33987" y="41554"/>
                  <a:pt x="33851" y="41608"/>
                  <a:pt x="33743" y="41663"/>
                </a:cubicBezTo>
                <a:cubicBezTo>
                  <a:pt x="33689" y="41690"/>
                  <a:pt x="33417" y="41825"/>
                  <a:pt x="33363" y="41825"/>
                </a:cubicBezTo>
                <a:cubicBezTo>
                  <a:pt x="33282" y="41825"/>
                  <a:pt x="33038" y="41663"/>
                  <a:pt x="32983" y="41635"/>
                </a:cubicBezTo>
                <a:cubicBezTo>
                  <a:pt x="32956" y="41608"/>
                  <a:pt x="32604" y="41473"/>
                  <a:pt x="32604" y="41446"/>
                </a:cubicBezTo>
                <a:cubicBezTo>
                  <a:pt x="32631" y="41418"/>
                  <a:pt x="32956" y="41256"/>
                  <a:pt x="32983" y="41256"/>
                </a:cubicBezTo>
                <a:cubicBezTo>
                  <a:pt x="32902" y="41283"/>
                  <a:pt x="32739" y="41066"/>
                  <a:pt x="32631" y="41066"/>
                </a:cubicBezTo>
                <a:cubicBezTo>
                  <a:pt x="32604" y="41066"/>
                  <a:pt x="32224" y="41229"/>
                  <a:pt x="32251" y="41256"/>
                </a:cubicBezTo>
                <a:cubicBezTo>
                  <a:pt x="32251" y="41283"/>
                  <a:pt x="32631" y="41418"/>
                  <a:pt x="32604" y="41446"/>
                </a:cubicBezTo>
                <a:cubicBezTo>
                  <a:pt x="32549" y="41500"/>
                  <a:pt x="32332" y="41554"/>
                  <a:pt x="32224" y="41608"/>
                </a:cubicBezTo>
                <a:lnTo>
                  <a:pt x="31871" y="41798"/>
                </a:lnTo>
                <a:cubicBezTo>
                  <a:pt x="31736" y="41771"/>
                  <a:pt x="31600" y="41608"/>
                  <a:pt x="31491" y="41608"/>
                </a:cubicBezTo>
                <a:cubicBezTo>
                  <a:pt x="31383" y="41608"/>
                  <a:pt x="31193" y="41798"/>
                  <a:pt x="31112" y="41771"/>
                </a:cubicBezTo>
                <a:cubicBezTo>
                  <a:pt x="31030" y="41771"/>
                  <a:pt x="30759" y="41608"/>
                  <a:pt x="30732" y="41581"/>
                </a:cubicBezTo>
                <a:cubicBezTo>
                  <a:pt x="30705" y="41581"/>
                  <a:pt x="31112" y="41446"/>
                  <a:pt x="31112" y="41418"/>
                </a:cubicBezTo>
                <a:cubicBezTo>
                  <a:pt x="31112" y="41364"/>
                  <a:pt x="30705" y="41283"/>
                  <a:pt x="30732" y="41229"/>
                </a:cubicBezTo>
                <a:cubicBezTo>
                  <a:pt x="30759" y="41147"/>
                  <a:pt x="31085" y="41120"/>
                  <a:pt x="31112" y="41039"/>
                </a:cubicBezTo>
                <a:cubicBezTo>
                  <a:pt x="31112" y="40985"/>
                  <a:pt x="30732" y="40903"/>
                  <a:pt x="30732" y="40849"/>
                </a:cubicBezTo>
                <a:cubicBezTo>
                  <a:pt x="30461" y="40985"/>
                  <a:pt x="30217" y="41120"/>
                  <a:pt x="29973" y="41229"/>
                </a:cubicBezTo>
                <a:cubicBezTo>
                  <a:pt x="29945" y="41229"/>
                  <a:pt x="29864" y="41283"/>
                  <a:pt x="29783" y="41337"/>
                </a:cubicBezTo>
                <a:cubicBezTo>
                  <a:pt x="29756" y="41337"/>
                  <a:pt x="29728" y="41364"/>
                  <a:pt x="29701" y="41364"/>
                </a:cubicBezTo>
                <a:cubicBezTo>
                  <a:pt x="29701" y="41364"/>
                  <a:pt x="29674" y="41391"/>
                  <a:pt x="29674" y="41391"/>
                </a:cubicBezTo>
                <a:cubicBezTo>
                  <a:pt x="29620" y="41418"/>
                  <a:pt x="29593" y="41418"/>
                  <a:pt x="29593" y="41418"/>
                </a:cubicBezTo>
                <a:cubicBezTo>
                  <a:pt x="29566" y="41418"/>
                  <a:pt x="29213" y="41256"/>
                  <a:pt x="29213" y="41229"/>
                </a:cubicBezTo>
                <a:cubicBezTo>
                  <a:pt x="29213" y="41229"/>
                  <a:pt x="29593" y="41066"/>
                  <a:pt x="29593" y="41039"/>
                </a:cubicBezTo>
                <a:cubicBezTo>
                  <a:pt x="29539" y="41012"/>
                  <a:pt x="29267" y="40876"/>
                  <a:pt x="29186" y="40876"/>
                </a:cubicBezTo>
                <a:cubicBezTo>
                  <a:pt x="29105" y="40876"/>
                  <a:pt x="28860" y="41039"/>
                  <a:pt x="28806" y="41066"/>
                </a:cubicBezTo>
                <a:cubicBezTo>
                  <a:pt x="28752" y="41066"/>
                  <a:pt x="28481" y="41256"/>
                  <a:pt x="28426" y="41256"/>
                </a:cubicBezTo>
                <a:cubicBezTo>
                  <a:pt x="28345" y="41229"/>
                  <a:pt x="28128" y="41093"/>
                  <a:pt x="28047" y="41066"/>
                </a:cubicBezTo>
                <a:cubicBezTo>
                  <a:pt x="27992" y="41039"/>
                  <a:pt x="27748" y="40903"/>
                  <a:pt x="27667" y="40903"/>
                </a:cubicBezTo>
                <a:cubicBezTo>
                  <a:pt x="27531" y="40876"/>
                  <a:pt x="27423" y="40713"/>
                  <a:pt x="27287" y="40713"/>
                </a:cubicBezTo>
                <a:cubicBezTo>
                  <a:pt x="27206" y="40713"/>
                  <a:pt x="26962" y="40876"/>
                  <a:pt x="26908" y="40903"/>
                </a:cubicBezTo>
                <a:cubicBezTo>
                  <a:pt x="26853" y="40957"/>
                  <a:pt x="26636" y="41093"/>
                  <a:pt x="26555" y="41120"/>
                </a:cubicBezTo>
                <a:cubicBezTo>
                  <a:pt x="26446" y="41120"/>
                  <a:pt x="26284" y="40957"/>
                  <a:pt x="26148" y="40957"/>
                </a:cubicBezTo>
                <a:cubicBezTo>
                  <a:pt x="26040" y="40957"/>
                  <a:pt x="25904" y="41147"/>
                  <a:pt x="25795" y="41147"/>
                </a:cubicBezTo>
                <a:cubicBezTo>
                  <a:pt x="25741" y="41147"/>
                  <a:pt x="25443" y="40985"/>
                  <a:pt x="25416" y="40985"/>
                </a:cubicBezTo>
                <a:cubicBezTo>
                  <a:pt x="25280" y="41039"/>
                  <a:pt x="25144" y="41147"/>
                  <a:pt x="25036" y="41202"/>
                </a:cubicBezTo>
                <a:lnTo>
                  <a:pt x="24683" y="41418"/>
                </a:lnTo>
                <a:lnTo>
                  <a:pt x="24331" y="41635"/>
                </a:lnTo>
                <a:cubicBezTo>
                  <a:pt x="24195" y="41581"/>
                  <a:pt x="24060" y="41527"/>
                  <a:pt x="23924" y="41500"/>
                </a:cubicBezTo>
                <a:cubicBezTo>
                  <a:pt x="23870" y="41473"/>
                  <a:pt x="23517" y="41364"/>
                  <a:pt x="23517" y="41337"/>
                </a:cubicBezTo>
                <a:cubicBezTo>
                  <a:pt x="23517" y="41310"/>
                  <a:pt x="23843" y="41147"/>
                  <a:pt x="23897" y="41120"/>
                </a:cubicBezTo>
                <a:cubicBezTo>
                  <a:pt x="23978" y="41066"/>
                  <a:pt x="24222" y="40957"/>
                  <a:pt x="24249" y="40903"/>
                </a:cubicBezTo>
                <a:cubicBezTo>
                  <a:pt x="24277" y="40876"/>
                  <a:pt x="23870" y="40795"/>
                  <a:pt x="23843" y="40768"/>
                </a:cubicBezTo>
                <a:lnTo>
                  <a:pt x="23110" y="41202"/>
                </a:lnTo>
                <a:cubicBezTo>
                  <a:pt x="23029" y="41256"/>
                  <a:pt x="22893" y="41364"/>
                  <a:pt x="22758" y="41418"/>
                </a:cubicBezTo>
                <a:cubicBezTo>
                  <a:pt x="22703" y="41446"/>
                  <a:pt x="22405" y="41256"/>
                  <a:pt x="22351" y="41256"/>
                </a:cubicBezTo>
                <a:cubicBezTo>
                  <a:pt x="22269" y="41283"/>
                  <a:pt x="22025" y="41446"/>
                  <a:pt x="21971" y="41473"/>
                </a:cubicBezTo>
                <a:cubicBezTo>
                  <a:pt x="21917" y="41527"/>
                  <a:pt x="21673" y="41690"/>
                  <a:pt x="21591" y="41690"/>
                </a:cubicBezTo>
                <a:cubicBezTo>
                  <a:pt x="21510" y="41717"/>
                  <a:pt x="21212" y="41554"/>
                  <a:pt x="21157" y="41554"/>
                </a:cubicBezTo>
                <a:cubicBezTo>
                  <a:pt x="21049" y="41500"/>
                  <a:pt x="20886" y="41418"/>
                  <a:pt x="20750" y="41391"/>
                </a:cubicBezTo>
                <a:cubicBezTo>
                  <a:pt x="20669" y="41364"/>
                  <a:pt x="20452" y="41202"/>
                  <a:pt x="20344" y="41229"/>
                </a:cubicBezTo>
                <a:cubicBezTo>
                  <a:pt x="20235" y="41229"/>
                  <a:pt x="20072" y="41418"/>
                  <a:pt x="19964" y="41418"/>
                </a:cubicBezTo>
                <a:cubicBezTo>
                  <a:pt x="19801" y="41418"/>
                  <a:pt x="19720" y="41256"/>
                  <a:pt x="19557" y="41256"/>
                </a:cubicBezTo>
                <a:cubicBezTo>
                  <a:pt x="19448" y="41256"/>
                  <a:pt x="19286" y="41446"/>
                  <a:pt x="19177" y="41446"/>
                </a:cubicBezTo>
                <a:cubicBezTo>
                  <a:pt x="19096" y="41446"/>
                  <a:pt x="18825" y="41310"/>
                  <a:pt x="18770" y="41283"/>
                </a:cubicBezTo>
                <a:cubicBezTo>
                  <a:pt x="18716" y="41256"/>
                  <a:pt x="18418" y="41093"/>
                  <a:pt x="18364" y="41093"/>
                </a:cubicBezTo>
                <a:cubicBezTo>
                  <a:pt x="18336" y="41120"/>
                  <a:pt x="17984" y="41283"/>
                  <a:pt x="17984" y="41310"/>
                </a:cubicBezTo>
                <a:cubicBezTo>
                  <a:pt x="17984" y="41364"/>
                  <a:pt x="18391" y="41418"/>
                  <a:pt x="18364" y="41473"/>
                </a:cubicBezTo>
                <a:cubicBezTo>
                  <a:pt x="18364" y="41500"/>
                  <a:pt x="18038" y="41663"/>
                  <a:pt x="17984" y="41663"/>
                </a:cubicBezTo>
                <a:cubicBezTo>
                  <a:pt x="17930" y="41690"/>
                  <a:pt x="17658" y="41500"/>
                  <a:pt x="17577" y="41500"/>
                </a:cubicBezTo>
                <a:cubicBezTo>
                  <a:pt x="17468" y="41500"/>
                  <a:pt x="17306" y="41690"/>
                  <a:pt x="17197" y="41663"/>
                </a:cubicBezTo>
                <a:cubicBezTo>
                  <a:pt x="17143" y="41663"/>
                  <a:pt x="17062" y="41635"/>
                  <a:pt x="16980" y="41581"/>
                </a:cubicBezTo>
                <a:lnTo>
                  <a:pt x="16926" y="41554"/>
                </a:lnTo>
                <a:cubicBezTo>
                  <a:pt x="16899" y="41554"/>
                  <a:pt x="16899" y="41554"/>
                  <a:pt x="16872" y="41527"/>
                </a:cubicBezTo>
                <a:cubicBezTo>
                  <a:pt x="16845" y="41527"/>
                  <a:pt x="16817" y="41500"/>
                  <a:pt x="16790" y="41500"/>
                </a:cubicBezTo>
                <a:lnTo>
                  <a:pt x="16411" y="41310"/>
                </a:lnTo>
                <a:cubicBezTo>
                  <a:pt x="16302" y="41256"/>
                  <a:pt x="16139" y="41147"/>
                  <a:pt x="16004" y="41120"/>
                </a:cubicBezTo>
                <a:cubicBezTo>
                  <a:pt x="15922" y="41093"/>
                  <a:pt x="15733" y="40930"/>
                  <a:pt x="15624" y="40930"/>
                </a:cubicBezTo>
                <a:cubicBezTo>
                  <a:pt x="15543" y="40930"/>
                  <a:pt x="15299" y="41093"/>
                  <a:pt x="15217" y="41120"/>
                </a:cubicBezTo>
                <a:cubicBezTo>
                  <a:pt x="15190" y="41120"/>
                  <a:pt x="14837" y="41283"/>
                  <a:pt x="14837" y="41283"/>
                </a:cubicBezTo>
                <a:cubicBezTo>
                  <a:pt x="14783" y="41256"/>
                  <a:pt x="14431" y="41120"/>
                  <a:pt x="14431" y="41093"/>
                </a:cubicBezTo>
                <a:cubicBezTo>
                  <a:pt x="14431" y="41066"/>
                  <a:pt x="14783" y="40957"/>
                  <a:pt x="14837" y="40930"/>
                </a:cubicBezTo>
                <a:cubicBezTo>
                  <a:pt x="14892" y="40903"/>
                  <a:pt x="15217" y="40795"/>
                  <a:pt x="15217" y="40740"/>
                </a:cubicBezTo>
                <a:cubicBezTo>
                  <a:pt x="15244" y="40686"/>
                  <a:pt x="14837" y="40605"/>
                  <a:pt x="14837" y="40551"/>
                </a:cubicBezTo>
                <a:cubicBezTo>
                  <a:pt x="14837" y="40496"/>
                  <a:pt x="15244" y="40415"/>
                  <a:pt x="15217" y="40388"/>
                </a:cubicBezTo>
                <a:cubicBezTo>
                  <a:pt x="15190" y="40306"/>
                  <a:pt x="14892" y="40252"/>
                  <a:pt x="14837" y="40198"/>
                </a:cubicBezTo>
                <a:cubicBezTo>
                  <a:pt x="14756" y="40117"/>
                  <a:pt x="14539" y="40062"/>
                  <a:pt x="14458" y="39981"/>
                </a:cubicBezTo>
                <a:cubicBezTo>
                  <a:pt x="14431" y="40062"/>
                  <a:pt x="14078" y="40117"/>
                  <a:pt x="14078" y="40171"/>
                </a:cubicBezTo>
                <a:cubicBezTo>
                  <a:pt x="14051" y="40225"/>
                  <a:pt x="14485" y="40306"/>
                  <a:pt x="14458" y="40361"/>
                </a:cubicBezTo>
                <a:cubicBezTo>
                  <a:pt x="14431" y="40415"/>
                  <a:pt x="14132" y="40496"/>
                  <a:pt x="14051" y="40523"/>
                </a:cubicBezTo>
                <a:cubicBezTo>
                  <a:pt x="13969" y="40605"/>
                  <a:pt x="13780" y="40659"/>
                  <a:pt x="13671" y="40713"/>
                </a:cubicBezTo>
                <a:cubicBezTo>
                  <a:pt x="13535" y="40740"/>
                  <a:pt x="13346" y="40822"/>
                  <a:pt x="13264" y="40876"/>
                </a:cubicBezTo>
                <a:cubicBezTo>
                  <a:pt x="13210" y="40903"/>
                  <a:pt x="12857" y="40985"/>
                  <a:pt x="12857" y="41039"/>
                </a:cubicBezTo>
                <a:cubicBezTo>
                  <a:pt x="12857" y="41093"/>
                  <a:pt x="13237" y="41174"/>
                  <a:pt x="13237" y="41229"/>
                </a:cubicBezTo>
                <a:cubicBezTo>
                  <a:pt x="12993" y="41337"/>
                  <a:pt x="12722" y="41446"/>
                  <a:pt x="12451" y="41554"/>
                </a:cubicBezTo>
                <a:cubicBezTo>
                  <a:pt x="12179" y="41418"/>
                  <a:pt x="11935" y="41283"/>
                  <a:pt x="11664" y="41147"/>
                </a:cubicBezTo>
                <a:lnTo>
                  <a:pt x="12071" y="40985"/>
                </a:lnTo>
                <a:cubicBezTo>
                  <a:pt x="12125" y="40957"/>
                  <a:pt x="12478" y="40849"/>
                  <a:pt x="12478" y="40822"/>
                </a:cubicBezTo>
                <a:cubicBezTo>
                  <a:pt x="12478" y="40795"/>
                  <a:pt x="12152" y="40659"/>
                  <a:pt x="12098" y="40605"/>
                </a:cubicBezTo>
                <a:cubicBezTo>
                  <a:pt x="11962" y="40551"/>
                  <a:pt x="11827" y="40469"/>
                  <a:pt x="11718" y="40415"/>
                </a:cubicBezTo>
                <a:lnTo>
                  <a:pt x="10904" y="40713"/>
                </a:lnTo>
                <a:cubicBezTo>
                  <a:pt x="10823" y="40740"/>
                  <a:pt x="10606" y="40849"/>
                  <a:pt x="10498" y="40876"/>
                </a:cubicBezTo>
                <a:cubicBezTo>
                  <a:pt x="10498" y="40876"/>
                  <a:pt x="10118" y="40659"/>
                  <a:pt x="10145" y="40659"/>
                </a:cubicBezTo>
                <a:cubicBezTo>
                  <a:pt x="10145" y="40605"/>
                  <a:pt x="10552" y="40551"/>
                  <a:pt x="10525" y="40496"/>
                </a:cubicBezTo>
                <a:cubicBezTo>
                  <a:pt x="10525" y="40469"/>
                  <a:pt x="10226" y="40306"/>
                  <a:pt x="10172" y="40279"/>
                </a:cubicBezTo>
                <a:cubicBezTo>
                  <a:pt x="10118" y="40252"/>
                  <a:pt x="9820" y="40442"/>
                  <a:pt x="9765" y="40442"/>
                </a:cubicBezTo>
                <a:cubicBezTo>
                  <a:pt x="9711" y="40415"/>
                  <a:pt x="9440" y="40198"/>
                  <a:pt x="9386" y="40225"/>
                </a:cubicBezTo>
                <a:cubicBezTo>
                  <a:pt x="9331" y="40225"/>
                  <a:pt x="9006" y="40361"/>
                  <a:pt x="9006" y="40361"/>
                </a:cubicBezTo>
                <a:cubicBezTo>
                  <a:pt x="9006" y="40415"/>
                  <a:pt x="9386" y="40523"/>
                  <a:pt x="9358" y="40578"/>
                </a:cubicBezTo>
                <a:cubicBezTo>
                  <a:pt x="9331" y="40632"/>
                  <a:pt x="9060" y="40686"/>
                  <a:pt x="8979" y="40740"/>
                </a:cubicBezTo>
                <a:cubicBezTo>
                  <a:pt x="8870" y="40795"/>
                  <a:pt x="8707" y="40849"/>
                  <a:pt x="8599" y="40903"/>
                </a:cubicBezTo>
                <a:lnTo>
                  <a:pt x="8192" y="41066"/>
                </a:lnTo>
                <a:cubicBezTo>
                  <a:pt x="8165" y="41120"/>
                  <a:pt x="7812" y="41174"/>
                  <a:pt x="7812" y="41229"/>
                </a:cubicBezTo>
                <a:cubicBezTo>
                  <a:pt x="7812" y="41174"/>
                  <a:pt x="7433" y="41093"/>
                  <a:pt x="7460" y="41039"/>
                </a:cubicBezTo>
                <a:cubicBezTo>
                  <a:pt x="7460" y="40985"/>
                  <a:pt x="7839" y="40903"/>
                  <a:pt x="7839" y="40849"/>
                </a:cubicBezTo>
                <a:cubicBezTo>
                  <a:pt x="7812" y="40795"/>
                  <a:pt x="7460" y="40713"/>
                  <a:pt x="7460" y="40659"/>
                </a:cubicBezTo>
                <a:cubicBezTo>
                  <a:pt x="7460" y="40605"/>
                  <a:pt x="7839" y="40551"/>
                  <a:pt x="7839" y="40496"/>
                </a:cubicBezTo>
                <a:cubicBezTo>
                  <a:pt x="7839" y="40469"/>
                  <a:pt x="7514" y="40306"/>
                  <a:pt x="7460" y="40279"/>
                </a:cubicBezTo>
                <a:cubicBezTo>
                  <a:pt x="7460" y="40279"/>
                  <a:pt x="7080" y="40442"/>
                  <a:pt x="7080" y="40469"/>
                </a:cubicBezTo>
                <a:cubicBezTo>
                  <a:pt x="7080" y="40469"/>
                  <a:pt x="7161" y="40523"/>
                  <a:pt x="7270" y="40551"/>
                </a:cubicBezTo>
                <a:cubicBezTo>
                  <a:pt x="7324" y="40578"/>
                  <a:pt x="7351" y="40605"/>
                  <a:pt x="7405" y="40632"/>
                </a:cubicBezTo>
                <a:lnTo>
                  <a:pt x="7460" y="40659"/>
                </a:lnTo>
                <a:cubicBezTo>
                  <a:pt x="7351" y="40686"/>
                  <a:pt x="7188" y="40822"/>
                  <a:pt x="7080" y="40822"/>
                </a:cubicBezTo>
                <a:cubicBezTo>
                  <a:pt x="6944" y="40822"/>
                  <a:pt x="6836" y="40659"/>
                  <a:pt x="6700" y="40632"/>
                </a:cubicBezTo>
                <a:cubicBezTo>
                  <a:pt x="6565" y="40632"/>
                  <a:pt x="6456" y="40442"/>
                  <a:pt x="6321" y="40442"/>
                </a:cubicBezTo>
                <a:cubicBezTo>
                  <a:pt x="6185" y="40442"/>
                  <a:pt x="6049" y="40632"/>
                  <a:pt x="5941" y="40605"/>
                </a:cubicBezTo>
                <a:cubicBezTo>
                  <a:pt x="5805" y="40605"/>
                  <a:pt x="5697" y="40442"/>
                  <a:pt x="5561" y="40415"/>
                </a:cubicBezTo>
                <a:cubicBezTo>
                  <a:pt x="5453" y="40415"/>
                  <a:pt x="5263" y="40632"/>
                  <a:pt x="5181" y="40605"/>
                </a:cubicBezTo>
                <a:cubicBezTo>
                  <a:pt x="5046" y="40578"/>
                  <a:pt x="4883" y="40469"/>
                  <a:pt x="4774" y="40415"/>
                </a:cubicBezTo>
                <a:cubicBezTo>
                  <a:pt x="4666" y="40361"/>
                  <a:pt x="4530" y="40279"/>
                  <a:pt x="4395" y="40225"/>
                </a:cubicBezTo>
                <a:cubicBezTo>
                  <a:pt x="4368" y="40225"/>
                  <a:pt x="4286" y="40171"/>
                  <a:pt x="4205" y="40144"/>
                </a:cubicBezTo>
                <a:lnTo>
                  <a:pt x="4151" y="40089"/>
                </a:lnTo>
                <a:lnTo>
                  <a:pt x="4151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096" y="40089"/>
                </a:lnTo>
                <a:lnTo>
                  <a:pt x="4069" y="40062"/>
                </a:lnTo>
                <a:cubicBezTo>
                  <a:pt x="4042" y="40062"/>
                  <a:pt x="4015" y="40035"/>
                  <a:pt x="3988" y="40035"/>
                </a:cubicBezTo>
                <a:cubicBezTo>
                  <a:pt x="3961" y="40035"/>
                  <a:pt x="3825" y="40089"/>
                  <a:pt x="3717" y="40117"/>
                </a:cubicBezTo>
                <a:cubicBezTo>
                  <a:pt x="3635" y="40144"/>
                  <a:pt x="3527" y="40171"/>
                  <a:pt x="3473" y="40171"/>
                </a:cubicBezTo>
                <a:cubicBezTo>
                  <a:pt x="3310" y="40117"/>
                  <a:pt x="3147" y="39927"/>
                  <a:pt x="3066" y="39845"/>
                </a:cubicBezTo>
                <a:cubicBezTo>
                  <a:pt x="2957" y="39764"/>
                  <a:pt x="2849" y="39601"/>
                  <a:pt x="2713" y="39466"/>
                </a:cubicBezTo>
                <a:cubicBezTo>
                  <a:pt x="2686" y="39466"/>
                  <a:pt x="2605" y="39438"/>
                  <a:pt x="2469" y="39411"/>
                </a:cubicBezTo>
                <a:cubicBezTo>
                  <a:pt x="2360" y="39384"/>
                  <a:pt x="2252" y="39357"/>
                  <a:pt x="2225" y="39330"/>
                </a:cubicBezTo>
                <a:cubicBezTo>
                  <a:pt x="2198" y="39357"/>
                  <a:pt x="2279" y="39466"/>
                  <a:pt x="2388" y="39574"/>
                </a:cubicBezTo>
                <a:cubicBezTo>
                  <a:pt x="2469" y="39683"/>
                  <a:pt x="2550" y="39764"/>
                  <a:pt x="2550" y="39791"/>
                </a:cubicBezTo>
                <a:cubicBezTo>
                  <a:pt x="2550" y="39791"/>
                  <a:pt x="2496" y="39791"/>
                  <a:pt x="2442" y="39791"/>
                </a:cubicBezTo>
                <a:cubicBezTo>
                  <a:pt x="2415" y="39764"/>
                  <a:pt x="2333" y="39764"/>
                  <a:pt x="2279" y="39737"/>
                </a:cubicBezTo>
                <a:cubicBezTo>
                  <a:pt x="2116" y="39683"/>
                  <a:pt x="1981" y="39601"/>
                  <a:pt x="1981" y="39601"/>
                </a:cubicBezTo>
                <a:cubicBezTo>
                  <a:pt x="1926" y="39547"/>
                  <a:pt x="1845" y="39411"/>
                  <a:pt x="1791" y="39276"/>
                </a:cubicBezTo>
                <a:cubicBezTo>
                  <a:pt x="1764" y="39140"/>
                  <a:pt x="1709" y="39004"/>
                  <a:pt x="1709" y="38950"/>
                </a:cubicBezTo>
                <a:cubicBezTo>
                  <a:pt x="1709" y="38896"/>
                  <a:pt x="1682" y="38706"/>
                  <a:pt x="1682" y="38543"/>
                </a:cubicBezTo>
                <a:cubicBezTo>
                  <a:pt x="1682" y="38381"/>
                  <a:pt x="1737" y="38245"/>
                  <a:pt x="1737" y="38245"/>
                </a:cubicBezTo>
                <a:cubicBezTo>
                  <a:pt x="1764" y="38245"/>
                  <a:pt x="1791" y="38381"/>
                  <a:pt x="1872" y="38516"/>
                </a:cubicBezTo>
                <a:cubicBezTo>
                  <a:pt x="1926" y="38625"/>
                  <a:pt x="2008" y="38733"/>
                  <a:pt x="2035" y="38760"/>
                </a:cubicBezTo>
                <a:cubicBezTo>
                  <a:pt x="2171" y="38896"/>
                  <a:pt x="2333" y="39004"/>
                  <a:pt x="2469" y="39059"/>
                </a:cubicBezTo>
                <a:cubicBezTo>
                  <a:pt x="2550" y="39167"/>
                  <a:pt x="2577" y="39384"/>
                  <a:pt x="2713" y="39493"/>
                </a:cubicBezTo>
                <a:cubicBezTo>
                  <a:pt x="2794" y="39520"/>
                  <a:pt x="3120" y="39520"/>
                  <a:pt x="3201" y="39493"/>
                </a:cubicBezTo>
                <a:cubicBezTo>
                  <a:pt x="3337" y="39520"/>
                  <a:pt x="3500" y="39466"/>
                  <a:pt x="3635" y="39438"/>
                </a:cubicBezTo>
                <a:cubicBezTo>
                  <a:pt x="3662" y="39438"/>
                  <a:pt x="3744" y="39411"/>
                  <a:pt x="3852" y="39384"/>
                </a:cubicBezTo>
                <a:cubicBezTo>
                  <a:pt x="3934" y="39357"/>
                  <a:pt x="4015" y="39330"/>
                  <a:pt x="4015" y="39303"/>
                </a:cubicBezTo>
                <a:cubicBezTo>
                  <a:pt x="3988" y="39303"/>
                  <a:pt x="3662" y="39113"/>
                  <a:pt x="3690" y="39086"/>
                </a:cubicBezTo>
                <a:cubicBezTo>
                  <a:pt x="3771" y="39032"/>
                  <a:pt x="3961" y="39004"/>
                  <a:pt x="4015" y="38950"/>
                </a:cubicBezTo>
                <a:lnTo>
                  <a:pt x="4123" y="38896"/>
                </a:lnTo>
                <a:lnTo>
                  <a:pt x="4151" y="38896"/>
                </a:lnTo>
                <a:lnTo>
                  <a:pt x="4151" y="38896"/>
                </a:lnTo>
                <a:lnTo>
                  <a:pt x="4151" y="38869"/>
                </a:lnTo>
                <a:lnTo>
                  <a:pt x="4178" y="38869"/>
                </a:lnTo>
                <a:lnTo>
                  <a:pt x="4178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78" y="38869"/>
                </a:lnTo>
                <a:lnTo>
                  <a:pt x="4395" y="38760"/>
                </a:lnTo>
                <a:cubicBezTo>
                  <a:pt x="4503" y="38706"/>
                  <a:pt x="4639" y="38652"/>
                  <a:pt x="4774" y="38570"/>
                </a:cubicBezTo>
                <a:lnTo>
                  <a:pt x="5561" y="38950"/>
                </a:lnTo>
                <a:cubicBezTo>
                  <a:pt x="5425" y="39004"/>
                  <a:pt x="5290" y="39086"/>
                  <a:pt x="5154" y="39140"/>
                </a:cubicBezTo>
                <a:cubicBezTo>
                  <a:pt x="5127" y="39167"/>
                  <a:pt x="4774" y="39303"/>
                  <a:pt x="4774" y="39330"/>
                </a:cubicBezTo>
                <a:cubicBezTo>
                  <a:pt x="4802" y="39357"/>
                  <a:pt x="5100" y="39466"/>
                  <a:pt x="5181" y="39493"/>
                </a:cubicBezTo>
                <a:cubicBezTo>
                  <a:pt x="5290" y="39574"/>
                  <a:pt x="5425" y="39628"/>
                  <a:pt x="5561" y="39683"/>
                </a:cubicBezTo>
                <a:lnTo>
                  <a:pt x="5941" y="39520"/>
                </a:lnTo>
                <a:cubicBezTo>
                  <a:pt x="5995" y="39493"/>
                  <a:pt x="6348" y="39357"/>
                  <a:pt x="6321" y="39330"/>
                </a:cubicBezTo>
                <a:cubicBezTo>
                  <a:pt x="6321" y="39303"/>
                  <a:pt x="5914" y="39167"/>
                  <a:pt x="5941" y="39140"/>
                </a:cubicBezTo>
                <a:cubicBezTo>
                  <a:pt x="5995" y="39086"/>
                  <a:pt x="6239" y="39004"/>
                  <a:pt x="6321" y="38977"/>
                </a:cubicBezTo>
                <a:cubicBezTo>
                  <a:pt x="6429" y="38923"/>
                  <a:pt x="6592" y="38842"/>
                  <a:pt x="6727" y="38787"/>
                </a:cubicBezTo>
                <a:cubicBezTo>
                  <a:pt x="6755" y="38787"/>
                  <a:pt x="7080" y="38977"/>
                  <a:pt x="7107" y="39004"/>
                </a:cubicBezTo>
                <a:cubicBezTo>
                  <a:pt x="7216" y="39032"/>
                  <a:pt x="7378" y="39167"/>
                  <a:pt x="7514" y="39194"/>
                </a:cubicBezTo>
                <a:cubicBezTo>
                  <a:pt x="7568" y="39221"/>
                  <a:pt x="7812" y="39032"/>
                  <a:pt x="7894" y="39032"/>
                </a:cubicBezTo>
                <a:cubicBezTo>
                  <a:pt x="8002" y="39032"/>
                  <a:pt x="8192" y="39249"/>
                  <a:pt x="8273" y="39249"/>
                </a:cubicBezTo>
                <a:cubicBezTo>
                  <a:pt x="8382" y="39221"/>
                  <a:pt x="8599" y="39113"/>
                  <a:pt x="8680" y="39086"/>
                </a:cubicBezTo>
                <a:cubicBezTo>
                  <a:pt x="8816" y="39032"/>
                  <a:pt x="8952" y="38977"/>
                  <a:pt x="9087" y="38923"/>
                </a:cubicBezTo>
                <a:lnTo>
                  <a:pt x="9901" y="38598"/>
                </a:lnTo>
                <a:cubicBezTo>
                  <a:pt x="9901" y="38679"/>
                  <a:pt x="10281" y="38760"/>
                  <a:pt x="10253" y="38815"/>
                </a:cubicBezTo>
                <a:cubicBezTo>
                  <a:pt x="10253" y="38869"/>
                  <a:pt x="9847" y="38923"/>
                  <a:pt x="9874" y="38977"/>
                </a:cubicBezTo>
                <a:cubicBezTo>
                  <a:pt x="9874" y="39004"/>
                  <a:pt x="10253" y="39167"/>
                  <a:pt x="10226" y="39194"/>
                </a:cubicBezTo>
                <a:cubicBezTo>
                  <a:pt x="10199" y="39249"/>
                  <a:pt x="9928" y="39303"/>
                  <a:pt x="9847" y="39357"/>
                </a:cubicBezTo>
                <a:cubicBezTo>
                  <a:pt x="9711" y="39411"/>
                  <a:pt x="9575" y="39466"/>
                  <a:pt x="9440" y="39493"/>
                </a:cubicBezTo>
                <a:cubicBezTo>
                  <a:pt x="9413" y="39520"/>
                  <a:pt x="9114" y="39303"/>
                  <a:pt x="9060" y="39276"/>
                </a:cubicBezTo>
                <a:cubicBezTo>
                  <a:pt x="8979" y="39276"/>
                  <a:pt x="8762" y="39438"/>
                  <a:pt x="8653" y="39438"/>
                </a:cubicBezTo>
                <a:cubicBezTo>
                  <a:pt x="8518" y="39466"/>
                  <a:pt x="8382" y="39547"/>
                  <a:pt x="8273" y="39601"/>
                </a:cubicBezTo>
                <a:cubicBezTo>
                  <a:pt x="8219" y="39628"/>
                  <a:pt x="7948" y="39764"/>
                  <a:pt x="7867" y="39764"/>
                </a:cubicBezTo>
                <a:cubicBezTo>
                  <a:pt x="7812" y="39764"/>
                  <a:pt x="7541" y="39601"/>
                  <a:pt x="7487" y="39574"/>
                </a:cubicBezTo>
                <a:cubicBezTo>
                  <a:pt x="7460" y="39547"/>
                  <a:pt x="7134" y="39357"/>
                  <a:pt x="7107" y="39357"/>
                </a:cubicBezTo>
                <a:cubicBezTo>
                  <a:pt x="7080" y="39384"/>
                  <a:pt x="6727" y="39520"/>
                  <a:pt x="6727" y="39547"/>
                </a:cubicBezTo>
                <a:cubicBezTo>
                  <a:pt x="6727" y="39601"/>
                  <a:pt x="7134" y="39683"/>
                  <a:pt x="7107" y="39737"/>
                </a:cubicBezTo>
                <a:cubicBezTo>
                  <a:pt x="7080" y="39791"/>
                  <a:pt x="6782" y="39872"/>
                  <a:pt x="6727" y="39900"/>
                </a:cubicBezTo>
                <a:cubicBezTo>
                  <a:pt x="6673" y="39927"/>
                  <a:pt x="6402" y="40089"/>
                  <a:pt x="6321" y="40089"/>
                </a:cubicBezTo>
                <a:cubicBezTo>
                  <a:pt x="6212" y="40089"/>
                  <a:pt x="6049" y="39872"/>
                  <a:pt x="5941" y="39900"/>
                </a:cubicBezTo>
                <a:cubicBezTo>
                  <a:pt x="5805" y="39900"/>
                  <a:pt x="5697" y="40062"/>
                  <a:pt x="5561" y="40062"/>
                </a:cubicBezTo>
                <a:cubicBezTo>
                  <a:pt x="5697" y="40089"/>
                  <a:pt x="5805" y="40252"/>
                  <a:pt x="5941" y="40252"/>
                </a:cubicBezTo>
                <a:cubicBezTo>
                  <a:pt x="6076" y="40279"/>
                  <a:pt x="6212" y="40089"/>
                  <a:pt x="6321" y="40089"/>
                </a:cubicBezTo>
                <a:cubicBezTo>
                  <a:pt x="6456" y="40089"/>
                  <a:pt x="6592" y="40279"/>
                  <a:pt x="6700" y="40279"/>
                </a:cubicBezTo>
                <a:cubicBezTo>
                  <a:pt x="6836" y="40279"/>
                  <a:pt x="6971" y="40117"/>
                  <a:pt x="7107" y="40117"/>
                </a:cubicBezTo>
                <a:cubicBezTo>
                  <a:pt x="7216" y="40117"/>
                  <a:pt x="7351" y="40306"/>
                  <a:pt x="7487" y="40306"/>
                </a:cubicBezTo>
                <a:cubicBezTo>
                  <a:pt x="7568" y="40306"/>
                  <a:pt x="7758" y="40117"/>
                  <a:pt x="7867" y="40144"/>
                </a:cubicBezTo>
                <a:cubicBezTo>
                  <a:pt x="7948" y="40144"/>
                  <a:pt x="8165" y="40361"/>
                  <a:pt x="8246" y="40361"/>
                </a:cubicBezTo>
                <a:cubicBezTo>
                  <a:pt x="8355" y="40334"/>
                  <a:pt x="8545" y="40225"/>
                  <a:pt x="8626" y="40198"/>
                </a:cubicBezTo>
                <a:lnTo>
                  <a:pt x="9033" y="40035"/>
                </a:lnTo>
                <a:lnTo>
                  <a:pt x="9413" y="39872"/>
                </a:lnTo>
                <a:cubicBezTo>
                  <a:pt x="9548" y="39818"/>
                  <a:pt x="9684" y="39764"/>
                  <a:pt x="9820" y="39710"/>
                </a:cubicBezTo>
                <a:cubicBezTo>
                  <a:pt x="9955" y="39683"/>
                  <a:pt x="10091" y="39628"/>
                  <a:pt x="10226" y="39574"/>
                </a:cubicBezTo>
                <a:cubicBezTo>
                  <a:pt x="10253" y="39547"/>
                  <a:pt x="10552" y="39411"/>
                  <a:pt x="10606" y="39411"/>
                </a:cubicBezTo>
                <a:cubicBezTo>
                  <a:pt x="10742" y="39438"/>
                  <a:pt x="10850" y="39628"/>
                  <a:pt x="10986" y="39628"/>
                </a:cubicBezTo>
                <a:cubicBezTo>
                  <a:pt x="11121" y="39655"/>
                  <a:pt x="11257" y="39466"/>
                  <a:pt x="11393" y="39493"/>
                </a:cubicBezTo>
                <a:cubicBezTo>
                  <a:pt x="11420" y="39493"/>
                  <a:pt x="11745" y="39710"/>
                  <a:pt x="11772" y="39710"/>
                </a:cubicBezTo>
                <a:cubicBezTo>
                  <a:pt x="11881" y="39655"/>
                  <a:pt x="12017" y="39601"/>
                  <a:pt x="12152" y="39547"/>
                </a:cubicBezTo>
                <a:cubicBezTo>
                  <a:pt x="12261" y="39493"/>
                  <a:pt x="12505" y="39438"/>
                  <a:pt x="12559" y="39384"/>
                </a:cubicBezTo>
                <a:cubicBezTo>
                  <a:pt x="12586" y="39357"/>
                  <a:pt x="12179" y="39221"/>
                  <a:pt x="12179" y="39167"/>
                </a:cubicBezTo>
                <a:cubicBezTo>
                  <a:pt x="12179" y="39113"/>
                  <a:pt x="12532" y="39059"/>
                  <a:pt x="12559" y="39004"/>
                </a:cubicBezTo>
                <a:cubicBezTo>
                  <a:pt x="12586" y="38977"/>
                  <a:pt x="12206" y="38842"/>
                  <a:pt x="12206" y="38815"/>
                </a:cubicBezTo>
                <a:cubicBezTo>
                  <a:pt x="12206" y="38760"/>
                  <a:pt x="12532" y="38679"/>
                  <a:pt x="12586" y="38652"/>
                </a:cubicBezTo>
                <a:cubicBezTo>
                  <a:pt x="12695" y="38598"/>
                  <a:pt x="12857" y="38543"/>
                  <a:pt x="12966" y="38489"/>
                </a:cubicBezTo>
                <a:lnTo>
                  <a:pt x="13725" y="38896"/>
                </a:lnTo>
                <a:cubicBezTo>
                  <a:pt x="13698" y="38950"/>
                  <a:pt x="13318" y="38977"/>
                  <a:pt x="13318" y="39059"/>
                </a:cubicBezTo>
                <a:cubicBezTo>
                  <a:pt x="13318" y="39086"/>
                  <a:pt x="13644" y="39221"/>
                  <a:pt x="13698" y="39249"/>
                </a:cubicBezTo>
                <a:cubicBezTo>
                  <a:pt x="13752" y="39276"/>
                  <a:pt x="13997" y="39438"/>
                  <a:pt x="14078" y="39466"/>
                </a:cubicBezTo>
                <a:cubicBezTo>
                  <a:pt x="14186" y="39466"/>
                  <a:pt x="14349" y="39276"/>
                  <a:pt x="14458" y="39276"/>
                </a:cubicBezTo>
                <a:cubicBezTo>
                  <a:pt x="14539" y="39276"/>
                  <a:pt x="14783" y="39438"/>
                  <a:pt x="14837" y="39466"/>
                </a:cubicBezTo>
                <a:cubicBezTo>
                  <a:pt x="14892" y="39493"/>
                  <a:pt x="15217" y="39655"/>
                  <a:pt x="15244" y="39655"/>
                </a:cubicBezTo>
                <a:cubicBezTo>
                  <a:pt x="15271" y="39655"/>
                  <a:pt x="15624" y="39520"/>
                  <a:pt x="15624" y="39493"/>
                </a:cubicBezTo>
                <a:cubicBezTo>
                  <a:pt x="15624" y="39438"/>
                  <a:pt x="15299" y="39330"/>
                  <a:pt x="15244" y="39303"/>
                </a:cubicBezTo>
                <a:cubicBezTo>
                  <a:pt x="15190" y="39276"/>
                  <a:pt x="14919" y="39113"/>
                  <a:pt x="14865" y="39113"/>
                </a:cubicBezTo>
                <a:cubicBezTo>
                  <a:pt x="14973" y="39113"/>
                  <a:pt x="15109" y="38923"/>
                  <a:pt x="15244" y="38923"/>
                </a:cubicBezTo>
                <a:cubicBezTo>
                  <a:pt x="15299" y="38923"/>
                  <a:pt x="15543" y="39086"/>
                  <a:pt x="15624" y="39113"/>
                </a:cubicBezTo>
                <a:cubicBezTo>
                  <a:pt x="15705" y="39167"/>
                  <a:pt x="15868" y="39276"/>
                  <a:pt x="16004" y="39303"/>
                </a:cubicBezTo>
                <a:cubicBezTo>
                  <a:pt x="16139" y="39330"/>
                  <a:pt x="16248" y="39466"/>
                  <a:pt x="16383" y="39493"/>
                </a:cubicBezTo>
                <a:cubicBezTo>
                  <a:pt x="16492" y="39493"/>
                  <a:pt x="16655" y="39303"/>
                  <a:pt x="16763" y="39303"/>
                </a:cubicBezTo>
                <a:cubicBezTo>
                  <a:pt x="16899" y="39303"/>
                  <a:pt x="17034" y="39493"/>
                  <a:pt x="17170" y="39493"/>
                </a:cubicBezTo>
                <a:cubicBezTo>
                  <a:pt x="17251" y="39493"/>
                  <a:pt x="17468" y="39330"/>
                  <a:pt x="17550" y="39303"/>
                </a:cubicBezTo>
                <a:cubicBezTo>
                  <a:pt x="17658" y="39249"/>
                  <a:pt x="17794" y="39140"/>
                  <a:pt x="17930" y="39113"/>
                </a:cubicBezTo>
                <a:cubicBezTo>
                  <a:pt x="18011" y="39086"/>
                  <a:pt x="18201" y="38923"/>
                  <a:pt x="18282" y="38923"/>
                </a:cubicBezTo>
                <a:cubicBezTo>
                  <a:pt x="18336" y="38923"/>
                  <a:pt x="18635" y="39113"/>
                  <a:pt x="18689" y="39086"/>
                </a:cubicBezTo>
                <a:cubicBezTo>
                  <a:pt x="18825" y="39059"/>
                  <a:pt x="18933" y="38977"/>
                  <a:pt x="19069" y="38896"/>
                </a:cubicBezTo>
                <a:lnTo>
                  <a:pt x="19421" y="38706"/>
                </a:lnTo>
                <a:cubicBezTo>
                  <a:pt x="19665" y="38570"/>
                  <a:pt x="19910" y="38435"/>
                  <a:pt x="20154" y="38299"/>
                </a:cubicBezTo>
                <a:cubicBezTo>
                  <a:pt x="20181" y="38381"/>
                  <a:pt x="20533" y="38408"/>
                  <a:pt x="20533" y="38462"/>
                </a:cubicBezTo>
                <a:cubicBezTo>
                  <a:pt x="20561" y="38516"/>
                  <a:pt x="20154" y="38625"/>
                  <a:pt x="20181" y="38679"/>
                </a:cubicBezTo>
                <a:cubicBezTo>
                  <a:pt x="20208" y="38733"/>
                  <a:pt x="20561" y="38787"/>
                  <a:pt x="20561" y="38842"/>
                </a:cubicBezTo>
                <a:cubicBezTo>
                  <a:pt x="20588" y="38896"/>
                  <a:pt x="20208" y="38977"/>
                  <a:pt x="20208" y="39059"/>
                </a:cubicBezTo>
                <a:cubicBezTo>
                  <a:pt x="20208" y="39086"/>
                  <a:pt x="20561" y="39167"/>
                  <a:pt x="20588" y="39221"/>
                </a:cubicBezTo>
                <a:cubicBezTo>
                  <a:pt x="20669" y="39276"/>
                  <a:pt x="20913" y="39303"/>
                  <a:pt x="20995" y="39384"/>
                </a:cubicBezTo>
                <a:lnTo>
                  <a:pt x="21374" y="39167"/>
                </a:lnTo>
                <a:cubicBezTo>
                  <a:pt x="21483" y="39113"/>
                  <a:pt x="21646" y="39032"/>
                  <a:pt x="21727" y="38950"/>
                </a:cubicBezTo>
                <a:cubicBezTo>
                  <a:pt x="21781" y="38896"/>
                  <a:pt x="22079" y="38787"/>
                  <a:pt x="22079" y="38733"/>
                </a:cubicBezTo>
                <a:cubicBezTo>
                  <a:pt x="22079" y="38733"/>
                  <a:pt x="21700" y="38570"/>
                  <a:pt x="21700" y="38570"/>
                </a:cubicBezTo>
                <a:cubicBezTo>
                  <a:pt x="21808" y="38570"/>
                  <a:pt x="21917" y="38381"/>
                  <a:pt x="22052" y="38381"/>
                </a:cubicBezTo>
                <a:cubicBezTo>
                  <a:pt x="22079" y="38354"/>
                  <a:pt x="22459" y="38516"/>
                  <a:pt x="22459" y="38516"/>
                </a:cubicBezTo>
                <a:cubicBezTo>
                  <a:pt x="22459" y="38543"/>
                  <a:pt x="22052" y="38706"/>
                  <a:pt x="22079" y="38733"/>
                </a:cubicBezTo>
                <a:cubicBezTo>
                  <a:pt x="22161" y="38787"/>
                  <a:pt x="22378" y="38842"/>
                  <a:pt x="22486" y="38896"/>
                </a:cubicBezTo>
                <a:cubicBezTo>
                  <a:pt x="22568" y="38923"/>
                  <a:pt x="22785" y="39032"/>
                  <a:pt x="22893" y="39032"/>
                </a:cubicBezTo>
                <a:cubicBezTo>
                  <a:pt x="23029" y="39032"/>
                  <a:pt x="23164" y="39194"/>
                  <a:pt x="23300" y="39167"/>
                </a:cubicBezTo>
                <a:cubicBezTo>
                  <a:pt x="23354" y="39167"/>
                  <a:pt x="23598" y="38977"/>
                  <a:pt x="23653" y="38950"/>
                </a:cubicBezTo>
                <a:cubicBezTo>
                  <a:pt x="23788" y="38896"/>
                  <a:pt x="23897" y="38815"/>
                  <a:pt x="24032" y="38733"/>
                </a:cubicBezTo>
                <a:cubicBezTo>
                  <a:pt x="24168" y="38679"/>
                  <a:pt x="24277" y="38598"/>
                  <a:pt x="24412" y="38516"/>
                </a:cubicBezTo>
                <a:cubicBezTo>
                  <a:pt x="24439" y="38489"/>
                  <a:pt x="24711" y="38299"/>
                  <a:pt x="24792" y="38299"/>
                </a:cubicBezTo>
                <a:cubicBezTo>
                  <a:pt x="24846" y="38299"/>
                  <a:pt x="25144" y="38435"/>
                  <a:pt x="25199" y="38462"/>
                </a:cubicBezTo>
                <a:cubicBezTo>
                  <a:pt x="25253" y="38489"/>
                  <a:pt x="25606" y="38598"/>
                  <a:pt x="25606" y="38625"/>
                </a:cubicBezTo>
                <a:cubicBezTo>
                  <a:pt x="25606" y="38625"/>
                  <a:pt x="25226" y="38842"/>
                  <a:pt x="25226" y="38842"/>
                </a:cubicBezTo>
                <a:cubicBezTo>
                  <a:pt x="25307" y="38842"/>
                  <a:pt x="25524" y="39004"/>
                  <a:pt x="25633" y="38977"/>
                </a:cubicBezTo>
                <a:cubicBezTo>
                  <a:pt x="25714" y="38977"/>
                  <a:pt x="25958" y="38815"/>
                  <a:pt x="26012" y="38787"/>
                </a:cubicBezTo>
                <a:cubicBezTo>
                  <a:pt x="26121" y="38733"/>
                  <a:pt x="26257" y="38625"/>
                  <a:pt x="26392" y="38570"/>
                </a:cubicBezTo>
                <a:cubicBezTo>
                  <a:pt x="26501" y="38543"/>
                  <a:pt x="26663" y="38381"/>
                  <a:pt x="26772" y="38381"/>
                </a:cubicBezTo>
                <a:cubicBezTo>
                  <a:pt x="26826" y="38381"/>
                  <a:pt x="27125" y="38570"/>
                  <a:pt x="27179" y="38543"/>
                </a:cubicBezTo>
                <a:cubicBezTo>
                  <a:pt x="27314" y="38489"/>
                  <a:pt x="27450" y="38408"/>
                  <a:pt x="27559" y="38354"/>
                </a:cubicBezTo>
                <a:cubicBezTo>
                  <a:pt x="27694" y="38272"/>
                  <a:pt x="27830" y="38218"/>
                  <a:pt x="27938" y="38164"/>
                </a:cubicBezTo>
                <a:lnTo>
                  <a:pt x="28725" y="37757"/>
                </a:lnTo>
                <a:lnTo>
                  <a:pt x="29511" y="38137"/>
                </a:lnTo>
                <a:cubicBezTo>
                  <a:pt x="29566" y="38164"/>
                  <a:pt x="29647" y="38191"/>
                  <a:pt x="29728" y="38218"/>
                </a:cubicBezTo>
                <a:cubicBezTo>
                  <a:pt x="29810" y="38245"/>
                  <a:pt x="29891" y="38272"/>
                  <a:pt x="29918" y="38299"/>
                </a:cubicBezTo>
                <a:cubicBezTo>
                  <a:pt x="29945" y="38326"/>
                  <a:pt x="29511" y="38462"/>
                  <a:pt x="29539" y="38489"/>
                </a:cubicBezTo>
                <a:cubicBezTo>
                  <a:pt x="29539" y="38516"/>
                  <a:pt x="29864" y="38652"/>
                  <a:pt x="29918" y="38679"/>
                </a:cubicBezTo>
                <a:cubicBezTo>
                  <a:pt x="30054" y="38733"/>
                  <a:pt x="30190" y="38815"/>
                  <a:pt x="30325" y="38869"/>
                </a:cubicBezTo>
                <a:cubicBezTo>
                  <a:pt x="30352" y="38787"/>
                  <a:pt x="30705" y="38733"/>
                  <a:pt x="30705" y="38679"/>
                </a:cubicBezTo>
                <a:cubicBezTo>
                  <a:pt x="30705" y="38652"/>
                  <a:pt x="30352" y="38516"/>
                  <a:pt x="30298" y="38489"/>
                </a:cubicBezTo>
                <a:cubicBezTo>
                  <a:pt x="30271" y="38489"/>
                  <a:pt x="29945" y="38299"/>
                  <a:pt x="29918" y="38299"/>
                </a:cubicBezTo>
                <a:cubicBezTo>
                  <a:pt x="30027" y="38299"/>
                  <a:pt x="30190" y="38137"/>
                  <a:pt x="30298" y="38137"/>
                </a:cubicBezTo>
                <a:cubicBezTo>
                  <a:pt x="30379" y="38137"/>
                  <a:pt x="30651" y="38272"/>
                  <a:pt x="30705" y="38299"/>
                </a:cubicBezTo>
                <a:cubicBezTo>
                  <a:pt x="30759" y="38326"/>
                  <a:pt x="31030" y="38489"/>
                  <a:pt x="31085" y="38489"/>
                </a:cubicBezTo>
                <a:cubicBezTo>
                  <a:pt x="31193" y="38489"/>
                  <a:pt x="31410" y="38354"/>
                  <a:pt x="31491" y="38326"/>
                </a:cubicBezTo>
                <a:cubicBezTo>
                  <a:pt x="31519" y="38299"/>
                  <a:pt x="31817" y="38137"/>
                  <a:pt x="31871" y="38137"/>
                </a:cubicBezTo>
                <a:cubicBezTo>
                  <a:pt x="31980" y="38137"/>
                  <a:pt x="32197" y="38299"/>
                  <a:pt x="32278" y="38326"/>
                </a:cubicBezTo>
                <a:cubicBezTo>
                  <a:pt x="32305" y="38354"/>
                  <a:pt x="32604" y="38516"/>
                  <a:pt x="32658" y="38516"/>
                </a:cubicBezTo>
                <a:cubicBezTo>
                  <a:pt x="32739" y="38516"/>
                  <a:pt x="33010" y="38326"/>
                  <a:pt x="33065" y="38354"/>
                </a:cubicBezTo>
                <a:cubicBezTo>
                  <a:pt x="33200" y="38381"/>
                  <a:pt x="33336" y="38489"/>
                  <a:pt x="33444" y="38543"/>
                </a:cubicBezTo>
                <a:cubicBezTo>
                  <a:pt x="33499" y="38570"/>
                  <a:pt x="33770" y="38760"/>
                  <a:pt x="33824" y="38760"/>
                </a:cubicBezTo>
                <a:cubicBezTo>
                  <a:pt x="33906" y="38760"/>
                  <a:pt x="34177" y="38598"/>
                  <a:pt x="34231" y="38570"/>
                </a:cubicBezTo>
                <a:lnTo>
                  <a:pt x="34638" y="38408"/>
                </a:lnTo>
                <a:cubicBezTo>
                  <a:pt x="34692" y="38381"/>
                  <a:pt x="34936" y="38245"/>
                  <a:pt x="35045" y="38245"/>
                </a:cubicBezTo>
                <a:cubicBezTo>
                  <a:pt x="35153" y="38245"/>
                  <a:pt x="35289" y="38462"/>
                  <a:pt x="35424" y="38462"/>
                </a:cubicBezTo>
                <a:cubicBezTo>
                  <a:pt x="35533" y="38462"/>
                  <a:pt x="35723" y="38299"/>
                  <a:pt x="35804" y="38299"/>
                </a:cubicBezTo>
                <a:cubicBezTo>
                  <a:pt x="35967" y="38326"/>
                  <a:pt x="36048" y="38489"/>
                  <a:pt x="36184" y="38516"/>
                </a:cubicBezTo>
                <a:cubicBezTo>
                  <a:pt x="36292" y="38543"/>
                  <a:pt x="36482" y="38354"/>
                  <a:pt x="36591" y="38354"/>
                </a:cubicBezTo>
                <a:cubicBezTo>
                  <a:pt x="36672" y="38354"/>
                  <a:pt x="36889" y="38543"/>
                  <a:pt x="36970" y="38570"/>
                </a:cubicBezTo>
                <a:cubicBezTo>
                  <a:pt x="36998" y="38598"/>
                  <a:pt x="37269" y="38787"/>
                  <a:pt x="37323" y="38787"/>
                </a:cubicBezTo>
                <a:cubicBezTo>
                  <a:pt x="37404" y="38787"/>
                  <a:pt x="37676" y="38625"/>
                  <a:pt x="37730" y="38625"/>
                </a:cubicBezTo>
                <a:lnTo>
                  <a:pt x="38110" y="38462"/>
                </a:lnTo>
                <a:cubicBezTo>
                  <a:pt x="38191" y="38408"/>
                  <a:pt x="38381" y="38299"/>
                  <a:pt x="38489" y="38272"/>
                </a:cubicBezTo>
                <a:cubicBezTo>
                  <a:pt x="38517" y="38272"/>
                  <a:pt x="38842" y="38462"/>
                  <a:pt x="38869" y="38489"/>
                </a:cubicBezTo>
                <a:cubicBezTo>
                  <a:pt x="38923" y="38516"/>
                  <a:pt x="39168" y="38679"/>
                  <a:pt x="39249" y="38679"/>
                </a:cubicBezTo>
                <a:cubicBezTo>
                  <a:pt x="39303" y="38679"/>
                  <a:pt x="39574" y="38543"/>
                  <a:pt x="39629" y="38516"/>
                </a:cubicBezTo>
                <a:cubicBezTo>
                  <a:pt x="39737" y="38462"/>
                  <a:pt x="39873" y="38381"/>
                  <a:pt x="40008" y="38326"/>
                </a:cubicBezTo>
                <a:cubicBezTo>
                  <a:pt x="40063" y="38299"/>
                  <a:pt x="40334" y="38164"/>
                  <a:pt x="40388" y="38164"/>
                </a:cubicBezTo>
                <a:cubicBezTo>
                  <a:pt x="40442" y="38164"/>
                  <a:pt x="40714" y="38326"/>
                  <a:pt x="40768" y="38354"/>
                </a:cubicBezTo>
                <a:cubicBezTo>
                  <a:pt x="40849" y="38381"/>
                  <a:pt x="41093" y="38462"/>
                  <a:pt x="41148" y="38543"/>
                </a:cubicBezTo>
                <a:cubicBezTo>
                  <a:pt x="41175" y="38570"/>
                  <a:pt x="40768" y="38679"/>
                  <a:pt x="40768" y="38706"/>
                </a:cubicBezTo>
                <a:cubicBezTo>
                  <a:pt x="40768" y="38733"/>
                  <a:pt x="41093" y="38896"/>
                  <a:pt x="41148" y="38896"/>
                </a:cubicBezTo>
                <a:cubicBezTo>
                  <a:pt x="41256" y="38923"/>
                  <a:pt x="41419" y="39086"/>
                  <a:pt x="41527" y="39086"/>
                </a:cubicBezTo>
                <a:cubicBezTo>
                  <a:pt x="41636" y="39086"/>
                  <a:pt x="41799" y="38896"/>
                  <a:pt x="41907" y="38896"/>
                </a:cubicBezTo>
                <a:cubicBezTo>
                  <a:pt x="41988" y="38923"/>
                  <a:pt x="42233" y="39113"/>
                  <a:pt x="42314" y="39086"/>
                </a:cubicBezTo>
                <a:cubicBezTo>
                  <a:pt x="42422" y="39059"/>
                  <a:pt x="42585" y="38950"/>
                  <a:pt x="42694" y="38896"/>
                </a:cubicBezTo>
                <a:cubicBezTo>
                  <a:pt x="42748" y="38869"/>
                  <a:pt x="42965" y="38733"/>
                  <a:pt x="43073" y="38706"/>
                </a:cubicBezTo>
                <a:cubicBezTo>
                  <a:pt x="43182" y="38706"/>
                  <a:pt x="43317" y="38896"/>
                  <a:pt x="43453" y="38896"/>
                </a:cubicBezTo>
                <a:cubicBezTo>
                  <a:pt x="43589" y="38896"/>
                  <a:pt x="43697" y="38706"/>
                  <a:pt x="43833" y="38706"/>
                </a:cubicBezTo>
                <a:cubicBezTo>
                  <a:pt x="43941" y="38706"/>
                  <a:pt x="44077" y="38896"/>
                  <a:pt x="44213" y="38869"/>
                </a:cubicBezTo>
                <a:cubicBezTo>
                  <a:pt x="44348" y="38869"/>
                  <a:pt x="44457" y="38679"/>
                  <a:pt x="44592" y="38679"/>
                </a:cubicBezTo>
                <a:cubicBezTo>
                  <a:pt x="44728" y="38679"/>
                  <a:pt x="44836" y="38869"/>
                  <a:pt x="44972" y="38869"/>
                </a:cubicBezTo>
                <a:cubicBezTo>
                  <a:pt x="45081" y="38842"/>
                  <a:pt x="45243" y="38652"/>
                  <a:pt x="45352" y="38652"/>
                </a:cubicBezTo>
                <a:cubicBezTo>
                  <a:pt x="45460" y="38679"/>
                  <a:pt x="45650" y="38842"/>
                  <a:pt x="45732" y="38815"/>
                </a:cubicBezTo>
                <a:cubicBezTo>
                  <a:pt x="45813" y="38815"/>
                  <a:pt x="46030" y="38652"/>
                  <a:pt x="46111" y="38625"/>
                </a:cubicBezTo>
                <a:cubicBezTo>
                  <a:pt x="46138" y="38598"/>
                  <a:pt x="46410" y="38408"/>
                  <a:pt x="46464" y="38408"/>
                </a:cubicBezTo>
                <a:cubicBezTo>
                  <a:pt x="46518" y="38408"/>
                  <a:pt x="46816" y="38598"/>
                  <a:pt x="46844" y="38570"/>
                </a:cubicBezTo>
                <a:cubicBezTo>
                  <a:pt x="46979" y="38543"/>
                  <a:pt x="47115" y="38408"/>
                  <a:pt x="47223" y="38354"/>
                </a:cubicBezTo>
                <a:cubicBezTo>
                  <a:pt x="47278" y="38326"/>
                  <a:pt x="47495" y="38164"/>
                  <a:pt x="47576" y="38137"/>
                </a:cubicBezTo>
                <a:cubicBezTo>
                  <a:pt x="47684" y="38137"/>
                  <a:pt x="47874" y="38299"/>
                  <a:pt x="47983" y="38299"/>
                </a:cubicBezTo>
                <a:cubicBezTo>
                  <a:pt x="48091" y="38299"/>
                  <a:pt x="48227" y="38082"/>
                  <a:pt x="48335" y="38082"/>
                </a:cubicBezTo>
                <a:cubicBezTo>
                  <a:pt x="48471" y="38082"/>
                  <a:pt x="48607" y="38245"/>
                  <a:pt x="48742" y="38218"/>
                </a:cubicBezTo>
                <a:cubicBezTo>
                  <a:pt x="48851" y="38218"/>
                  <a:pt x="48986" y="38028"/>
                  <a:pt x="49122" y="38001"/>
                </a:cubicBezTo>
                <a:cubicBezTo>
                  <a:pt x="49203" y="38001"/>
                  <a:pt x="49447" y="38191"/>
                  <a:pt x="49529" y="38164"/>
                </a:cubicBezTo>
                <a:cubicBezTo>
                  <a:pt x="49637" y="38137"/>
                  <a:pt x="49800" y="38001"/>
                  <a:pt x="49909" y="37947"/>
                </a:cubicBezTo>
                <a:lnTo>
                  <a:pt x="50288" y="37730"/>
                </a:lnTo>
                <a:lnTo>
                  <a:pt x="50668" y="37513"/>
                </a:lnTo>
                <a:lnTo>
                  <a:pt x="51482" y="37838"/>
                </a:lnTo>
                <a:lnTo>
                  <a:pt x="51102" y="38028"/>
                </a:lnTo>
                <a:cubicBezTo>
                  <a:pt x="51048" y="38055"/>
                  <a:pt x="50777" y="38245"/>
                  <a:pt x="50722" y="38245"/>
                </a:cubicBezTo>
                <a:cubicBezTo>
                  <a:pt x="50641" y="38245"/>
                  <a:pt x="50370" y="38082"/>
                  <a:pt x="50315" y="38082"/>
                </a:cubicBezTo>
                <a:cubicBezTo>
                  <a:pt x="50180" y="38137"/>
                  <a:pt x="50044" y="38245"/>
                  <a:pt x="49936" y="38299"/>
                </a:cubicBezTo>
                <a:cubicBezTo>
                  <a:pt x="49827" y="38354"/>
                  <a:pt x="49692" y="38489"/>
                  <a:pt x="49556" y="38516"/>
                </a:cubicBezTo>
                <a:cubicBezTo>
                  <a:pt x="49502" y="38543"/>
                  <a:pt x="49230" y="38381"/>
                  <a:pt x="49149" y="38381"/>
                </a:cubicBezTo>
                <a:cubicBezTo>
                  <a:pt x="49068" y="38381"/>
                  <a:pt x="48878" y="38570"/>
                  <a:pt x="48769" y="38598"/>
                </a:cubicBezTo>
                <a:cubicBezTo>
                  <a:pt x="48661" y="38652"/>
                  <a:pt x="48525" y="38760"/>
                  <a:pt x="48417" y="38815"/>
                </a:cubicBezTo>
                <a:lnTo>
                  <a:pt x="48064" y="39032"/>
                </a:lnTo>
                <a:cubicBezTo>
                  <a:pt x="48173" y="39032"/>
                  <a:pt x="48335" y="39194"/>
                  <a:pt x="48444" y="39167"/>
                </a:cubicBezTo>
                <a:cubicBezTo>
                  <a:pt x="48580" y="39167"/>
                  <a:pt x="48688" y="38977"/>
                  <a:pt x="48824" y="38950"/>
                </a:cubicBezTo>
                <a:cubicBezTo>
                  <a:pt x="48959" y="38950"/>
                  <a:pt x="49095" y="39113"/>
                  <a:pt x="49230" y="39113"/>
                </a:cubicBezTo>
                <a:cubicBezTo>
                  <a:pt x="49366" y="39086"/>
                  <a:pt x="49475" y="38896"/>
                  <a:pt x="49610" y="38896"/>
                </a:cubicBezTo>
                <a:cubicBezTo>
                  <a:pt x="49719" y="38896"/>
                  <a:pt x="49827" y="38679"/>
                  <a:pt x="49963" y="38679"/>
                </a:cubicBezTo>
                <a:cubicBezTo>
                  <a:pt x="50044" y="38679"/>
                  <a:pt x="50315" y="38815"/>
                  <a:pt x="50370" y="38842"/>
                </a:cubicBezTo>
                <a:cubicBezTo>
                  <a:pt x="50397" y="38842"/>
                  <a:pt x="50505" y="38869"/>
                  <a:pt x="50587" y="38923"/>
                </a:cubicBezTo>
                <a:cubicBezTo>
                  <a:pt x="50695" y="38950"/>
                  <a:pt x="50777" y="38977"/>
                  <a:pt x="50777" y="38977"/>
                </a:cubicBezTo>
                <a:cubicBezTo>
                  <a:pt x="50831" y="38950"/>
                  <a:pt x="51156" y="38787"/>
                  <a:pt x="51156" y="38760"/>
                </a:cubicBezTo>
                <a:cubicBezTo>
                  <a:pt x="51156" y="38733"/>
                  <a:pt x="50804" y="38652"/>
                  <a:pt x="50749" y="38625"/>
                </a:cubicBezTo>
                <a:cubicBezTo>
                  <a:pt x="50749" y="38598"/>
                  <a:pt x="50641" y="38570"/>
                  <a:pt x="50560" y="38516"/>
                </a:cubicBezTo>
                <a:cubicBezTo>
                  <a:pt x="50505" y="38516"/>
                  <a:pt x="50451" y="38489"/>
                  <a:pt x="50424" y="38489"/>
                </a:cubicBezTo>
                <a:cubicBezTo>
                  <a:pt x="50370" y="38462"/>
                  <a:pt x="50343" y="38462"/>
                  <a:pt x="50343" y="38462"/>
                </a:cubicBezTo>
                <a:cubicBezTo>
                  <a:pt x="50424" y="38435"/>
                  <a:pt x="50641" y="38245"/>
                  <a:pt x="50722" y="38245"/>
                </a:cubicBezTo>
                <a:cubicBezTo>
                  <a:pt x="50804" y="38245"/>
                  <a:pt x="51075" y="38381"/>
                  <a:pt x="51129" y="38408"/>
                </a:cubicBezTo>
                <a:cubicBezTo>
                  <a:pt x="51183" y="38408"/>
                  <a:pt x="51509" y="38570"/>
                  <a:pt x="51536" y="38570"/>
                </a:cubicBezTo>
                <a:cubicBezTo>
                  <a:pt x="51645" y="38543"/>
                  <a:pt x="51862" y="38408"/>
                  <a:pt x="51943" y="38354"/>
                </a:cubicBezTo>
                <a:cubicBezTo>
                  <a:pt x="51970" y="38326"/>
                  <a:pt x="52323" y="38191"/>
                  <a:pt x="52323" y="38164"/>
                </a:cubicBezTo>
                <a:cubicBezTo>
                  <a:pt x="52295" y="38082"/>
                  <a:pt x="51916" y="38055"/>
                  <a:pt x="51916" y="38001"/>
                </a:cubicBezTo>
                <a:cubicBezTo>
                  <a:pt x="51916" y="37920"/>
                  <a:pt x="52295" y="37838"/>
                  <a:pt x="52295" y="37784"/>
                </a:cubicBezTo>
                <a:cubicBezTo>
                  <a:pt x="52295" y="37757"/>
                  <a:pt x="51862" y="37648"/>
                  <a:pt x="51889" y="37621"/>
                </a:cubicBezTo>
                <a:cubicBezTo>
                  <a:pt x="51916" y="37594"/>
                  <a:pt x="52241" y="37404"/>
                  <a:pt x="52268" y="37404"/>
                </a:cubicBezTo>
                <a:cubicBezTo>
                  <a:pt x="52295" y="37404"/>
                  <a:pt x="52675" y="37567"/>
                  <a:pt x="52675" y="37594"/>
                </a:cubicBezTo>
                <a:cubicBezTo>
                  <a:pt x="52675" y="37648"/>
                  <a:pt x="52323" y="37703"/>
                  <a:pt x="52295" y="37784"/>
                </a:cubicBezTo>
                <a:lnTo>
                  <a:pt x="53109" y="38109"/>
                </a:lnTo>
                <a:lnTo>
                  <a:pt x="53516" y="38299"/>
                </a:lnTo>
                <a:lnTo>
                  <a:pt x="54303" y="37920"/>
                </a:lnTo>
                <a:lnTo>
                  <a:pt x="54682" y="37730"/>
                </a:lnTo>
                <a:cubicBezTo>
                  <a:pt x="54737" y="37703"/>
                  <a:pt x="54981" y="37540"/>
                  <a:pt x="55062" y="37540"/>
                </a:cubicBezTo>
                <a:cubicBezTo>
                  <a:pt x="55062" y="37540"/>
                  <a:pt x="55143" y="37594"/>
                  <a:pt x="55279" y="37621"/>
                </a:cubicBezTo>
                <a:cubicBezTo>
                  <a:pt x="55360" y="37675"/>
                  <a:pt x="55469" y="37730"/>
                  <a:pt x="55469" y="37730"/>
                </a:cubicBezTo>
                <a:cubicBezTo>
                  <a:pt x="55442" y="37757"/>
                  <a:pt x="55360" y="37784"/>
                  <a:pt x="55252" y="37811"/>
                </a:cubicBezTo>
                <a:cubicBezTo>
                  <a:pt x="55143" y="37838"/>
                  <a:pt x="55062" y="37892"/>
                  <a:pt x="55062" y="37920"/>
                </a:cubicBezTo>
                <a:cubicBezTo>
                  <a:pt x="55089" y="37947"/>
                  <a:pt x="55171" y="37974"/>
                  <a:pt x="55279" y="38001"/>
                </a:cubicBezTo>
                <a:cubicBezTo>
                  <a:pt x="55360" y="38028"/>
                  <a:pt x="55469" y="38055"/>
                  <a:pt x="55469" y="38082"/>
                </a:cubicBezTo>
                <a:cubicBezTo>
                  <a:pt x="55469" y="38109"/>
                  <a:pt x="55360" y="38164"/>
                  <a:pt x="55279" y="38191"/>
                </a:cubicBezTo>
                <a:cubicBezTo>
                  <a:pt x="55171" y="38218"/>
                  <a:pt x="55089" y="38245"/>
                  <a:pt x="55062" y="38272"/>
                </a:cubicBezTo>
                <a:cubicBezTo>
                  <a:pt x="55062" y="38326"/>
                  <a:pt x="55415" y="38408"/>
                  <a:pt x="55469" y="38462"/>
                </a:cubicBezTo>
                <a:cubicBezTo>
                  <a:pt x="55550" y="38543"/>
                  <a:pt x="55767" y="38570"/>
                  <a:pt x="55849" y="38652"/>
                </a:cubicBezTo>
                <a:cubicBezTo>
                  <a:pt x="55984" y="38625"/>
                  <a:pt x="56120" y="38462"/>
                  <a:pt x="56256" y="38462"/>
                </a:cubicBezTo>
                <a:cubicBezTo>
                  <a:pt x="56364" y="38462"/>
                  <a:pt x="56527" y="38652"/>
                  <a:pt x="56635" y="38652"/>
                </a:cubicBezTo>
                <a:cubicBezTo>
                  <a:pt x="56744" y="38625"/>
                  <a:pt x="56934" y="38489"/>
                  <a:pt x="57015" y="38462"/>
                </a:cubicBezTo>
                <a:cubicBezTo>
                  <a:pt x="57015" y="38462"/>
                  <a:pt x="56635" y="38272"/>
                  <a:pt x="56635" y="38272"/>
                </a:cubicBezTo>
                <a:cubicBezTo>
                  <a:pt x="56635" y="38272"/>
                  <a:pt x="56988" y="38082"/>
                  <a:pt x="57015" y="38082"/>
                </a:cubicBezTo>
                <a:cubicBezTo>
                  <a:pt x="57069" y="38082"/>
                  <a:pt x="57395" y="38272"/>
                  <a:pt x="57395" y="38272"/>
                </a:cubicBezTo>
                <a:cubicBezTo>
                  <a:pt x="57558" y="38218"/>
                  <a:pt x="57666" y="38137"/>
                  <a:pt x="57802" y="38082"/>
                </a:cubicBezTo>
                <a:cubicBezTo>
                  <a:pt x="57910" y="38028"/>
                  <a:pt x="58046" y="37947"/>
                  <a:pt x="58181" y="37892"/>
                </a:cubicBezTo>
                <a:cubicBezTo>
                  <a:pt x="58317" y="37838"/>
                  <a:pt x="58425" y="37784"/>
                  <a:pt x="58561" y="37703"/>
                </a:cubicBezTo>
                <a:lnTo>
                  <a:pt x="59348" y="37350"/>
                </a:lnTo>
                <a:cubicBezTo>
                  <a:pt x="59375" y="37404"/>
                  <a:pt x="59727" y="37458"/>
                  <a:pt x="59727" y="37513"/>
                </a:cubicBezTo>
                <a:cubicBezTo>
                  <a:pt x="59727" y="37567"/>
                  <a:pt x="59402" y="37675"/>
                  <a:pt x="59348" y="37703"/>
                </a:cubicBezTo>
                <a:cubicBezTo>
                  <a:pt x="59266" y="37730"/>
                  <a:pt x="58968" y="37838"/>
                  <a:pt x="58941" y="37892"/>
                </a:cubicBezTo>
                <a:cubicBezTo>
                  <a:pt x="58941" y="37947"/>
                  <a:pt x="59348" y="38028"/>
                  <a:pt x="59348" y="38082"/>
                </a:cubicBezTo>
                <a:cubicBezTo>
                  <a:pt x="59348" y="38109"/>
                  <a:pt x="58941" y="38218"/>
                  <a:pt x="58968" y="38245"/>
                </a:cubicBezTo>
                <a:cubicBezTo>
                  <a:pt x="58995" y="38326"/>
                  <a:pt x="59293" y="38381"/>
                  <a:pt x="59348" y="38435"/>
                </a:cubicBezTo>
                <a:lnTo>
                  <a:pt x="59727" y="38245"/>
                </a:lnTo>
                <a:cubicBezTo>
                  <a:pt x="59782" y="38245"/>
                  <a:pt x="60134" y="38109"/>
                  <a:pt x="60107" y="38082"/>
                </a:cubicBezTo>
                <a:cubicBezTo>
                  <a:pt x="60107" y="38028"/>
                  <a:pt x="59700" y="37920"/>
                  <a:pt x="59727" y="37892"/>
                </a:cubicBezTo>
                <a:cubicBezTo>
                  <a:pt x="59782" y="37811"/>
                  <a:pt x="59999" y="37757"/>
                  <a:pt x="60107" y="37703"/>
                </a:cubicBezTo>
                <a:cubicBezTo>
                  <a:pt x="60216" y="37648"/>
                  <a:pt x="60378" y="37540"/>
                  <a:pt x="60514" y="37513"/>
                </a:cubicBezTo>
                <a:cubicBezTo>
                  <a:pt x="60514" y="37513"/>
                  <a:pt x="60867" y="37675"/>
                  <a:pt x="60894" y="37703"/>
                </a:cubicBezTo>
                <a:cubicBezTo>
                  <a:pt x="60948" y="37730"/>
                  <a:pt x="61219" y="37892"/>
                  <a:pt x="61273" y="37892"/>
                </a:cubicBezTo>
                <a:cubicBezTo>
                  <a:pt x="61355" y="37892"/>
                  <a:pt x="61626" y="37730"/>
                  <a:pt x="61680" y="37703"/>
                </a:cubicBezTo>
                <a:lnTo>
                  <a:pt x="62060" y="37513"/>
                </a:lnTo>
                <a:cubicBezTo>
                  <a:pt x="62196" y="37594"/>
                  <a:pt x="62304" y="37648"/>
                  <a:pt x="62440" y="37703"/>
                </a:cubicBezTo>
                <a:cubicBezTo>
                  <a:pt x="62494" y="37730"/>
                  <a:pt x="62792" y="37892"/>
                  <a:pt x="62847" y="37892"/>
                </a:cubicBezTo>
                <a:cubicBezTo>
                  <a:pt x="62874" y="37892"/>
                  <a:pt x="63199" y="37703"/>
                  <a:pt x="63226" y="37703"/>
                </a:cubicBezTo>
                <a:cubicBezTo>
                  <a:pt x="63281" y="37730"/>
                  <a:pt x="63606" y="37865"/>
                  <a:pt x="63606" y="37892"/>
                </a:cubicBezTo>
                <a:cubicBezTo>
                  <a:pt x="63606" y="37920"/>
                  <a:pt x="63281" y="38055"/>
                  <a:pt x="63226" y="38082"/>
                </a:cubicBezTo>
                <a:cubicBezTo>
                  <a:pt x="63199" y="38082"/>
                  <a:pt x="62901" y="37892"/>
                  <a:pt x="62847" y="37892"/>
                </a:cubicBezTo>
                <a:cubicBezTo>
                  <a:pt x="62820" y="37892"/>
                  <a:pt x="62440" y="38082"/>
                  <a:pt x="62440" y="38082"/>
                </a:cubicBezTo>
                <a:cubicBezTo>
                  <a:pt x="62467" y="38109"/>
                  <a:pt x="62792" y="38245"/>
                  <a:pt x="62847" y="38272"/>
                </a:cubicBezTo>
                <a:lnTo>
                  <a:pt x="63226" y="38435"/>
                </a:lnTo>
                <a:lnTo>
                  <a:pt x="64013" y="38082"/>
                </a:lnTo>
                <a:cubicBezTo>
                  <a:pt x="64094" y="38028"/>
                  <a:pt x="64257" y="37920"/>
                  <a:pt x="64393" y="37892"/>
                </a:cubicBezTo>
                <a:cubicBezTo>
                  <a:pt x="64474" y="37892"/>
                  <a:pt x="64691" y="38082"/>
                  <a:pt x="64772" y="38082"/>
                </a:cubicBezTo>
                <a:cubicBezTo>
                  <a:pt x="64881" y="38082"/>
                  <a:pt x="65044" y="37892"/>
                  <a:pt x="65152" y="37892"/>
                </a:cubicBezTo>
                <a:cubicBezTo>
                  <a:pt x="65234" y="37892"/>
                  <a:pt x="65505" y="38082"/>
                  <a:pt x="65559" y="38082"/>
                </a:cubicBezTo>
                <a:cubicBezTo>
                  <a:pt x="65668" y="38055"/>
                  <a:pt x="65830" y="37947"/>
                  <a:pt x="65939" y="37892"/>
                </a:cubicBezTo>
                <a:lnTo>
                  <a:pt x="66319" y="37703"/>
                </a:lnTo>
                <a:cubicBezTo>
                  <a:pt x="66427" y="37648"/>
                  <a:pt x="66563" y="37540"/>
                  <a:pt x="66698" y="37513"/>
                </a:cubicBezTo>
                <a:cubicBezTo>
                  <a:pt x="66780" y="37486"/>
                  <a:pt x="66970" y="37323"/>
                  <a:pt x="67078" y="37323"/>
                </a:cubicBezTo>
                <a:cubicBezTo>
                  <a:pt x="67214" y="37323"/>
                  <a:pt x="67349" y="37486"/>
                  <a:pt x="67458" y="37513"/>
                </a:cubicBezTo>
                <a:cubicBezTo>
                  <a:pt x="67485" y="37458"/>
                  <a:pt x="67892" y="37350"/>
                  <a:pt x="67865" y="37323"/>
                </a:cubicBezTo>
                <a:cubicBezTo>
                  <a:pt x="67892" y="37377"/>
                  <a:pt x="68244" y="37458"/>
                  <a:pt x="68244" y="37513"/>
                </a:cubicBezTo>
                <a:cubicBezTo>
                  <a:pt x="68244" y="37540"/>
                  <a:pt x="67919" y="37675"/>
                  <a:pt x="67865" y="37703"/>
                </a:cubicBezTo>
                <a:cubicBezTo>
                  <a:pt x="67783" y="37730"/>
                  <a:pt x="67512" y="37811"/>
                  <a:pt x="67485" y="37865"/>
                </a:cubicBezTo>
                <a:cubicBezTo>
                  <a:pt x="67458" y="37920"/>
                  <a:pt x="67865" y="38028"/>
                  <a:pt x="67865" y="38055"/>
                </a:cubicBezTo>
                <a:cubicBezTo>
                  <a:pt x="67865" y="38109"/>
                  <a:pt x="67485" y="38191"/>
                  <a:pt x="67485" y="38245"/>
                </a:cubicBezTo>
                <a:cubicBezTo>
                  <a:pt x="67485" y="38299"/>
                  <a:pt x="67837" y="38354"/>
                  <a:pt x="67865" y="38435"/>
                </a:cubicBezTo>
                <a:lnTo>
                  <a:pt x="68651" y="38055"/>
                </a:lnTo>
                <a:cubicBezTo>
                  <a:pt x="68760" y="38001"/>
                  <a:pt x="68977" y="37947"/>
                  <a:pt x="69031" y="37865"/>
                </a:cubicBezTo>
                <a:cubicBezTo>
                  <a:pt x="69085" y="37838"/>
                  <a:pt x="69438" y="37730"/>
                  <a:pt x="69438" y="37703"/>
                </a:cubicBezTo>
                <a:cubicBezTo>
                  <a:pt x="69438" y="37675"/>
                  <a:pt x="69031" y="37513"/>
                  <a:pt x="69031" y="37513"/>
                </a:cubicBezTo>
                <a:cubicBezTo>
                  <a:pt x="69085" y="37486"/>
                  <a:pt x="69356" y="37323"/>
                  <a:pt x="69438" y="37323"/>
                </a:cubicBezTo>
                <a:cubicBezTo>
                  <a:pt x="69546" y="37323"/>
                  <a:pt x="69709" y="37513"/>
                  <a:pt x="69818" y="37513"/>
                </a:cubicBezTo>
                <a:cubicBezTo>
                  <a:pt x="69980" y="37513"/>
                  <a:pt x="70062" y="37350"/>
                  <a:pt x="70224" y="37323"/>
                </a:cubicBezTo>
                <a:cubicBezTo>
                  <a:pt x="70306" y="37323"/>
                  <a:pt x="70496" y="37513"/>
                  <a:pt x="70604" y="37540"/>
                </a:cubicBezTo>
                <a:cubicBezTo>
                  <a:pt x="70685" y="37540"/>
                  <a:pt x="70957" y="37377"/>
                  <a:pt x="71011" y="37350"/>
                </a:cubicBezTo>
                <a:cubicBezTo>
                  <a:pt x="71147" y="37296"/>
                  <a:pt x="71282" y="37241"/>
                  <a:pt x="71418" y="37187"/>
                </a:cubicBezTo>
                <a:lnTo>
                  <a:pt x="72204" y="37567"/>
                </a:lnTo>
                <a:cubicBezTo>
                  <a:pt x="72177" y="37648"/>
                  <a:pt x="71798" y="37675"/>
                  <a:pt x="71798" y="37757"/>
                </a:cubicBezTo>
                <a:cubicBezTo>
                  <a:pt x="71798" y="37811"/>
                  <a:pt x="72204" y="37892"/>
                  <a:pt x="72204" y="37947"/>
                </a:cubicBezTo>
                <a:cubicBezTo>
                  <a:pt x="72177" y="38001"/>
                  <a:pt x="71798" y="38055"/>
                  <a:pt x="71798" y="38109"/>
                </a:cubicBezTo>
                <a:cubicBezTo>
                  <a:pt x="71798" y="38164"/>
                  <a:pt x="72123" y="38272"/>
                  <a:pt x="72177" y="38326"/>
                </a:cubicBezTo>
                <a:cubicBezTo>
                  <a:pt x="72286" y="38381"/>
                  <a:pt x="72449" y="38435"/>
                  <a:pt x="72557" y="38516"/>
                </a:cubicBezTo>
                <a:lnTo>
                  <a:pt x="73371" y="38191"/>
                </a:lnTo>
                <a:lnTo>
                  <a:pt x="73778" y="38028"/>
                </a:lnTo>
                <a:cubicBezTo>
                  <a:pt x="73859" y="38001"/>
                  <a:pt x="74076" y="37865"/>
                  <a:pt x="74157" y="37865"/>
                </a:cubicBezTo>
                <a:cubicBezTo>
                  <a:pt x="74212" y="37865"/>
                  <a:pt x="74510" y="38055"/>
                  <a:pt x="74537" y="38082"/>
                </a:cubicBezTo>
                <a:cubicBezTo>
                  <a:pt x="74591" y="38109"/>
                  <a:pt x="74863" y="38299"/>
                  <a:pt x="74917" y="38299"/>
                </a:cubicBezTo>
                <a:cubicBezTo>
                  <a:pt x="74998" y="38299"/>
                  <a:pt x="75269" y="38164"/>
                  <a:pt x="75324" y="38137"/>
                </a:cubicBezTo>
                <a:cubicBezTo>
                  <a:pt x="75351" y="38109"/>
                  <a:pt x="75649" y="37974"/>
                  <a:pt x="75703" y="37974"/>
                </a:cubicBezTo>
                <a:cubicBezTo>
                  <a:pt x="75785" y="37974"/>
                  <a:pt x="76002" y="38137"/>
                  <a:pt x="76083" y="38191"/>
                </a:cubicBezTo>
                <a:cubicBezTo>
                  <a:pt x="76137" y="38218"/>
                  <a:pt x="76381" y="38381"/>
                  <a:pt x="76436" y="38381"/>
                </a:cubicBezTo>
                <a:cubicBezTo>
                  <a:pt x="76517" y="38381"/>
                  <a:pt x="76788" y="38245"/>
                  <a:pt x="76843" y="38218"/>
                </a:cubicBezTo>
                <a:cubicBezTo>
                  <a:pt x="76870" y="38191"/>
                  <a:pt x="77168" y="38028"/>
                  <a:pt x="77222" y="38055"/>
                </a:cubicBezTo>
                <a:cubicBezTo>
                  <a:pt x="77331" y="38055"/>
                  <a:pt x="77466" y="38245"/>
                  <a:pt x="77575" y="38245"/>
                </a:cubicBezTo>
                <a:cubicBezTo>
                  <a:pt x="77711" y="38245"/>
                  <a:pt x="77846" y="38435"/>
                  <a:pt x="77955" y="38435"/>
                </a:cubicBezTo>
                <a:cubicBezTo>
                  <a:pt x="78090" y="38435"/>
                  <a:pt x="78226" y="38272"/>
                  <a:pt x="78334" y="38272"/>
                </a:cubicBezTo>
                <a:cubicBezTo>
                  <a:pt x="78470" y="38245"/>
                  <a:pt x="78606" y="38082"/>
                  <a:pt x="78714" y="38082"/>
                </a:cubicBezTo>
                <a:cubicBezTo>
                  <a:pt x="78850" y="38082"/>
                  <a:pt x="78985" y="38245"/>
                  <a:pt x="79094" y="38272"/>
                </a:cubicBezTo>
                <a:cubicBezTo>
                  <a:pt x="79229" y="38272"/>
                  <a:pt x="79365" y="38082"/>
                  <a:pt x="79474" y="38082"/>
                </a:cubicBezTo>
                <a:cubicBezTo>
                  <a:pt x="79501" y="38082"/>
                  <a:pt x="79853" y="38272"/>
                  <a:pt x="79853" y="38272"/>
                </a:cubicBezTo>
                <a:cubicBezTo>
                  <a:pt x="79853" y="38326"/>
                  <a:pt x="79528" y="38435"/>
                  <a:pt x="79474" y="38462"/>
                </a:cubicBezTo>
                <a:cubicBezTo>
                  <a:pt x="79392" y="38516"/>
                  <a:pt x="79148" y="38598"/>
                  <a:pt x="79094" y="38652"/>
                </a:cubicBezTo>
                <a:cubicBezTo>
                  <a:pt x="79067" y="38679"/>
                  <a:pt x="79474" y="38787"/>
                  <a:pt x="79474" y="38842"/>
                </a:cubicBezTo>
                <a:lnTo>
                  <a:pt x="79880" y="38652"/>
                </a:lnTo>
                <a:cubicBezTo>
                  <a:pt x="79908" y="38625"/>
                  <a:pt x="80260" y="38489"/>
                  <a:pt x="80260" y="38462"/>
                </a:cubicBezTo>
                <a:cubicBezTo>
                  <a:pt x="80233" y="38435"/>
                  <a:pt x="79853" y="38326"/>
                  <a:pt x="79853" y="38272"/>
                </a:cubicBezTo>
                <a:cubicBezTo>
                  <a:pt x="79908" y="38218"/>
                  <a:pt x="80152" y="38137"/>
                  <a:pt x="80260" y="38109"/>
                </a:cubicBezTo>
                <a:cubicBezTo>
                  <a:pt x="80287" y="38082"/>
                  <a:pt x="80640" y="37947"/>
                  <a:pt x="80640" y="37920"/>
                </a:cubicBezTo>
                <a:cubicBezTo>
                  <a:pt x="80640" y="37892"/>
                  <a:pt x="80233" y="37757"/>
                  <a:pt x="80260" y="37730"/>
                </a:cubicBezTo>
                <a:cubicBezTo>
                  <a:pt x="80287" y="37703"/>
                  <a:pt x="80586" y="37540"/>
                  <a:pt x="80640" y="37540"/>
                </a:cubicBezTo>
                <a:cubicBezTo>
                  <a:pt x="80694" y="37540"/>
                  <a:pt x="80776" y="37594"/>
                  <a:pt x="80830" y="37648"/>
                </a:cubicBezTo>
                <a:cubicBezTo>
                  <a:pt x="80884" y="37675"/>
                  <a:pt x="80938" y="37730"/>
                  <a:pt x="81020" y="37730"/>
                </a:cubicBezTo>
                <a:cubicBezTo>
                  <a:pt x="81155" y="37757"/>
                  <a:pt x="81291" y="37920"/>
                  <a:pt x="81399" y="37920"/>
                </a:cubicBezTo>
                <a:cubicBezTo>
                  <a:pt x="81454" y="37920"/>
                  <a:pt x="81779" y="37730"/>
                  <a:pt x="81806" y="37730"/>
                </a:cubicBezTo>
                <a:cubicBezTo>
                  <a:pt x="81861" y="37757"/>
                  <a:pt x="82186" y="37865"/>
                  <a:pt x="82186" y="37920"/>
                </a:cubicBezTo>
                <a:cubicBezTo>
                  <a:pt x="82186" y="37947"/>
                  <a:pt x="81861" y="38055"/>
                  <a:pt x="81806" y="38082"/>
                </a:cubicBezTo>
                <a:cubicBezTo>
                  <a:pt x="81698" y="38137"/>
                  <a:pt x="81481" y="38218"/>
                  <a:pt x="81427" y="38272"/>
                </a:cubicBezTo>
                <a:cubicBezTo>
                  <a:pt x="81372" y="38326"/>
                  <a:pt x="81020" y="38408"/>
                  <a:pt x="81020" y="38462"/>
                </a:cubicBezTo>
                <a:cubicBezTo>
                  <a:pt x="81020" y="38516"/>
                  <a:pt x="81454" y="38598"/>
                  <a:pt x="81427" y="38652"/>
                </a:cubicBezTo>
                <a:cubicBezTo>
                  <a:pt x="81399" y="38706"/>
                  <a:pt x="81101" y="38760"/>
                  <a:pt x="81020" y="38842"/>
                </a:cubicBezTo>
                <a:cubicBezTo>
                  <a:pt x="81020" y="38869"/>
                  <a:pt x="81427" y="38977"/>
                  <a:pt x="81427" y="39032"/>
                </a:cubicBezTo>
                <a:lnTo>
                  <a:pt x="81806" y="38842"/>
                </a:lnTo>
                <a:cubicBezTo>
                  <a:pt x="81861" y="38815"/>
                  <a:pt x="82213" y="38679"/>
                  <a:pt x="82186" y="38652"/>
                </a:cubicBezTo>
                <a:cubicBezTo>
                  <a:pt x="82186" y="38625"/>
                  <a:pt x="81779" y="38489"/>
                  <a:pt x="81806" y="38462"/>
                </a:cubicBezTo>
                <a:cubicBezTo>
                  <a:pt x="81888" y="38408"/>
                  <a:pt x="82078" y="38326"/>
                  <a:pt x="82186" y="38272"/>
                </a:cubicBezTo>
                <a:lnTo>
                  <a:pt x="82593" y="38109"/>
                </a:lnTo>
                <a:cubicBezTo>
                  <a:pt x="82674" y="38055"/>
                  <a:pt x="82864" y="37920"/>
                  <a:pt x="82973" y="37920"/>
                </a:cubicBezTo>
                <a:cubicBezTo>
                  <a:pt x="82973" y="37920"/>
                  <a:pt x="83352" y="38082"/>
                  <a:pt x="83352" y="38109"/>
                </a:cubicBezTo>
                <a:cubicBezTo>
                  <a:pt x="83352" y="38109"/>
                  <a:pt x="82945" y="38272"/>
                  <a:pt x="82973" y="38272"/>
                </a:cubicBezTo>
                <a:cubicBezTo>
                  <a:pt x="83027" y="38299"/>
                  <a:pt x="83298" y="38462"/>
                  <a:pt x="83379" y="38462"/>
                </a:cubicBezTo>
                <a:cubicBezTo>
                  <a:pt x="83488" y="38462"/>
                  <a:pt x="83624" y="38299"/>
                  <a:pt x="83759" y="38299"/>
                </a:cubicBezTo>
                <a:cubicBezTo>
                  <a:pt x="83895" y="38299"/>
                  <a:pt x="84030" y="38462"/>
                  <a:pt x="84139" y="38489"/>
                </a:cubicBezTo>
                <a:cubicBezTo>
                  <a:pt x="84275" y="38489"/>
                  <a:pt x="84410" y="38299"/>
                  <a:pt x="84546" y="38299"/>
                </a:cubicBezTo>
                <a:cubicBezTo>
                  <a:pt x="84681" y="38299"/>
                  <a:pt x="84790" y="38489"/>
                  <a:pt x="84926" y="38489"/>
                </a:cubicBezTo>
                <a:cubicBezTo>
                  <a:pt x="85034" y="38489"/>
                  <a:pt x="85224" y="38299"/>
                  <a:pt x="85332" y="38299"/>
                </a:cubicBezTo>
                <a:cubicBezTo>
                  <a:pt x="85387" y="38326"/>
                  <a:pt x="85658" y="38516"/>
                  <a:pt x="85712" y="38516"/>
                </a:cubicBezTo>
                <a:cubicBezTo>
                  <a:pt x="85848" y="38489"/>
                  <a:pt x="86010" y="38381"/>
                  <a:pt x="86119" y="38326"/>
                </a:cubicBezTo>
                <a:cubicBezTo>
                  <a:pt x="86227" y="38272"/>
                  <a:pt x="86363" y="38218"/>
                  <a:pt x="86499" y="38164"/>
                </a:cubicBezTo>
                <a:cubicBezTo>
                  <a:pt x="86634" y="38109"/>
                  <a:pt x="86770" y="38028"/>
                  <a:pt x="86878" y="37974"/>
                </a:cubicBezTo>
                <a:cubicBezTo>
                  <a:pt x="87014" y="37920"/>
                  <a:pt x="87150" y="37865"/>
                  <a:pt x="87285" y="37811"/>
                </a:cubicBezTo>
                <a:cubicBezTo>
                  <a:pt x="87340" y="37784"/>
                  <a:pt x="87584" y="37648"/>
                  <a:pt x="87665" y="37648"/>
                </a:cubicBezTo>
                <a:cubicBezTo>
                  <a:pt x="87692" y="37648"/>
                  <a:pt x="88045" y="37811"/>
                  <a:pt x="88045" y="37838"/>
                </a:cubicBezTo>
                <a:cubicBezTo>
                  <a:pt x="88045" y="37865"/>
                  <a:pt x="87638" y="37974"/>
                  <a:pt x="87665" y="38001"/>
                </a:cubicBezTo>
                <a:cubicBezTo>
                  <a:pt x="87719" y="38055"/>
                  <a:pt x="87963" y="38137"/>
                  <a:pt x="88045" y="38191"/>
                </a:cubicBezTo>
                <a:cubicBezTo>
                  <a:pt x="88153" y="38245"/>
                  <a:pt x="88316" y="38354"/>
                  <a:pt x="88424" y="38381"/>
                </a:cubicBezTo>
                <a:cubicBezTo>
                  <a:pt x="88533" y="38408"/>
                  <a:pt x="88723" y="38570"/>
                  <a:pt x="88804" y="38570"/>
                </a:cubicBezTo>
                <a:cubicBezTo>
                  <a:pt x="88886" y="38570"/>
                  <a:pt x="89130" y="38435"/>
                  <a:pt x="89211" y="38408"/>
                </a:cubicBezTo>
                <a:cubicBezTo>
                  <a:pt x="89320" y="38354"/>
                  <a:pt x="89455" y="38272"/>
                  <a:pt x="89591" y="38218"/>
                </a:cubicBezTo>
                <a:cubicBezTo>
                  <a:pt x="89726" y="38191"/>
                  <a:pt x="89835" y="38109"/>
                  <a:pt x="89971" y="38055"/>
                </a:cubicBezTo>
                <a:cubicBezTo>
                  <a:pt x="90106" y="38001"/>
                  <a:pt x="90215" y="37920"/>
                  <a:pt x="90350" y="37865"/>
                </a:cubicBezTo>
                <a:cubicBezTo>
                  <a:pt x="90377" y="37865"/>
                  <a:pt x="90703" y="37675"/>
                  <a:pt x="90730" y="37703"/>
                </a:cubicBezTo>
                <a:cubicBezTo>
                  <a:pt x="90784" y="37703"/>
                  <a:pt x="91110" y="37865"/>
                  <a:pt x="91110" y="37865"/>
                </a:cubicBezTo>
                <a:cubicBezTo>
                  <a:pt x="91110" y="37920"/>
                  <a:pt x="90784" y="38028"/>
                  <a:pt x="90730" y="38055"/>
                </a:cubicBezTo>
                <a:cubicBezTo>
                  <a:pt x="90649" y="38109"/>
                  <a:pt x="90377" y="38191"/>
                  <a:pt x="90350" y="38245"/>
                </a:cubicBezTo>
                <a:cubicBezTo>
                  <a:pt x="90323" y="38272"/>
                  <a:pt x="90730" y="38381"/>
                  <a:pt x="90730" y="38435"/>
                </a:cubicBezTo>
                <a:cubicBezTo>
                  <a:pt x="90730" y="38489"/>
                  <a:pt x="90350" y="38543"/>
                  <a:pt x="90350" y="38598"/>
                </a:cubicBezTo>
                <a:cubicBezTo>
                  <a:pt x="90350" y="38679"/>
                  <a:pt x="90703" y="38733"/>
                  <a:pt x="90730" y="38787"/>
                </a:cubicBezTo>
                <a:lnTo>
                  <a:pt x="91110" y="38625"/>
                </a:lnTo>
                <a:cubicBezTo>
                  <a:pt x="91164" y="38598"/>
                  <a:pt x="91435" y="38435"/>
                  <a:pt x="91489" y="38435"/>
                </a:cubicBezTo>
                <a:cubicBezTo>
                  <a:pt x="91571" y="38435"/>
                  <a:pt x="91842" y="38598"/>
                  <a:pt x="91896" y="38625"/>
                </a:cubicBezTo>
                <a:cubicBezTo>
                  <a:pt x="91923" y="38625"/>
                  <a:pt x="92249" y="38815"/>
                  <a:pt x="92276" y="38815"/>
                </a:cubicBezTo>
                <a:cubicBezTo>
                  <a:pt x="92385" y="38787"/>
                  <a:pt x="92574" y="38652"/>
                  <a:pt x="92656" y="38625"/>
                </a:cubicBezTo>
                <a:lnTo>
                  <a:pt x="93036" y="38435"/>
                </a:lnTo>
                <a:cubicBezTo>
                  <a:pt x="93144" y="38381"/>
                  <a:pt x="93280" y="38299"/>
                  <a:pt x="93415" y="38245"/>
                </a:cubicBezTo>
                <a:cubicBezTo>
                  <a:pt x="93442" y="38245"/>
                  <a:pt x="93470" y="38245"/>
                  <a:pt x="93497" y="38272"/>
                </a:cubicBezTo>
                <a:cubicBezTo>
                  <a:pt x="93524" y="38272"/>
                  <a:pt x="93524" y="38299"/>
                  <a:pt x="93551" y="38299"/>
                </a:cubicBezTo>
                <a:cubicBezTo>
                  <a:pt x="93551" y="38326"/>
                  <a:pt x="93605" y="38326"/>
                  <a:pt x="93578" y="38326"/>
                </a:cubicBezTo>
                <a:cubicBezTo>
                  <a:pt x="93497" y="38381"/>
                  <a:pt x="93415" y="38462"/>
                  <a:pt x="93388" y="38462"/>
                </a:cubicBezTo>
                <a:cubicBezTo>
                  <a:pt x="93307" y="38462"/>
                  <a:pt x="92981" y="38462"/>
                  <a:pt x="92954" y="38489"/>
                </a:cubicBezTo>
                <a:cubicBezTo>
                  <a:pt x="92846" y="38516"/>
                  <a:pt x="92683" y="38489"/>
                  <a:pt x="92656" y="38516"/>
                </a:cubicBezTo>
                <a:cubicBezTo>
                  <a:pt x="92629" y="38543"/>
                  <a:pt x="92819" y="38625"/>
                  <a:pt x="92819" y="38598"/>
                </a:cubicBezTo>
                <a:cubicBezTo>
                  <a:pt x="92846" y="38570"/>
                  <a:pt x="92683" y="38489"/>
                  <a:pt x="92683" y="38435"/>
                </a:cubicBezTo>
                <a:cubicBezTo>
                  <a:pt x="92683" y="38435"/>
                  <a:pt x="92737" y="38408"/>
                  <a:pt x="92791" y="38381"/>
                </a:cubicBezTo>
                <a:cubicBezTo>
                  <a:pt x="92819" y="38381"/>
                  <a:pt x="92819" y="38381"/>
                  <a:pt x="92846" y="38354"/>
                </a:cubicBezTo>
                <a:cubicBezTo>
                  <a:pt x="92873" y="38354"/>
                  <a:pt x="92873" y="38354"/>
                  <a:pt x="92873" y="38354"/>
                </a:cubicBezTo>
                <a:cubicBezTo>
                  <a:pt x="92873" y="38326"/>
                  <a:pt x="92873" y="38354"/>
                  <a:pt x="92846" y="38326"/>
                </a:cubicBezTo>
                <a:cubicBezTo>
                  <a:pt x="92846" y="38299"/>
                  <a:pt x="92819" y="38245"/>
                  <a:pt x="92791" y="38218"/>
                </a:cubicBezTo>
                <a:lnTo>
                  <a:pt x="92791" y="38191"/>
                </a:lnTo>
                <a:lnTo>
                  <a:pt x="92764" y="38191"/>
                </a:lnTo>
                <a:lnTo>
                  <a:pt x="92764" y="38191"/>
                </a:lnTo>
                <a:lnTo>
                  <a:pt x="92764" y="38191"/>
                </a:lnTo>
                <a:lnTo>
                  <a:pt x="92764" y="38191"/>
                </a:lnTo>
                <a:lnTo>
                  <a:pt x="92764" y="38245"/>
                </a:lnTo>
                <a:lnTo>
                  <a:pt x="92764" y="38245"/>
                </a:lnTo>
                <a:lnTo>
                  <a:pt x="92764" y="38245"/>
                </a:lnTo>
                <a:lnTo>
                  <a:pt x="92764" y="38245"/>
                </a:lnTo>
                <a:lnTo>
                  <a:pt x="92764" y="38218"/>
                </a:lnTo>
                <a:lnTo>
                  <a:pt x="92737" y="38164"/>
                </a:lnTo>
                <a:cubicBezTo>
                  <a:pt x="92710" y="38137"/>
                  <a:pt x="92710" y="38109"/>
                  <a:pt x="92710" y="38082"/>
                </a:cubicBezTo>
                <a:cubicBezTo>
                  <a:pt x="92710" y="37974"/>
                  <a:pt x="92846" y="37784"/>
                  <a:pt x="92873" y="37675"/>
                </a:cubicBezTo>
                <a:cubicBezTo>
                  <a:pt x="92927" y="37621"/>
                  <a:pt x="93063" y="37377"/>
                  <a:pt x="93063" y="37296"/>
                </a:cubicBezTo>
                <a:cubicBezTo>
                  <a:pt x="93090" y="37160"/>
                  <a:pt x="93253" y="37052"/>
                  <a:pt x="93253" y="36916"/>
                </a:cubicBezTo>
                <a:cubicBezTo>
                  <a:pt x="93253" y="36835"/>
                  <a:pt x="93090" y="36590"/>
                  <a:pt x="93063" y="36536"/>
                </a:cubicBezTo>
                <a:cubicBezTo>
                  <a:pt x="93036" y="36455"/>
                  <a:pt x="92873" y="36211"/>
                  <a:pt x="92873" y="36129"/>
                </a:cubicBezTo>
                <a:cubicBezTo>
                  <a:pt x="92873" y="36075"/>
                  <a:pt x="93036" y="35804"/>
                  <a:pt x="93063" y="35750"/>
                </a:cubicBezTo>
                <a:cubicBezTo>
                  <a:pt x="93090" y="35695"/>
                  <a:pt x="93253" y="35424"/>
                  <a:pt x="93253" y="35370"/>
                </a:cubicBezTo>
                <a:cubicBezTo>
                  <a:pt x="93253" y="35289"/>
                  <a:pt x="93063" y="35017"/>
                  <a:pt x="93063" y="34990"/>
                </a:cubicBezTo>
                <a:cubicBezTo>
                  <a:pt x="93090" y="34855"/>
                  <a:pt x="93198" y="34692"/>
                  <a:pt x="93253" y="34583"/>
                </a:cubicBezTo>
                <a:cubicBezTo>
                  <a:pt x="93253" y="34556"/>
                  <a:pt x="93442" y="34258"/>
                  <a:pt x="93415" y="34204"/>
                </a:cubicBezTo>
                <a:cubicBezTo>
                  <a:pt x="93415" y="34095"/>
                  <a:pt x="93280" y="33878"/>
                  <a:pt x="93253" y="33824"/>
                </a:cubicBezTo>
                <a:lnTo>
                  <a:pt x="93063" y="33444"/>
                </a:lnTo>
                <a:cubicBezTo>
                  <a:pt x="93008" y="33336"/>
                  <a:pt x="92927" y="33119"/>
                  <a:pt x="92873" y="33037"/>
                </a:cubicBezTo>
                <a:cubicBezTo>
                  <a:pt x="92819" y="33010"/>
                  <a:pt x="92737" y="32658"/>
                  <a:pt x="92683" y="32658"/>
                </a:cubicBezTo>
                <a:cubicBezTo>
                  <a:pt x="92683" y="32658"/>
                  <a:pt x="92493" y="33037"/>
                  <a:pt x="92493" y="33064"/>
                </a:cubicBezTo>
                <a:cubicBezTo>
                  <a:pt x="92493" y="32929"/>
                  <a:pt x="92303" y="32793"/>
                  <a:pt x="92303" y="32685"/>
                </a:cubicBezTo>
                <a:cubicBezTo>
                  <a:pt x="92303" y="32630"/>
                  <a:pt x="92466" y="32305"/>
                  <a:pt x="92493" y="32278"/>
                </a:cubicBezTo>
                <a:cubicBezTo>
                  <a:pt x="92520" y="32251"/>
                  <a:pt x="92656" y="32658"/>
                  <a:pt x="92683" y="32658"/>
                </a:cubicBezTo>
                <a:cubicBezTo>
                  <a:pt x="92710" y="32658"/>
                  <a:pt x="92846" y="32332"/>
                  <a:pt x="92873" y="32278"/>
                </a:cubicBezTo>
                <a:cubicBezTo>
                  <a:pt x="92873" y="32169"/>
                  <a:pt x="93036" y="32007"/>
                  <a:pt x="93036" y="31898"/>
                </a:cubicBezTo>
                <a:cubicBezTo>
                  <a:pt x="93036" y="31762"/>
                  <a:pt x="92873" y="31627"/>
                  <a:pt x="92873" y="31491"/>
                </a:cubicBezTo>
                <a:cubicBezTo>
                  <a:pt x="92846" y="31383"/>
                  <a:pt x="92683" y="31247"/>
                  <a:pt x="92683" y="31111"/>
                </a:cubicBezTo>
                <a:cubicBezTo>
                  <a:pt x="92683" y="31057"/>
                  <a:pt x="92873" y="30786"/>
                  <a:pt x="92846" y="30732"/>
                </a:cubicBezTo>
                <a:cubicBezTo>
                  <a:pt x="92819" y="30596"/>
                  <a:pt x="92710" y="30460"/>
                  <a:pt x="92683" y="30352"/>
                </a:cubicBezTo>
                <a:cubicBezTo>
                  <a:pt x="92602" y="30216"/>
                  <a:pt x="92547" y="30081"/>
                  <a:pt x="92493" y="29945"/>
                </a:cubicBezTo>
                <a:lnTo>
                  <a:pt x="92303" y="29565"/>
                </a:lnTo>
                <a:cubicBezTo>
                  <a:pt x="92276" y="29511"/>
                  <a:pt x="92113" y="29267"/>
                  <a:pt x="92113" y="29186"/>
                </a:cubicBezTo>
                <a:cubicBezTo>
                  <a:pt x="92113" y="29131"/>
                  <a:pt x="92276" y="28860"/>
                  <a:pt x="92303" y="28806"/>
                </a:cubicBezTo>
                <a:cubicBezTo>
                  <a:pt x="92330" y="28697"/>
                  <a:pt x="92412" y="28453"/>
                  <a:pt x="92466" y="28399"/>
                </a:cubicBezTo>
                <a:cubicBezTo>
                  <a:pt x="92520" y="28372"/>
                  <a:pt x="92629" y="28806"/>
                  <a:pt x="92656" y="28779"/>
                </a:cubicBezTo>
                <a:cubicBezTo>
                  <a:pt x="92683" y="28779"/>
                  <a:pt x="92819" y="28453"/>
                  <a:pt x="92846" y="28399"/>
                </a:cubicBezTo>
                <a:cubicBezTo>
                  <a:pt x="92873" y="28291"/>
                  <a:pt x="93008" y="28128"/>
                  <a:pt x="93036" y="28019"/>
                </a:cubicBezTo>
                <a:cubicBezTo>
                  <a:pt x="93036" y="27911"/>
                  <a:pt x="92846" y="27748"/>
                  <a:pt x="92846" y="27640"/>
                </a:cubicBezTo>
                <a:cubicBezTo>
                  <a:pt x="92846" y="27531"/>
                  <a:pt x="93036" y="27314"/>
                  <a:pt x="93036" y="27233"/>
                </a:cubicBezTo>
                <a:cubicBezTo>
                  <a:pt x="93008" y="27124"/>
                  <a:pt x="92873" y="26934"/>
                  <a:pt x="92846" y="26853"/>
                </a:cubicBezTo>
                <a:lnTo>
                  <a:pt x="92656" y="26473"/>
                </a:lnTo>
                <a:cubicBezTo>
                  <a:pt x="92602" y="26365"/>
                  <a:pt x="92520" y="26229"/>
                  <a:pt x="92466" y="26094"/>
                </a:cubicBezTo>
                <a:cubicBezTo>
                  <a:pt x="92439" y="26012"/>
                  <a:pt x="92276" y="25795"/>
                  <a:pt x="92276" y="25714"/>
                </a:cubicBezTo>
                <a:cubicBezTo>
                  <a:pt x="92276" y="25605"/>
                  <a:pt x="92466" y="25415"/>
                  <a:pt x="92466" y="25307"/>
                </a:cubicBezTo>
                <a:cubicBezTo>
                  <a:pt x="92439" y="25171"/>
                  <a:pt x="92303" y="25090"/>
                  <a:pt x="92276" y="24927"/>
                </a:cubicBezTo>
                <a:lnTo>
                  <a:pt x="92629" y="24141"/>
                </a:lnTo>
                <a:cubicBezTo>
                  <a:pt x="92683" y="24059"/>
                  <a:pt x="92764" y="23815"/>
                  <a:pt x="92819" y="23761"/>
                </a:cubicBezTo>
                <a:cubicBezTo>
                  <a:pt x="92846" y="23734"/>
                  <a:pt x="92981" y="24141"/>
                  <a:pt x="93008" y="24141"/>
                </a:cubicBezTo>
                <a:cubicBezTo>
                  <a:pt x="93063" y="24141"/>
                  <a:pt x="93144" y="23788"/>
                  <a:pt x="93198" y="23761"/>
                </a:cubicBezTo>
                <a:cubicBezTo>
                  <a:pt x="93253" y="23680"/>
                  <a:pt x="93307" y="23435"/>
                  <a:pt x="93361" y="23354"/>
                </a:cubicBezTo>
                <a:lnTo>
                  <a:pt x="93171" y="22974"/>
                </a:lnTo>
                <a:cubicBezTo>
                  <a:pt x="93144" y="22947"/>
                  <a:pt x="93008" y="22595"/>
                  <a:pt x="92981" y="22595"/>
                </a:cubicBezTo>
                <a:cubicBezTo>
                  <a:pt x="92981" y="22595"/>
                  <a:pt x="92819" y="23001"/>
                  <a:pt x="92819" y="23001"/>
                </a:cubicBezTo>
                <a:cubicBezTo>
                  <a:pt x="92791" y="22947"/>
                  <a:pt x="92629" y="22676"/>
                  <a:pt x="92629" y="22622"/>
                </a:cubicBezTo>
                <a:cubicBezTo>
                  <a:pt x="92602" y="22486"/>
                  <a:pt x="92791" y="22350"/>
                  <a:pt x="92791" y="22215"/>
                </a:cubicBezTo>
                <a:cubicBezTo>
                  <a:pt x="92791" y="22106"/>
                  <a:pt x="92602" y="21971"/>
                  <a:pt x="92602" y="21835"/>
                </a:cubicBezTo>
                <a:cubicBezTo>
                  <a:pt x="92602" y="21754"/>
                  <a:pt x="92791" y="21537"/>
                  <a:pt x="92791" y="21455"/>
                </a:cubicBezTo>
                <a:cubicBezTo>
                  <a:pt x="92764" y="21347"/>
                  <a:pt x="92629" y="21157"/>
                  <a:pt x="92602" y="21076"/>
                </a:cubicBezTo>
                <a:cubicBezTo>
                  <a:pt x="92574" y="21021"/>
                  <a:pt x="92412" y="20723"/>
                  <a:pt x="92412" y="20696"/>
                </a:cubicBezTo>
                <a:cubicBezTo>
                  <a:pt x="92412" y="20587"/>
                  <a:pt x="92547" y="20370"/>
                  <a:pt x="92574" y="20289"/>
                </a:cubicBezTo>
                <a:lnTo>
                  <a:pt x="92764" y="19909"/>
                </a:lnTo>
                <a:cubicBezTo>
                  <a:pt x="92791" y="19828"/>
                  <a:pt x="92954" y="19584"/>
                  <a:pt x="92954" y="19502"/>
                </a:cubicBezTo>
                <a:cubicBezTo>
                  <a:pt x="92954" y="19448"/>
                  <a:pt x="92791" y="19177"/>
                  <a:pt x="92764" y="19123"/>
                </a:cubicBezTo>
                <a:cubicBezTo>
                  <a:pt x="92737" y="19068"/>
                  <a:pt x="92602" y="18716"/>
                  <a:pt x="92574" y="18743"/>
                </a:cubicBezTo>
                <a:cubicBezTo>
                  <a:pt x="92547" y="18743"/>
                  <a:pt x="92385" y="19096"/>
                  <a:pt x="92385" y="19123"/>
                </a:cubicBezTo>
                <a:cubicBezTo>
                  <a:pt x="92385" y="19014"/>
                  <a:pt x="92195" y="18851"/>
                  <a:pt x="92195" y="18743"/>
                </a:cubicBezTo>
                <a:cubicBezTo>
                  <a:pt x="92195" y="18662"/>
                  <a:pt x="92357" y="18390"/>
                  <a:pt x="92385" y="18336"/>
                </a:cubicBezTo>
                <a:cubicBezTo>
                  <a:pt x="92439" y="18201"/>
                  <a:pt x="92493" y="18092"/>
                  <a:pt x="92547" y="17956"/>
                </a:cubicBezTo>
                <a:cubicBezTo>
                  <a:pt x="92602" y="17821"/>
                  <a:pt x="92683" y="17685"/>
                  <a:pt x="92737" y="17550"/>
                </a:cubicBezTo>
                <a:lnTo>
                  <a:pt x="92927" y="17170"/>
                </a:lnTo>
                <a:cubicBezTo>
                  <a:pt x="92981" y="17034"/>
                  <a:pt x="93036" y="16899"/>
                  <a:pt x="93090" y="16763"/>
                </a:cubicBezTo>
                <a:cubicBezTo>
                  <a:pt x="93036" y="16736"/>
                  <a:pt x="92981" y="16383"/>
                  <a:pt x="92927" y="16383"/>
                </a:cubicBezTo>
                <a:cubicBezTo>
                  <a:pt x="92873" y="16383"/>
                  <a:pt x="92764" y="16709"/>
                  <a:pt x="92737" y="16763"/>
                </a:cubicBezTo>
                <a:cubicBezTo>
                  <a:pt x="92683" y="16844"/>
                  <a:pt x="92602" y="17143"/>
                  <a:pt x="92547" y="17170"/>
                </a:cubicBezTo>
                <a:cubicBezTo>
                  <a:pt x="92493" y="17197"/>
                  <a:pt x="92439" y="17550"/>
                  <a:pt x="92357" y="17550"/>
                </a:cubicBezTo>
                <a:cubicBezTo>
                  <a:pt x="92330" y="17550"/>
                  <a:pt x="92195" y="17224"/>
                  <a:pt x="92168" y="17170"/>
                </a:cubicBezTo>
                <a:cubicBezTo>
                  <a:pt x="92113" y="17061"/>
                  <a:pt x="92059" y="16899"/>
                  <a:pt x="92005" y="16790"/>
                </a:cubicBezTo>
                <a:lnTo>
                  <a:pt x="92357" y="16003"/>
                </a:lnTo>
                <a:cubicBezTo>
                  <a:pt x="92385" y="15922"/>
                  <a:pt x="92520" y="15705"/>
                  <a:pt x="92547" y="15624"/>
                </a:cubicBezTo>
                <a:cubicBezTo>
                  <a:pt x="92547" y="15488"/>
                  <a:pt x="92737" y="15353"/>
                  <a:pt x="92737" y="15217"/>
                </a:cubicBezTo>
                <a:cubicBezTo>
                  <a:pt x="92737" y="15081"/>
                  <a:pt x="92547" y="14946"/>
                  <a:pt x="92547" y="14837"/>
                </a:cubicBezTo>
                <a:cubicBezTo>
                  <a:pt x="92520" y="14702"/>
                  <a:pt x="92357" y="14566"/>
                  <a:pt x="92357" y="14430"/>
                </a:cubicBezTo>
                <a:cubicBezTo>
                  <a:pt x="92357" y="14322"/>
                  <a:pt x="92547" y="14159"/>
                  <a:pt x="92547" y="14023"/>
                </a:cubicBezTo>
                <a:cubicBezTo>
                  <a:pt x="92547" y="13888"/>
                  <a:pt x="92357" y="13779"/>
                  <a:pt x="92357" y="13644"/>
                </a:cubicBezTo>
                <a:cubicBezTo>
                  <a:pt x="92385" y="13535"/>
                  <a:pt x="92574" y="13345"/>
                  <a:pt x="92574" y="13237"/>
                </a:cubicBezTo>
                <a:cubicBezTo>
                  <a:pt x="92547" y="13128"/>
                  <a:pt x="92385" y="12939"/>
                  <a:pt x="92385" y="12830"/>
                </a:cubicBezTo>
                <a:cubicBezTo>
                  <a:pt x="92385" y="12749"/>
                  <a:pt x="92547" y="12505"/>
                  <a:pt x="92574" y="12450"/>
                </a:cubicBezTo>
                <a:cubicBezTo>
                  <a:pt x="92602" y="12396"/>
                  <a:pt x="92791" y="12098"/>
                  <a:pt x="92791" y="12043"/>
                </a:cubicBezTo>
                <a:cubicBezTo>
                  <a:pt x="92791" y="11989"/>
                  <a:pt x="92602" y="11691"/>
                  <a:pt x="92629" y="11637"/>
                </a:cubicBezTo>
                <a:cubicBezTo>
                  <a:pt x="92656" y="11501"/>
                  <a:pt x="92764" y="11365"/>
                  <a:pt x="92819" y="11257"/>
                </a:cubicBezTo>
                <a:cubicBezTo>
                  <a:pt x="92846" y="11203"/>
                  <a:pt x="93036" y="10904"/>
                  <a:pt x="93036" y="10850"/>
                </a:cubicBezTo>
                <a:cubicBezTo>
                  <a:pt x="93036" y="10823"/>
                  <a:pt x="92873" y="10443"/>
                  <a:pt x="92873" y="10443"/>
                </a:cubicBezTo>
                <a:cubicBezTo>
                  <a:pt x="92819" y="10443"/>
                  <a:pt x="92683" y="10877"/>
                  <a:pt x="92656" y="10850"/>
                </a:cubicBezTo>
                <a:cubicBezTo>
                  <a:pt x="92602" y="10796"/>
                  <a:pt x="92547" y="10524"/>
                  <a:pt x="92493" y="10443"/>
                </a:cubicBezTo>
                <a:cubicBezTo>
                  <a:pt x="92466" y="10335"/>
                  <a:pt x="92357" y="10172"/>
                  <a:pt x="92330" y="10036"/>
                </a:cubicBezTo>
                <a:cubicBezTo>
                  <a:pt x="92330" y="9982"/>
                  <a:pt x="92547" y="9738"/>
                  <a:pt x="92547" y="9657"/>
                </a:cubicBezTo>
                <a:cubicBezTo>
                  <a:pt x="92574" y="9521"/>
                  <a:pt x="92385" y="9385"/>
                  <a:pt x="92385" y="9277"/>
                </a:cubicBezTo>
                <a:cubicBezTo>
                  <a:pt x="92466" y="9250"/>
                  <a:pt x="92547" y="8897"/>
                  <a:pt x="92602" y="8897"/>
                </a:cubicBezTo>
                <a:cubicBezTo>
                  <a:pt x="92656" y="8897"/>
                  <a:pt x="92710" y="9304"/>
                  <a:pt x="92764" y="9277"/>
                </a:cubicBezTo>
                <a:cubicBezTo>
                  <a:pt x="92791" y="9277"/>
                  <a:pt x="92954" y="8978"/>
                  <a:pt x="92981" y="8924"/>
                </a:cubicBezTo>
                <a:cubicBezTo>
                  <a:pt x="93008" y="8843"/>
                  <a:pt x="93171" y="8626"/>
                  <a:pt x="93171" y="8544"/>
                </a:cubicBezTo>
                <a:cubicBezTo>
                  <a:pt x="93171" y="8463"/>
                  <a:pt x="93036" y="8219"/>
                  <a:pt x="93008" y="8165"/>
                </a:cubicBezTo>
                <a:cubicBezTo>
                  <a:pt x="92981" y="8110"/>
                  <a:pt x="92846" y="7839"/>
                  <a:pt x="92846" y="7785"/>
                </a:cubicBezTo>
                <a:cubicBezTo>
                  <a:pt x="92846" y="7704"/>
                  <a:pt x="93008" y="7487"/>
                  <a:pt x="93036" y="7405"/>
                </a:cubicBezTo>
                <a:cubicBezTo>
                  <a:pt x="93063" y="7378"/>
                  <a:pt x="93253" y="7080"/>
                  <a:pt x="93225" y="7026"/>
                </a:cubicBezTo>
                <a:cubicBezTo>
                  <a:pt x="93225" y="6944"/>
                  <a:pt x="93090" y="6727"/>
                  <a:pt x="93063" y="6646"/>
                </a:cubicBezTo>
                <a:lnTo>
                  <a:pt x="92873" y="6266"/>
                </a:lnTo>
                <a:cubicBezTo>
                  <a:pt x="92846" y="6158"/>
                  <a:pt x="92737" y="6022"/>
                  <a:pt x="92710" y="5913"/>
                </a:cubicBezTo>
                <a:cubicBezTo>
                  <a:pt x="92683" y="5859"/>
                  <a:pt x="92900" y="5588"/>
                  <a:pt x="92900" y="5534"/>
                </a:cubicBezTo>
                <a:cubicBezTo>
                  <a:pt x="92900" y="5452"/>
                  <a:pt x="92737" y="5208"/>
                  <a:pt x="92710" y="5154"/>
                </a:cubicBezTo>
                <a:cubicBezTo>
                  <a:pt x="92656" y="5018"/>
                  <a:pt x="92574" y="4910"/>
                  <a:pt x="92520" y="4774"/>
                </a:cubicBezTo>
                <a:lnTo>
                  <a:pt x="92710" y="4367"/>
                </a:lnTo>
                <a:cubicBezTo>
                  <a:pt x="92710" y="4367"/>
                  <a:pt x="92737" y="4340"/>
                  <a:pt x="92737" y="4286"/>
                </a:cubicBezTo>
                <a:lnTo>
                  <a:pt x="92764" y="4259"/>
                </a:lnTo>
                <a:cubicBezTo>
                  <a:pt x="92764" y="4286"/>
                  <a:pt x="92764" y="4286"/>
                  <a:pt x="92764" y="4286"/>
                </a:cubicBezTo>
                <a:cubicBezTo>
                  <a:pt x="92791" y="4313"/>
                  <a:pt x="92791" y="4340"/>
                  <a:pt x="92791" y="4340"/>
                </a:cubicBezTo>
                <a:cubicBezTo>
                  <a:pt x="92846" y="4395"/>
                  <a:pt x="92900" y="4476"/>
                  <a:pt x="92927" y="4449"/>
                </a:cubicBezTo>
                <a:cubicBezTo>
                  <a:pt x="92927" y="4476"/>
                  <a:pt x="92954" y="4367"/>
                  <a:pt x="92981" y="4313"/>
                </a:cubicBezTo>
                <a:cubicBezTo>
                  <a:pt x="93008" y="4313"/>
                  <a:pt x="93008" y="4286"/>
                  <a:pt x="93008" y="4286"/>
                </a:cubicBezTo>
                <a:cubicBezTo>
                  <a:pt x="93036" y="4259"/>
                  <a:pt x="93036" y="4313"/>
                  <a:pt x="93036" y="4313"/>
                </a:cubicBezTo>
                <a:cubicBezTo>
                  <a:pt x="93063" y="4340"/>
                  <a:pt x="93063" y="4367"/>
                  <a:pt x="93090" y="4367"/>
                </a:cubicBezTo>
                <a:cubicBezTo>
                  <a:pt x="93117" y="4205"/>
                  <a:pt x="93253" y="4367"/>
                  <a:pt x="93280" y="4395"/>
                </a:cubicBezTo>
                <a:cubicBezTo>
                  <a:pt x="93280" y="4422"/>
                  <a:pt x="93253" y="4449"/>
                  <a:pt x="93225" y="4530"/>
                </a:cubicBezTo>
                <a:cubicBezTo>
                  <a:pt x="93198" y="4584"/>
                  <a:pt x="93198" y="4693"/>
                  <a:pt x="93225" y="4720"/>
                </a:cubicBezTo>
                <a:cubicBezTo>
                  <a:pt x="93280" y="4828"/>
                  <a:pt x="93497" y="4774"/>
                  <a:pt x="93551" y="4801"/>
                </a:cubicBezTo>
                <a:cubicBezTo>
                  <a:pt x="93605" y="4828"/>
                  <a:pt x="93714" y="4693"/>
                  <a:pt x="93714" y="4693"/>
                </a:cubicBezTo>
                <a:cubicBezTo>
                  <a:pt x="93714" y="4666"/>
                  <a:pt x="93632" y="4856"/>
                  <a:pt x="93659" y="4856"/>
                </a:cubicBezTo>
                <a:cubicBezTo>
                  <a:pt x="93659" y="4856"/>
                  <a:pt x="93659" y="4856"/>
                  <a:pt x="93687" y="4828"/>
                </a:cubicBezTo>
                <a:lnTo>
                  <a:pt x="93687" y="4828"/>
                </a:lnTo>
                <a:lnTo>
                  <a:pt x="93659" y="4801"/>
                </a:lnTo>
                <a:lnTo>
                  <a:pt x="93605" y="4774"/>
                </a:lnTo>
                <a:lnTo>
                  <a:pt x="93578" y="4747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605" y="4720"/>
                </a:lnTo>
                <a:lnTo>
                  <a:pt x="93605" y="4720"/>
                </a:lnTo>
                <a:lnTo>
                  <a:pt x="93605" y="4720"/>
                </a:lnTo>
                <a:lnTo>
                  <a:pt x="93578" y="4720"/>
                </a:lnTo>
                <a:cubicBezTo>
                  <a:pt x="93551" y="4693"/>
                  <a:pt x="93497" y="4693"/>
                  <a:pt x="93470" y="4693"/>
                </a:cubicBezTo>
                <a:cubicBezTo>
                  <a:pt x="93334" y="4693"/>
                  <a:pt x="93225" y="4856"/>
                  <a:pt x="93090" y="4856"/>
                </a:cubicBezTo>
                <a:cubicBezTo>
                  <a:pt x="93008" y="4856"/>
                  <a:pt x="92764" y="4666"/>
                  <a:pt x="92710" y="4693"/>
                </a:cubicBezTo>
                <a:cubicBezTo>
                  <a:pt x="92574" y="4720"/>
                  <a:pt x="92412" y="4828"/>
                  <a:pt x="92330" y="4883"/>
                </a:cubicBezTo>
                <a:lnTo>
                  <a:pt x="91951" y="5045"/>
                </a:lnTo>
                <a:lnTo>
                  <a:pt x="91571" y="5235"/>
                </a:lnTo>
                <a:cubicBezTo>
                  <a:pt x="91489" y="5262"/>
                  <a:pt x="91272" y="5425"/>
                  <a:pt x="91191" y="5425"/>
                </a:cubicBezTo>
                <a:cubicBezTo>
                  <a:pt x="91056" y="5452"/>
                  <a:pt x="90920" y="5262"/>
                  <a:pt x="90784" y="5262"/>
                </a:cubicBezTo>
                <a:cubicBezTo>
                  <a:pt x="90676" y="5262"/>
                  <a:pt x="90513" y="5452"/>
                  <a:pt x="90405" y="5452"/>
                </a:cubicBezTo>
                <a:cubicBezTo>
                  <a:pt x="90269" y="5425"/>
                  <a:pt x="90160" y="5262"/>
                  <a:pt x="90025" y="5262"/>
                </a:cubicBezTo>
                <a:cubicBezTo>
                  <a:pt x="89916" y="5262"/>
                  <a:pt x="89754" y="5452"/>
                  <a:pt x="89645" y="5452"/>
                </a:cubicBezTo>
                <a:cubicBezTo>
                  <a:pt x="89509" y="5452"/>
                  <a:pt x="89401" y="5290"/>
                  <a:pt x="89265" y="5290"/>
                </a:cubicBezTo>
                <a:cubicBezTo>
                  <a:pt x="89130" y="5290"/>
                  <a:pt x="88994" y="5479"/>
                  <a:pt x="88886" y="5479"/>
                </a:cubicBezTo>
                <a:cubicBezTo>
                  <a:pt x="88750" y="5479"/>
                  <a:pt x="88614" y="5290"/>
                  <a:pt x="88479" y="5290"/>
                </a:cubicBezTo>
                <a:cubicBezTo>
                  <a:pt x="88370" y="5290"/>
                  <a:pt x="88235" y="5479"/>
                  <a:pt x="88126" y="5479"/>
                </a:cubicBezTo>
                <a:cubicBezTo>
                  <a:pt x="87991" y="5479"/>
                  <a:pt x="87855" y="5317"/>
                  <a:pt x="87719" y="5317"/>
                </a:cubicBezTo>
                <a:cubicBezTo>
                  <a:pt x="87584" y="5317"/>
                  <a:pt x="87448" y="5127"/>
                  <a:pt x="87340" y="5127"/>
                </a:cubicBezTo>
                <a:cubicBezTo>
                  <a:pt x="87258" y="5154"/>
                  <a:pt x="87014" y="5317"/>
                  <a:pt x="86960" y="5344"/>
                </a:cubicBezTo>
                <a:cubicBezTo>
                  <a:pt x="86906" y="5344"/>
                  <a:pt x="86607" y="5534"/>
                  <a:pt x="86580" y="5534"/>
                </a:cubicBezTo>
                <a:cubicBezTo>
                  <a:pt x="86444" y="5507"/>
                  <a:pt x="86255" y="5398"/>
                  <a:pt x="86173" y="5344"/>
                </a:cubicBezTo>
                <a:cubicBezTo>
                  <a:pt x="86065" y="5290"/>
                  <a:pt x="85902" y="5208"/>
                  <a:pt x="85766" y="5181"/>
                </a:cubicBezTo>
                <a:cubicBezTo>
                  <a:pt x="85685" y="5154"/>
                  <a:pt x="85468" y="4991"/>
                  <a:pt x="85387" y="4991"/>
                </a:cubicBezTo>
                <a:cubicBezTo>
                  <a:pt x="85332" y="4991"/>
                  <a:pt x="85007" y="5208"/>
                  <a:pt x="85007" y="5181"/>
                </a:cubicBezTo>
                <a:cubicBezTo>
                  <a:pt x="84953" y="5181"/>
                  <a:pt x="84600" y="5045"/>
                  <a:pt x="84600" y="5018"/>
                </a:cubicBezTo>
                <a:cubicBezTo>
                  <a:pt x="84600" y="4964"/>
                  <a:pt x="85007" y="4883"/>
                  <a:pt x="84980" y="4828"/>
                </a:cubicBezTo>
                <a:cubicBezTo>
                  <a:pt x="84953" y="4747"/>
                  <a:pt x="84654" y="4720"/>
                  <a:pt x="84600" y="4639"/>
                </a:cubicBezTo>
                <a:cubicBezTo>
                  <a:pt x="84329" y="4774"/>
                  <a:pt x="84085" y="4910"/>
                  <a:pt x="83813" y="5018"/>
                </a:cubicBezTo>
                <a:lnTo>
                  <a:pt x="83434" y="5208"/>
                </a:lnTo>
                <a:cubicBezTo>
                  <a:pt x="83325" y="5290"/>
                  <a:pt x="83190" y="5371"/>
                  <a:pt x="83054" y="5398"/>
                </a:cubicBezTo>
                <a:cubicBezTo>
                  <a:pt x="82973" y="5425"/>
                  <a:pt x="82756" y="5588"/>
                  <a:pt x="82647" y="5588"/>
                </a:cubicBezTo>
                <a:cubicBezTo>
                  <a:pt x="82539" y="5588"/>
                  <a:pt x="82376" y="5398"/>
                  <a:pt x="82267" y="5425"/>
                </a:cubicBezTo>
                <a:cubicBezTo>
                  <a:pt x="82105" y="5425"/>
                  <a:pt x="82023" y="5588"/>
                  <a:pt x="81888" y="5615"/>
                </a:cubicBezTo>
                <a:lnTo>
                  <a:pt x="81481" y="5425"/>
                </a:lnTo>
                <a:cubicBezTo>
                  <a:pt x="81427" y="5398"/>
                  <a:pt x="81101" y="5262"/>
                  <a:pt x="81101" y="5235"/>
                </a:cubicBezTo>
                <a:cubicBezTo>
                  <a:pt x="81101" y="5181"/>
                  <a:pt x="81481" y="5100"/>
                  <a:pt x="81481" y="5045"/>
                </a:cubicBezTo>
                <a:cubicBezTo>
                  <a:pt x="81481" y="4991"/>
                  <a:pt x="81101" y="4937"/>
                  <a:pt x="81101" y="4856"/>
                </a:cubicBezTo>
                <a:cubicBezTo>
                  <a:pt x="81101" y="4801"/>
                  <a:pt x="81454" y="4747"/>
                  <a:pt x="81481" y="4693"/>
                </a:cubicBezTo>
                <a:cubicBezTo>
                  <a:pt x="81481" y="4612"/>
                  <a:pt x="81101" y="4557"/>
                  <a:pt x="81074" y="4503"/>
                </a:cubicBezTo>
                <a:lnTo>
                  <a:pt x="80314" y="4856"/>
                </a:lnTo>
                <a:cubicBezTo>
                  <a:pt x="80206" y="4910"/>
                  <a:pt x="80043" y="5018"/>
                  <a:pt x="79908" y="5045"/>
                </a:cubicBezTo>
                <a:cubicBezTo>
                  <a:pt x="79853" y="5073"/>
                  <a:pt x="79582" y="4856"/>
                  <a:pt x="79528" y="4856"/>
                </a:cubicBezTo>
                <a:cubicBezTo>
                  <a:pt x="79392" y="4856"/>
                  <a:pt x="79257" y="5045"/>
                  <a:pt x="79121" y="5045"/>
                </a:cubicBezTo>
                <a:cubicBezTo>
                  <a:pt x="79013" y="5045"/>
                  <a:pt x="78877" y="5235"/>
                  <a:pt x="78741" y="5235"/>
                </a:cubicBezTo>
                <a:cubicBezTo>
                  <a:pt x="78660" y="5235"/>
                  <a:pt x="78389" y="5018"/>
                  <a:pt x="78334" y="5045"/>
                </a:cubicBezTo>
                <a:cubicBezTo>
                  <a:pt x="78199" y="5073"/>
                  <a:pt x="78063" y="5181"/>
                  <a:pt x="77955" y="5208"/>
                </a:cubicBezTo>
                <a:lnTo>
                  <a:pt x="77548" y="5398"/>
                </a:lnTo>
                <a:cubicBezTo>
                  <a:pt x="77494" y="5425"/>
                  <a:pt x="77249" y="5561"/>
                  <a:pt x="77168" y="5561"/>
                </a:cubicBezTo>
                <a:cubicBezTo>
                  <a:pt x="77114" y="5588"/>
                  <a:pt x="76815" y="5398"/>
                  <a:pt x="76761" y="5371"/>
                </a:cubicBezTo>
                <a:cubicBezTo>
                  <a:pt x="76734" y="5371"/>
                  <a:pt x="76409" y="5181"/>
                  <a:pt x="76381" y="5181"/>
                </a:cubicBezTo>
                <a:cubicBezTo>
                  <a:pt x="76327" y="5181"/>
                  <a:pt x="75975" y="5344"/>
                  <a:pt x="75975" y="5344"/>
                </a:cubicBezTo>
                <a:cubicBezTo>
                  <a:pt x="75975" y="5371"/>
                  <a:pt x="76354" y="5561"/>
                  <a:pt x="76354" y="5561"/>
                </a:cubicBezTo>
                <a:cubicBezTo>
                  <a:pt x="76219" y="5561"/>
                  <a:pt x="76110" y="5724"/>
                  <a:pt x="75975" y="5724"/>
                </a:cubicBezTo>
                <a:cubicBezTo>
                  <a:pt x="75948" y="5724"/>
                  <a:pt x="75568" y="5534"/>
                  <a:pt x="75568" y="5534"/>
                </a:cubicBezTo>
                <a:cubicBezTo>
                  <a:pt x="75568" y="5507"/>
                  <a:pt x="75975" y="5344"/>
                  <a:pt x="75975" y="5344"/>
                </a:cubicBezTo>
                <a:cubicBezTo>
                  <a:pt x="75893" y="5317"/>
                  <a:pt x="75676" y="5154"/>
                  <a:pt x="75595" y="5154"/>
                </a:cubicBezTo>
                <a:cubicBezTo>
                  <a:pt x="75486" y="5154"/>
                  <a:pt x="75297" y="5344"/>
                  <a:pt x="75188" y="5317"/>
                </a:cubicBezTo>
                <a:cubicBezTo>
                  <a:pt x="75052" y="5290"/>
                  <a:pt x="74944" y="5127"/>
                  <a:pt x="74808" y="5127"/>
                </a:cubicBezTo>
                <a:cubicBezTo>
                  <a:pt x="74673" y="5100"/>
                  <a:pt x="74537" y="5290"/>
                  <a:pt x="74401" y="5290"/>
                </a:cubicBezTo>
                <a:cubicBezTo>
                  <a:pt x="74266" y="5290"/>
                  <a:pt x="74157" y="5100"/>
                  <a:pt x="74022" y="5073"/>
                </a:cubicBezTo>
                <a:cubicBezTo>
                  <a:pt x="73886" y="5073"/>
                  <a:pt x="73778" y="4883"/>
                  <a:pt x="73642" y="4883"/>
                </a:cubicBezTo>
                <a:cubicBezTo>
                  <a:pt x="73588" y="4883"/>
                  <a:pt x="73316" y="5018"/>
                  <a:pt x="73262" y="5045"/>
                </a:cubicBezTo>
                <a:cubicBezTo>
                  <a:pt x="73208" y="5073"/>
                  <a:pt x="72937" y="5235"/>
                  <a:pt x="72883" y="5208"/>
                </a:cubicBezTo>
                <a:cubicBezTo>
                  <a:pt x="72774" y="5208"/>
                  <a:pt x="72557" y="5045"/>
                  <a:pt x="72503" y="5018"/>
                </a:cubicBezTo>
                <a:cubicBezTo>
                  <a:pt x="72476" y="4991"/>
                  <a:pt x="72150" y="4828"/>
                  <a:pt x="72123" y="4828"/>
                </a:cubicBezTo>
                <a:cubicBezTo>
                  <a:pt x="72096" y="4828"/>
                  <a:pt x="71743" y="4964"/>
                  <a:pt x="71743" y="4991"/>
                </a:cubicBezTo>
                <a:cubicBezTo>
                  <a:pt x="71743" y="5045"/>
                  <a:pt x="72150" y="5127"/>
                  <a:pt x="72123" y="5181"/>
                </a:cubicBezTo>
                <a:cubicBezTo>
                  <a:pt x="72096" y="5235"/>
                  <a:pt x="71798" y="5317"/>
                  <a:pt x="71743" y="5371"/>
                </a:cubicBezTo>
                <a:cubicBezTo>
                  <a:pt x="71635" y="5425"/>
                  <a:pt x="71472" y="5479"/>
                  <a:pt x="71364" y="5534"/>
                </a:cubicBezTo>
                <a:cubicBezTo>
                  <a:pt x="71255" y="5588"/>
                  <a:pt x="71119" y="5696"/>
                  <a:pt x="70984" y="5724"/>
                </a:cubicBezTo>
                <a:cubicBezTo>
                  <a:pt x="70957" y="5724"/>
                  <a:pt x="70631" y="5534"/>
                  <a:pt x="70604" y="5534"/>
                </a:cubicBezTo>
                <a:cubicBezTo>
                  <a:pt x="70523" y="5479"/>
                  <a:pt x="70360" y="5371"/>
                  <a:pt x="70224" y="5344"/>
                </a:cubicBezTo>
                <a:cubicBezTo>
                  <a:pt x="70170" y="5317"/>
                  <a:pt x="69926" y="5507"/>
                  <a:pt x="69845" y="5507"/>
                </a:cubicBezTo>
                <a:cubicBezTo>
                  <a:pt x="69736" y="5507"/>
                  <a:pt x="69601" y="5344"/>
                  <a:pt x="69465" y="5317"/>
                </a:cubicBezTo>
                <a:lnTo>
                  <a:pt x="69112" y="5507"/>
                </a:lnTo>
                <a:cubicBezTo>
                  <a:pt x="69058" y="5534"/>
                  <a:pt x="68787" y="5696"/>
                  <a:pt x="68705" y="5696"/>
                </a:cubicBezTo>
                <a:cubicBezTo>
                  <a:pt x="68678" y="5696"/>
                  <a:pt x="68326" y="5534"/>
                  <a:pt x="68326" y="5507"/>
                </a:cubicBezTo>
                <a:cubicBezTo>
                  <a:pt x="68326" y="5479"/>
                  <a:pt x="68651" y="5344"/>
                  <a:pt x="68705" y="5317"/>
                </a:cubicBezTo>
                <a:cubicBezTo>
                  <a:pt x="68814" y="5262"/>
                  <a:pt x="68950" y="5181"/>
                  <a:pt x="69085" y="5154"/>
                </a:cubicBezTo>
                <a:cubicBezTo>
                  <a:pt x="69139" y="5127"/>
                  <a:pt x="69438" y="5317"/>
                  <a:pt x="69465" y="5317"/>
                </a:cubicBezTo>
                <a:cubicBezTo>
                  <a:pt x="69546" y="5317"/>
                  <a:pt x="69790" y="5181"/>
                  <a:pt x="69845" y="5154"/>
                </a:cubicBezTo>
                <a:cubicBezTo>
                  <a:pt x="69980" y="5100"/>
                  <a:pt x="70089" y="5018"/>
                  <a:pt x="70224" y="4964"/>
                </a:cubicBezTo>
                <a:cubicBezTo>
                  <a:pt x="69980" y="4828"/>
                  <a:pt x="69709" y="4720"/>
                  <a:pt x="69465" y="4584"/>
                </a:cubicBezTo>
                <a:cubicBezTo>
                  <a:pt x="69329" y="4612"/>
                  <a:pt x="69221" y="4774"/>
                  <a:pt x="69085" y="4774"/>
                </a:cubicBezTo>
                <a:cubicBezTo>
                  <a:pt x="69004" y="4774"/>
                  <a:pt x="68760" y="4584"/>
                  <a:pt x="68705" y="4584"/>
                </a:cubicBezTo>
                <a:cubicBezTo>
                  <a:pt x="68570" y="4612"/>
                  <a:pt x="68407" y="4720"/>
                  <a:pt x="68326" y="4774"/>
                </a:cubicBezTo>
                <a:cubicBezTo>
                  <a:pt x="68217" y="4828"/>
                  <a:pt x="68054" y="4937"/>
                  <a:pt x="67946" y="4964"/>
                </a:cubicBezTo>
                <a:cubicBezTo>
                  <a:pt x="67837" y="4991"/>
                  <a:pt x="67675" y="5154"/>
                  <a:pt x="67566" y="5154"/>
                </a:cubicBezTo>
                <a:cubicBezTo>
                  <a:pt x="67458" y="5154"/>
                  <a:pt x="67268" y="4964"/>
                  <a:pt x="67159" y="4964"/>
                </a:cubicBezTo>
                <a:cubicBezTo>
                  <a:pt x="67024" y="4991"/>
                  <a:pt x="66942" y="5154"/>
                  <a:pt x="66780" y="5154"/>
                </a:cubicBezTo>
                <a:cubicBezTo>
                  <a:pt x="66725" y="5154"/>
                  <a:pt x="66454" y="4991"/>
                  <a:pt x="66400" y="4964"/>
                </a:cubicBezTo>
                <a:lnTo>
                  <a:pt x="66020" y="4801"/>
                </a:lnTo>
                <a:cubicBezTo>
                  <a:pt x="65966" y="4774"/>
                  <a:pt x="65668" y="4612"/>
                  <a:pt x="65613" y="4612"/>
                </a:cubicBezTo>
                <a:cubicBezTo>
                  <a:pt x="65532" y="4612"/>
                  <a:pt x="65315" y="4774"/>
                  <a:pt x="65234" y="4801"/>
                </a:cubicBezTo>
                <a:lnTo>
                  <a:pt x="64854" y="4991"/>
                </a:lnTo>
                <a:cubicBezTo>
                  <a:pt x="64800" y="5045"/>
                  <a:pt x="64583" y="5181"/>
                  <a:pt x="64501" y="5181"/>
                </a:cubicBezTo>
                <a:cubicBezTo>
                  <a:pt x="64393" y="5208"/>
                  <a:pt x="64203" y="5018"/>
                  <a:pt x="64094" y="5018"/>
                </a:cubicBezTo>
                <a:cubicBezTo>
                  <a:pt x="64013" y="5018"/>
                  <a:pt x="63796" y="5208"/>
                  <a:pt x="63715" y="5208"/>
                </a:cubicBezTo>
                <a:cubicBezTo>
                  <a:pt x="63606" y="5181"/>
                  <a:pt x="63443" y="5073"/>
                  <a:pt x="63335" y="5018"/>
                </a:cubicBezTo>
                <a:cubicBezTo>
                  <a:pt x="63281" y="4991"/>
                  <a:pt x="63037" y="4856"/>
                  <a:pt x="62955" y="4856"/>
                </a:cubicBezTo>
                <a:cubicBezTo>
                  <a:pt x="62847" y="4856"/>
                  <a:pt x="62684" y="5045"/>
                  <a:pt x="62575" y="5045"/>
                </a:cubicBezTo>
                <a:cubicBezTo>
                  <a:pt x="62467" y="5045"/>
                  <a:pt x="62277" y="4856"/>
                  <a:pt x="62169" y="4883"/>
                </a:cubicBezTo>
                <a:cubicBezTo>
                  <a:pt x="62114" y="4883"/>
                  <a:pt x="61843" y="5100"/>
                  <a:pt x="61789" y="5073"/>
                </a:cubicBezTo>
                <a:cubicBezTo>
                  <a:pt x="61762" y="5073"/>
                  <a:pt x="61409" y="4937"/>
                  <a:pt x="61409" y="4910"/>
                </a:cubicBezTo>
                <a:cubicBezTo>
                  <a:pt x="61409" y="4856"/>
                  <a:pt x="61816" y="4747"/>
                  <a:pt x="61789" y="4720"/>
                </a:cubicBezTo>
                <a:cubicBezTo>
                  <a:pt x="61789" y="4693"/>
                  <a:pt x="61436" y="4530"/>
                  <a:pt x="61382" y="4530"/>
                </a:cubicBezTo>
                <a:cubicBezTo>
                  <a:pt x="61328" y="4530"/>
                  <a:pt x="61056" y="4720"/>
                  <a:pt x="61002" y="4747"/>
                </a:cubicBezTo>
                <a:cubicBezTo>
                  <a:pt x="60948" y="4774"/>
                  <a:pt x="60704" y="4937"/>
                  <a:pt x="60623" y="4937"/>
                </a:cubicBezTo>
                <a:cubicBezTo>
                  <a:pt x="60595" y="4937"/>
                  <a:pt x="60243" y="4747"/>
                  <a:pt x="60216" y="4774"/>
                </a:cubicBezTo>
                <a:cubicBezTo>
                  <a:pt x="60161" y="4774"/>
                  <a:pt x="59836" y="4937"/>
                  <a:pt x="59836" y="4964"/>
                </a:cubicBezTo>
                <a:cubicBezTo>
                  <a:pt x="59836" y="4964"/>
                  <a:pt x="60216" y="5127"/>
                  <a:pt x="60243" y="5127"/>
                </a:cubicBezTo>
                <a:cubicBezTo>
                  <a:pt x="60107" y="5127"/>
                  <a:pt x="59999" y="5317"/>
                  <a:pt x="59863" y="5317"/>
                </a:cubicBezTo>
                <a:cubicBezTo>
                  <a:pt x="59782" y="5344"/>
                  <a:pt x="59510" y="5181"/>
                  <a:pt x="59456" y="5154"/>
                </a:cubicBezTo>
                <a:cubicBezTo>
                  <a:pt x="59348" y="5127"/>
                  <a:pt x="59104" y="5045"/>
                  <a:pt x="59049" y="4991"/>
                </a:cubicBezTo>
                <a:cubicBezTo>
                  <a:pt x="59022" y="4964"/>
                  <a:pt x="59456" y="4828"/>
                  <a:pt x="59456" y="4774"/>
                </a:cubicBezTo>
                <a:cubicBezTo>
                  <a:pt x="59456" y="4774"/>
                  <a:pt x="59076" y="4612"/>
                  <a:pt x="59049" y="4612"/>
                </a:cubicBezTo>
                <a:cubicBezTo>
                  <a:pt x="58968" y="4612"/>
                  <a:pt x="58724" y="4774"/>
                  <a:pt x="58670" y="4801"/>
                </a:cubicBezTo>
                <a:cubicBezTo>
                  <a:pt x="58615" y="4828"/>
                  <a:pt x="58263" y="4964"/>
                  <a:pt x="58290" y="4991"/>
                </a:cubicBezTo>
                <a:cubicBezTo>
                  <a:pt x="58290" y="4991"/>
                  <a:pt x="58371" y="5045"/>
                  <a:pt x="58480" y="5100"/>
                </a:cubicBezTo>
                <a:cubicBezTo>
                  <a:pt x="58588" y="5127"/>
                  <a:pt x="58670" y="5181"/>
                  <a:pt x="58670" y="5181"/>
                </a:cubicBezTo>
                <a:cubicBezTo>
                  <a:pt x="58615" y="5208"/>
                  <a:pt x="58371" y="5371"/>
                  <a:pt x="58290" y="5371"/>
                </a:cubicBezTo>
                <a:cubicBezTo>
                  <a:pt x="58181" y="5371"/>
                  <a:pt x="57992" y="5181"/>
                  <a:pt x="57883" y="5181"/>
                </a:cubicBezTo>
                <a:cubicBezTo>
                  <a:pt x="57775" y="5208"/>
                  <a:pt x="57639" y="5371"/>
                  <a:pt x="57503" y="5371"/>
                </a:cubicBezTo>
                <a:cubicBezTo>
                  <a:pt x="57368" y="5371"/>
                  <a:pt x="57232" y="5181"/>
                  <a:pt x="57124" y="5208"/>
                </a:cubicBezTo>
                <a:cubicBezTo>
                  <a:pt x="56988" y="5208"/>
                  <a:pt x="56825" y="5398"/>
                  <a:pt x="56717" y="5398"/>
                </a:cubicBezTo>
                <a:cubicBezTo>
                  <a:pt x="56662" y="5371"/>
                  <a:pt x="56391" y="5181"/>
                  <a:pt x="56337" y="5208"/>
                </a:cubicBezTo>
                <a:cubicBezTo>
                  <a:pt x="56201" y="5235"/>
                  <a:pt x="56039" y="5344"/>
                  <a:pt x="55930" y="5398"/>
                </a:cubicBezTo>
                <a:cubicBezTo>
                  <a:pt x="55822" y="5452"/>
                  <a:pt x="55686" y="5507"/>
                  <a:pt x="55550" y="5588"/>
                </a:cubicBezTo>
                <a:cubicBezTo>
                  <a:pt x="55496" y="5615"/>
                  <a:pt x="55252" y="5751"/>
                  <a:pt x="55171" y="5778"/>
                </a:cubicBezTo>
                <a:cubicBezTo>
                  <a:pt x="55062" y="5778"/>
                  <a:pt x="54899" y="5588"/>
                  <a:pt x="54791" y="5588"/>
                </a:cubicBezTo>
                <a:cubicBezTo>
                  <a:pt x="54737" y="5588"/>
                  <a:pt x="54438" y="5778"/>
                  <a:pt x="54384" y="5778"/>
                </a:cubicBezTo>
                <a:cubicBezTo>
                  <a:pt x="54357" y="5751"/>
                  <a:pt x="54004" y="5615"/>
                  <a:pt x="54004" y="5588"/>
                </a:cubicBezTo>
                <a:cubicBezTo>
                  <a:pt x="54004" y="5561"/>
                  <a:pt x="54384" y="5398"/>
                  <a:pt x="54384" y="5398"/>
                </a:cubicBezTo>
                <a:cubicBezTo>
                  <a:pt x="54303" y="5371"/>
                  <a:pt x="54086" y="5208"/>
                  <a:pt x="54004" y="5208"/>
                </a:cubicBezTo>
                <a:cubicBezTo>
                  <a:pt x="53896" y="5208"/>
                  <a:pt x="53733" y="5425"/>
                  <a:pt x="53625" y="5398"/>
                </a:cubicBezTo>
                <a:cubicBezTo>
                  <a:pt x="53462" y="5398"/>
                  <a:pt x="53380" y="5235"/>
                  <a:pt x="53218" y="5208"/>
                </a:cubicBezTo>
                <a:cubicBezTo>
                  <a:pt x="53136" y="5208"/>
                  <a:pt x="52946" y="5398"/>
                  <a:pt x="52838" y="5398"/>
                </a:cubicBezTo>
                <a:cubicBezTo>
                  <a:pt x="52757" y="5398"/>
                  <a:pt x="52512" y="5262"/>
                  <a:pt x="52458" y="5235"/>
                </a:cubicBezTo>
                <a:cubicBezTo>
                  <a:pt x="52404" y="5208"/>
                  <a:pt x="52106" y="5045"/>
                  <a:pt x="52051" y="5045"/>
                </a:cubicBezTo>
                <a:cubicBezTo>
                  <a:pt x="51970" y="5045"/>
                  <a:pt x="51753" y="5208"/>
                  <a:pt x="51672" y="5235"/>
                </a:cubicBezTo>
                <a:lnTo>
                  <a:pt x="51292" y="5425"/>
                </a:lnTo>
                <a:cubicBezTo>
                  <a:pt x="51238" y="5452"/>
                  <a:pt x="50994" y="5615"/>
                  <a:pt x="50912" y="5615"/>
                </a:cubicBezTo>
                <a:cubicBezTo>
                  <a:pt x="50804" y="5615"/>
                  <a:pt x="50668" y="5425"/>
                  <a:pt x="50532" y="5425"/>
                </a:cubicBezTo>
                <a:cubicBezTo>
                  <a:pt x="50424" y="5425"/>
                  <a:pt x="50261" y="5615"/>
                  <a:pt x="50153" y="5615"/>
                </a:cubicBezTo>
                <a:cubicBezTo>
                  <a:pt x="50017" y="5615"/>
                  <a:pt x="49854" y="5479"/>
                  <a:pt x="49746" y="5452"/>
                </a:cubicBezTo>
                <a:cubicBezTo>
                  <a:pt x="49610" y="5398"/>
                  <a:pt x="49475" y="5317"/>
                  <a:pt x="49366" y="5262"/>
                </a:cubicBezTo>
                <a:cubicBezTo>
                  <a:pt x="49312" y="5235"/>
                  <a:pt x="49041" y="5073"/>
                  <a:pt x="48959" y="5073"/>
                </a:cubicBezTo>
                <a:cubicBezTo>
                  <a:pt x="48905" y="5073"/>
                  <a:pt x="48634" y="5235"/>
                  <a:pt x="48580" y="5262"/>
                </a:cubicBezTo>
                <a:cubicBezTo>
                  <a:pt x="48471" y="5344"/>
                  <a:pt x="48335" y="5398"/>
                  <a:pt x="48200" y="5452"/>
                </a:cubicBezTo>
                <a:cubicBezTo>
                  <a:pt x="48146" y="5479"/>
                  <a:pt x="47874" y="5642"/>
                  <a:pt x="47820" y="5642"/>
                </a:cubicBezTo>
                <a:cubicBezTo>
                  <a:pt x="47739" y="5642"/>
                  <a:pt x="47495" y="5507"/>
                  <a:pt x="47440" y="5479"/>
                </a:cubicBezTo>
                <a:cubicBezTo>
                  <a:pt x="47386" y="5452"/>
                  <a:pt x="47061" y="5290"/>
                  <a:pt x="47033" y="5290"/>
                </a:cubicBezTo>
                <a:cubicBezTo>
                  <a:pt x="46925" y="5317"/>
                  <a:pt x="46735" y="5425"/>
                  <a:pt x="46654" y="5479"/>
                </a:cubicBezTo>
                <a:lnTo>
                  <a:pt x="46274" y="5669"/>
                </a:lnTo>
                <a:cubicBezTo>
                  <a:pt x="46220" y="5696"/>
                  <a:pt x="45948" y="5859"/>
                  <a:pt x="45867" y="5859"/>
                </a:cubicBezTo>
                <a:cubicBezTo>
                  <a:pt x="45813" y="5859"/>
                  <a:pt x="45542" y="5696"/>
                  <a:pt x="45487" y="5669"/>
                </a:cubicBezTo>
                <a:cubicBezTo>
                  <a:pt x="45433" y="5669"/>
                  <a:pt x="45162" y="5507"/>
                  <a:pt x="45081" y="5507"/>
                </a:cubicBezTo>
                <a:cubicBezTo>
                  <a:pt x="44972" y="5507"/>
                  <a:pt x="44836" y="5696"/>
                  <a:pt x="44701" y="5696"/>
                </a:cubicBezTo>
                <a:cubicBezTo>
                  <a:pt x="44565" y="5696"/>
                  <a:pt x="44457" y="5507"/>
                  <a:pt x="44321" y="5507"/>
                </a:cubicBezTo>
                <a:cubicBezTo>
                  <a:pt x="44213" y="5507"/>
                  <a:pt x="44023" y="5696"/>
                  <a:pt x="43914" y="5696"/>
                </a:cubicBezTo>
                <a:cubicBezTo>
                  <a:pt x="43806" y="5669"/>
                  <a:pt x="43616" y="5534"/>
                  <a:pt x="43534" y="5507"/>
                </a:cubicBezTo>
                <a:cubicBezTo>
                  <a:pt x="43480" y="5479"/>
                  <a:pt x="43209" y="5317"/>
                  <a:pt x="43155" y="5317"/>
                </a:cubicBezTo>
                <a:cubicBezTo>
                  <a:pt x="43073" y="5317"/>
                  <a:pt x="42802" y="5507"/>
                  <a:pt x="42748" y="5507"/>
                </a:cubicBezTo>
                <a:cubicBezTo>
                  <a:pt x="42612" y="5479"/>
                  <a:pt x="42477" y="5371"/>
                  <a:pt x="42368" y="5317"/>
                </a:cubicBezTo>
                <a:lnTo>
                  <a:pt x="41961" y="5154"/>
                </a:lnTo>
                <a:cubicBezTo>
                  <a:pt x="41826" y="5073"/>
                  <a:pt x="41717" y="5018"/>
                  <a:pt x="41582" y="4964"/>
                </a:cubicBezTo>
                <a:cubicBezTo>
                  <a:pt x="41554" y="5018"/>
                  <a:pt x="41175" y="5073"/>
                  <a:pt x="41175" y="5154"/>
                </a:cubicBezTo>
                <a:cubicBezTo>
                  <a:pt x="41175" y="5181"/>
                  <a:pt x="41609" y="5290"/>
                  <a:pt x="41582" y="5317"/>
                </a:cubicBezTo>
                <a:cubicBezTo>
                  <a:pt x="41554" y="5398"/>
                  <a:pt x="41256" y="5452"/>
                  <a:pt x="41202" y="5507"/>
                </a:cubicBezTo>
                <a:cubicBezTo>
                  <a:pt x="41093" y="5588"/>
                  <a:pt x="40931" y="5642"/>
                  <a:pt x="40795" y="5696"/>
                </a:cubicBezTo>
                <a:cubicBezTo>
                  <a:pt x="40714" y="5724"/>
                  <a:pt x="40524" y="5859"/>
                  <a:pt x="40415" y="5886"/>
                </a:cubicBezTo>
                <a:cubicBezTo>
                  <a:pt x="40334" y="5886"/>
                  <a:pt x="40090" y="5696"/>
                  <a:pt x="40008" y="5696"/>
                </a:cubicBezTo>
                <a:cubicBezTo>
                  <a:pt x="39900" y="5696"/>
                  <a:pt x="39710" y="5886"/>
                  <a:pt x="39602" y="5859"/>
                </a:cubicBezTo>
                <a:cubicBezTo>
                  <a:pt x="39466" y="5859"/>
                  <a:pt x="39357" y="5696"/>
                  <a:pt x="39222" y="5669"/>
                </a:cubicBezTo>
                <a:lnTo>
                  <a:pt x="38815" y="5859"/>
                </a:lnTo>
                <a:cubicBezTo>
                  <a:pt x="38761" y="5886"/>
                  <a:pt x="38489" y="6022"/>
                  <a:pt x="38408" y="6022"/>
                </a:cubicBezTo>
                <a:cubicBezTo>
                  <a:pt x="38381" y="6022"/>
                  <a:pt x="38028" y="5832"/>
                  <a:pt x="38028" y="5832"/>
                </a:cubicBezTo>
                <a:cubicBezTo>
                  <a:pt x="38028" y="5805"/>
                  <a:pt x="38354" y="5696"/>
                  <a:pt x="38408" y="5669"/>
                </a:cubicBezTo>
                <a:cubicBezTo>
                  <a:pt x="38544" y="5588"/>
                  <a:pt x="38706" y="5534"/>
                  <a:pt x="38815" y="5479"/>
                </a:cubicBezTo>
                <a:cubicBezTo>
                  <a:pt x="38951" y="5425"/>
                  <a:pt x="39086" y="5371"/>
                  <a:pt x="39222" y="5317"/>
                </a:cubicBezTo>
                <a:lnTo>
                  <a:pt x="39602" y="5127"/>
                </a:lnTo>
                <a:lnTo>
                  <a:pt x="38815" y="4747"/>
                </a:lnTo>
                <a:cubicBezTo>
                  <a:pt x="38706" y="4747"/>
                  <a:pt x="38571" y="4937"/>
                  <a:pt x="38435" y="4910"/>
                </a:cubicBezTo>
                <a:cubicBezTo>
                  <a:pt x="38354" y="4910"/>
                  <a:pt x="38110" y="4720"/>
                  <a:pt x="38028" y="4720"/>
                </a:cubicBezTo>
                <a:cubicBezTo>
                  <a:pt x="37920" y="4747"/>
                  <a:pt x="37730" y="4856"/>
                  <a:pt x="37649" y="4910"/>
                </a:cubicBezTo>
                <a:lnTo>
                  <a:pt x="37242" y="5073"/>
                </a:lnTo>
                <a:lnTo>
                  <a:pt x="36862" y="5235"/>
                </a:lnTo>
                <a:cubicBezTo>
                  <a:pt x="36781" y="5262"/>
                  <a:pt x="36564" y="5398"/>
                  <a:pt x="36455" y="5398"/>
                </a:cubicBezTo>
                <a:cubicBezTo>
                  <a:pt x="36374" y="5425"/>
                  <a:pt x="36157" y="5208"/>
                  <a:pt x="36075" y="5208"/>
                </a:cubicBezTo>
                <a:cubicBezTo>
                  <a:pt x="35967" y="5208"/>
                  <a:pt x="35777" y="5398"/>
                  <a:pt x="35669" y="5371"/>
                </a:cubicBezTo>
                <a:cubicBezTo>
                  <a:pt x="35533" y="5344"/>
                  <a:pt x="35452" y="5208"/>
                  <a:pt x="35289" y="5181"/>
                </a:cubicBezTo>
                <a:cubicBezTo>
                  <a:pt x="35207" y="5154"/>
                  <a:pt x="35018" y="5344"/>
                  <a:pt x="34909" y="5344"/>
                </a:cubicBezTo>
                <a:cubicBezTo>
                  <a:pt x="34855" y="5344"/>
                  <a:pt x="34611" y="5181"/>
                  <a:pt x="34529" y="5154"/>
                </a:cubicBezTo>
                <a:cubicBezTo>
                  <a:pt x="34502" y="5127"/>
                  <a:pt x="34231" y="4937"/>
                  <a:pt x="34177" y="4964"/>
                </a:cubicBezTo>
                <a:cubicBezTo>
                  <a:pt x="34068" y="4964"/>
                  <a:pt x="33851" y="5100"/>
                  <a:pt x="33770" y="5127"/>
                </a:cubicBezTo>
                <a:cubicBezTo>
                  <a:pt x="33743" y="5154"/>
                  <a:pt x="33444" y="5290"/>
                  <a:pt x="33390" y="5290"/>
                </a:cubicBezTo>
                <a:cubicBezTo>
                  <a:pt x="33336" y="5290"/>
                  <a:pt x="33065" y="5100"/>
                  <a:pt x="33038" y="5100"/>
                </a:cubicBezTo>
                <a:cubicBezTo>
                  <a:pt x="32902" y="5127"/>
                  <a:pt x="32766" y="5235"/>
                  <a:pt x="32658" y="5290"/>
                </a:cubicBezTo>
                <a:lnTo>
                  <a:pt x="32278" y="5452"/>
                </a:lnTo>
                <a:cubicBezTo>
                  <a:pt x="32224" y="5479"/>
                  <a:pt x="31953" y="5642"/>
                  <a:pt x="31898" y="5642"/>
                </a:cubicBezTo>
                <a:cubicBezTo>
                  <a:pt x="31817" y="5642"/>
                  <a:pt x="31573" y="5479"/>
                  <a:pt x="31519" y="5452"/>
                </a:cubicBezTo>
                <a:cubicBezTo>
                  <a:pt x="31410" y="5398"/>
                  <a:pt x="31274" y="5317"/>
                  <a:pt x="31139" y="5262"/>
                </a:cubicBezTo>
                <a:cubicBezTo>
                  <a:pt x="31030" y="5235"/>
                  <a:pt x="30841" y="5073"/>
                  <a:pt x="30732" y="5073"/>
                </a:cubicBezTo>
                <a:cubicBezTo>
                  <a:pt x="30678" y="5073"/>
                  <a:pt x="30407" y="5235"/>
                  <a:pt x="30352" y="5262"/>
                </a:cubicBezTo>
                <a:cubicBezTo>
                  <a:pt x="30325" y="5290"/>
                  <a:pt x="30000" y="5452"/>
                  <a:pt x="29973" y="5452"/>
                </a:cubicBezTo>
                <a:cubicBezTo>
                  <a:pt x="29918" y="5425"/>
                  <a:pt x="29837" y="5398"/>
                  <a:pt x="29783" y="5371"/>
                </a:cubicBezTo>
                <a:cubicBezTo>
                  <a:pt x="29728" y="5317"/>
                  <a:pt x="29647" y="5290"/>
                  <a:pt x="29593" y="5262"/>
                </a:cubicBezTo>
                <a:cubicBezTo>
                  <a:pt x="29539" y="5235"/>
                  <a:pt x="29186" y="5100"/>
                  <a:pt x="29213" y="5073"/>
                </a:cubicBezTo>
                <a:cubicBezTo>
                  <a:pt x="29213" y="5073"/>
                  <a:pt x="29566" y="4883"/>
                  <a:pt x="29593" y="4883"/>
                </a:cubicBezTo>
                <a:cubicBezTo>
                  <a:pt x="29457" y="4883"/>
                  <a:pt x="29322" y="4720"/>
                  <a:pt x="29213" y="4720"/>
                </a:cubicBezTo>
                <a:cubicBezTo>
                  <a:pt x="29132" y="4720"/>
                  <a:pt x="28888" y="4883"/>
                  <a:pt x="28806" y="4910"/>
                </a:cubicBezTo>
                <a:cubicBezTo>
                  <a:pt x="28752" y="4937"/>
                  <a:pt x="28535" y="5073"/>
                  <a:pt x="28426" y="5073"/>
                </a:cubicBezTo>
                <a:cubicBezTo>
                  <a:pt x="28318" y="5100"/>
                  <a:pt x="28155" y="4910"/>
                  <a:pt x="28047" y="4910"/>
                </a:cubicBezTo>
                <a:cubicBezTo>
                  <a:pt x="27938" y="4910"/>
                  <a:pt x="27776" y="5100"/>
                  <a:pt x="27667" y="5100"/>
                </a:cubicBezTo>
                <a:cubicBezTo>
                  <a:pt x="27613" y="5073"/>
                  <a:pt x="27314" y="4883"/>
                  <a:pt x="27260" y="4910"/>
                </a:cubicBezTo>
                <a:cubicBezTo>
                  <a:pt x="27233" y="4910"/>
                  <a:pt x="26880" y="5073"/>
                  <a:pt x="26880" y="5100"/>
                </a:cubicBezTo>
                <a:cubicBezTo>
                  <a:pt x="26880" y="5100"/>
                  <a:pt x="27260" y="5262"/>
                  <a:pt x="27287" y="5262"/>
                </a:cubicBezTo>
                <a:cubicBezTo>
                  <a:pt x="27152" y="5262"/>
                  <a:pt x="27016" y="5452"/>
                  <a:pt x="26908" y="5452"/>
                </a:cubicBezTo>
                <a:cubicBezTo>
                  <a:pt x="26826" y="5452"/>
                  <a:pt x="26555" y="5290"/>
                  <a:pt x="26501" y="5290"/>
                </a:cubicBezTo>
                <a:cubicBezTo>
                  <a:pt x="26419" y="5235"/>
                  <a:pt x="26229" y="5100"/>
                  <a:pt x="26121" y="5100"/>
                </a:cubicBezTo>
                <a:cubicBezTo>
                  <a:pt x="25985" y="5073"/>
                  <a:pt x="25850" y="4910"/>
                  <a:pt x="25714" y="4910"/>
                </a:cubicBezTo>
                <a:cubicBezTo>
                  <a:pt x="25660" y="4910"/>
                  <a:pt x="25389" y="5073"/>
                  <a:pt x="25334" y="5100"/>
                </a:cubicBezTo>
                <a:cubicBezTo>
                  <a:pt x="25253" y="5127"/>
                  <a:pt x="25063" y="5262"/>
                  <a:pt x="24955" y="5290"/>
                </a:cubicBezTo>
                <a:cubicBezTo>
                  <a:pt x="24873" y="5290"/>
                  <a:pt x="24656" y="5100"/>
                  <a:pt x="24575" y="5100"/>
                </a:cubicBezTo>
                <a:cubicBezTo>
                  <a:pt x="24494" y="5100"/>
                  <a:pt x="24222" y="5290"/>
                  <a:pt x="24195" y="5290"/>
                </a:cubicBezTo>
                <a:cubicBezTo>
                  <a:pt x="24060" y="5262"/>
                  <a:pt x="23897" y="5154"/>
                  <a:pt x="23788" y="5100"/>
                </a:cubicBezTo>
                <a:lnTo>
                  <a:pt x="23409" y="4910"/>
                </a:lnTo>
                <a:cubicBezTo>
                  <a:pt x="23300" y="4883"/>
                  <a:pt x="23056" y="4801"/>
                  <a:pt x="23029" y="4747"/>
                </a:cubicBezTo>
                <a:cubicBezTo>
                  <a:pt x="23002" y="4693"/>
                  <a:pt x="23409" y="4584"/>
                  <a:pt x="23409" y="4557"/>
                </a:cubicBezTo>
                <a:cubicBezTo>
                  <a:pt x="23409" y="4503"/>
                  <a:pt x="23029" y="4422"/>
                  <a:pt x="23002" y="4367"/>
                </a:cubicBezTo>
                <a:lnTo>
                  <a:pt x="22242" y="4747"/>
                </a:lnTo>
                <a:lnTo>
                  <a:pt x="21863" y="4937"/>
                </a:lnTo>
                <a:lnTo>
                  <a:pt x="21076" y="5290"/>
                </a:lnTo>
                <a:cubicBezTo>
                  <a:pt x="20995" y="5344"/>
                  <a:pt x="20805" y="5479"/>
                  <a:pt x="20696" y="5479"/>
                </a:cubicBezTo>
                <a:cubicBezTo>
                  <a:pt x="20669" y="5507"/>
                  <a:pt x="20344" y="5317"/>
                  <a:pt x="20316" y="5317"/>
                </a:cubicBezTo>
                <a:cubicBezTo>
                  <a:pt x="20181" y="5235"/>
                  <a:pt x="20072" y="5154"/>
                  <a:pt x="19937" y="5127"/>
                </a:cubicBezTo>
                <a:cubicBezTo>
                  <a:pt x="19828" y="5100"/>
                  <a:pt x="19665" y="4937"/>
                  <a:pt x="19530" y="4937"/>
                </a:cubicBezTo>
                <a:cubicBezTo>
                  <a:pt x="19421" y="4937"/>
                  <a:pt x="19259" y="5127"/>
                  <a:pt x="19150" y="5127"/>
                </a:cubicBezTo>
                <a:cubicBezTo>
                  <a:pt x="19042" y="5127"/>
                  <a:pt x="18879" y="4937"/>
                  <a:pt x="18770" y="4937"/>
                </a:cubicBezTo>
                <a:cubicBezTo>
                  <a:pt x="18689" y="4937"/>
                  <a:pt x="18445" y="5100"/>
                  <a:pt x="18391" y="5127"/>
                </a:cubicBezTo>
                <a:lnTo>
                  <a:pt x="17984" y="5317"/>
                </a:lnTo>
                <a:cubicBezTo>
                  <a:pt x="17875" y="5371"/>
                  <a:pt x="17740" y="5452"/>
                  <a:pt x="17604" y="5507"/>
                </a:cubicBezTo>
                <a:cubicBezTo>
                  <a:pt x="17577" y="5507"/>
                  <a:pt x="17279" y="5317"/>
                  <a:pt x="17224" y="5317"/>
                </a:cubicBezTo>
                <a:cubicBezTo>
                  <a:pt x="17143" y="5317"/>
                  <a:pt x="16899" y="5479"/>
                  <a:pt x="16845" y="5507"/>
                </a:cubicBezTo>
                <a:cubicBezTo>
                  <a:pt x="16709" y="5561"/>
                  <a:pt x="16600" y="5642"/>
                  <a:pt x="16465" y="5696"/>
                </a:cubicBezTo>
                <a:lnTo>
                  <a:pt x="16085" y="5507"/>
                </a:lnTo>
                <a:cubicBezTo>
                  <a:pt x="15977" y="5479"/>
                  <a:pt x="15733" y="5398"/>
                  <a:pt x="15705" y="5344"/>
                </a:cubicBezTo>
                <a:cubicBezTo>
                  <a:pt x="15678" y="5290"/>
                  <a:pt x="16085" y="5181"/>
                  <a:pt x="16085" y="5154"/>
                </a:cubicBezTo>
                <a:cubicBezTo>
                  <a:pt x="16058" y="5073"/>
                  <a:pt x="15733" y="5018"/>
                  <a:pt x="15678" y="4964"/>
                </a:cubicBezTo>
                <a:cubicBezTo>
                  <a:pt x="15651" y="4910"/>
                  <a:pt x="16058" y="4828"/>
                  <a:pt x="16058" y="4774"/>
                </a:cubicBezTo>
                <a:cubicBezTo>
                  <a:pt x="16058" y="4747"/>
                  <a:pt x="15733" y="4612"/>
                  <a:pt x="15678" y="4584"/>
                </a:cubicBezTo>
                <a:cubicBezTo>
                  <a:pt x="15543" y="4530"/>
                  <a:pt x="15407" y="4476"/>
                  <a:pt x="15299" y="4422"/>
                </a:cubicBezTo>
                <a:lnTo>
                  <a:pt x="14539" y="4801"/>
                </a:lnTo>
                <a:lnTo>
                  <a:pt x="14919" y="4964"/>
                </a:lnTo>
                <a:cubicBezTo>
                  <a:pt x="14973" y="4991"/>
                  <a:pt x="15326" y="5127"/>
                  <a:pt x="15326" y="5154"/>
                </a:cubicBezTo>
                <a:cubicBezTo>
                  <a:pt x="15299" y="5208"/>
                  <a:pt x="14973" y="5262"/>
                  <a:pt x="14946" y="5344"/>
                </a:cubicBezTo>
                <a:cubicBezTo>
                  <a:pt x="14837" y="5344"/>
                  <a:pt x="14675" y="5534"/>
                  <a:pt x="14566" y="5534"/>
                </a:cubicBezTo>
                <a:cubicBezTo>
                  <a:pt x="14485" y="5534"/>
                  <a:pt x="14268" y="5398"/>
                  <a:pt x="14186" y="5371"/>
                </a:cubicBezTo>
                <a:cubicBezTo>
                  <a:pt x="14132" y="5344"/>
                  <a:pt x="13807" y="5208"/>
                  <a:pt x="13807" y="5181"/>
                </a:cubicBezTo>
                <a:cubicBezTo>
                  <a:pt x="13807" y="5181"/>
                  <a:pt x="14159" y="4991"/>
                  <a:pt x="14159" y="4991"/>
                </a:cubicBezTo>
                <a:cubicBezTo>
                  <a:pt x="14051" y="4964"/>
                  <a:pt x="13915" y="4801"/>
                  <a:pt x="13780" y="4828"/>
                </a:cubicBezTo>
                <a:cubicBezTo>
                  <a:pt x="13698" y="4828"/>
                  <a:pt x="13508" y="4991"/>
                  <a:pt x="13427" y="5018"/>
                </a:cubicBezTo>
                <a:cubicBezTo>
                  <a:pt x="13291" y="5045"/>
                  <a:pt x="13156" y="5154"/>
                  <a:pt x="13047" y="5208"/>
                </a:cubicBezTo>
                <a:cubicBezTo>
                  <a:pt x="12993" y="5235"/>
                  <a:pt x="12776" y="5398"/>
                  <a:pt x="12695" y="5425"/>
                </a:cubicBezTo>
                <a:cubicBezTo>
                  <a:pt x="12668" y="5425"/>
                  <a:pt x="12288" y="5262"/>
                  <a:pt x="12288" y="5262"/>
                </a:cubicBezTo>
                <a:cubicBezTo>
                  <a:pt x="12288" y="5235"/>
                  <a:pt x="12695" y="5073"/>
                  <a:pt x="12668" y="5045"/>
                </a:cubicBezTo>
                <a:cubicBezTo>
                  <a:pt x="12640" y="5018"/>
                  <a:pt x="12315" y="4883"/>
                  <a:pt x="12261" y="4883"/>
                </a:cubicBezTo>
                <a:cubicBezTo>
                  <a:pt x="12206" y="4883"/>
                  <a:pt x="11962" y="5073"/>
                  <a:pt x="11908" y="5100"/>
                </a:cubicBezTo>
                <a:cubicBezTo>
                  <a:pt x="11881" y="5100"/>
                  <a:pt x="11555" y="5290"/>
                  <a:pt x="11528" y="5290"/>
                </a:cubicBezTo>
                <a:cubicBezTo>
                  <a:pt x="11420" y="5262"/>
                  <a:pt x="11257" y="5181"/>
                  <a:pt x="11149" y="5127"/>
                </a:cubicBezTo>
                <a:cubicBezTo>
                  <a:pt x="11094" y="5127"/>
                  <a:pt x="10742" y="4991"/>
                  <a:pt x="10742" y="4964"/>
                </a:cubicBezTo>
                <a:cubicBezTo>
                  <a:pt x="10742" y="4964"/>
                  <a:pt x="11094" y="4774"/>
                  <a:pt x="11121" y="4774"/>
                </a:cubicBezTo>
                <a:cubicBezTo>
                  <a:pt x="10986" y="4774"/>
                  <a:pt x="10850" y="4612"/>
                  <a:pt x="10715" y="4612"/>
                </a:cubicBezTo>
                <a:cubicBezTo>
                  <a:pt x="10633" y="4612"/>
                  <a:pt x="10389" y="4774"/>
                  <a:pt x="10335" y="4828"/>
                </a:cubicBezTo>
                <a:cubicBezTo>
                  <a:pt x="10226" y="4883"/>
                  <a:pt x="10091" y="4991"/>
                  <a:pt x="9955" y="5018"/>
                </a:cubicBezTo>
                <a:cubicBezTo>
                  <a:pt x="9901" y="5045"/>
                  <a:pt x="9630" y="4856"/>
                  <a:pt x="9548" y="4856"/>
                </a:cubicBezTo>
                <a:cubicBezTo>
                  <a:pt x="9548" y="4883"/>
                  <a:pt x="9169" y="5073"/>
                  <a:pt x="9169" y="5073"/>
                </a:cubicBezTo>
                <a:cubicBezTo>
                  <a:pt x="9169" y="5073"/>
                  <a:pt x="9277" y="5127"/>
                  <a:pt x="9386" y="5154"/>
                </a:cubicBezTo>
                <a:cubicBezTo>
                  <a:pt x="9440" y="5181"/>
                  <a:pt x="9494" y="5208"/>
                  <a:pt x="9521" y="5208"/>
                </a:cubicBezTo>
                <a:cubicBezTo>
                  <a:pt x="9548" y="5235"/>
                  <a:pt x="9575" y="5235"/>
                  <a:pt x="9575" y="5235"/>
                </a:cubicBezTo>
                <a:cubicBezTo>
                  <a:pt x="9467" y="5262"/>
                  <a:pt x="9331" y="5452"/>
                  <a:pt x="9196" y="5452"/>
                </a:cubicBezTo>
                <a:cubicBezTo>
                  <a:pt x="9087" y="5452"/>
                  <a:pt x="8897" y="5262"/>
                  <a:pt x="8789" y="5290"/>
                </a:cubicBezTo>
                <a:cubicBezTo>
                  <a:pt x="8653" y="5290"/>
                  <a:pt x="8545" y="5479"/>
                  <a:pt x="8409" y="5479"/>
                </a:cubicBezTo>
                <a:cubicBezTo>
                  <a:pt x="8273" y="5507"/>
                  <a:pt x="8138" y="5317"/>
                  <a:pt x="8002" y="5317"/>
                </a:cubicBezTo>
                <a:cubicBezTo>
                  <a:pt x="7894" y="5317"/>
                  <a:pt x="7731" y="5534"/>
                  <a:pt x="7622" y="5534"/>
                </a:cubicBezTo>
                <a:cubicBezTo>
                  <a:pt x="7514" y="5507"/>
                  <a:pt x="7297" y="5344"/>
                  <a:pt x="7216" y="5344"/>
                </a:cubicBezTo>
                <a:cubicBezTo>
                  <a:pt x="7107" y="5371"/>
                  <a:pt x="6890" y="5507"/>
                  <a:pt x="6809" y="5534"/>
                </a:cubicBezTo>
                <a:lnTo>
                  <a:pt x="6429" y="5751"/>
                </a:lnTo>
                <a:cubicBezTo>
                  <a:pt x="6321" y="5778"/>
                  <a:pt x="6158" y="5913"/>
                  <a:pt x="6022" y="5941"/>
                </a:cubicBezTo>
                <a:cubicBezTo>
                  <a:pt x="5941" y="5941"/>
                  <a:pt x="5724" y="5751"/>
                  <a:pt x="5615" y="5751"/>
                </a:cubicBezTo>
                <a:cubicBezTo>
                  <a:pt x="5507" y="5751"/>
                  <a:pt x="5344" y="5941"/>
                  <a:pt x="5236" y="5941"/>
                </a:cubicBezTo>
                <a:cubicBezTo>
                  <a:pt x="5073" y="5913"/>
                  <a:pt x="4991" y="5778"/>
                  <a:pt x="4829" y="5751"/>
                </a:cubicBezTo>
                <a:cubicBezTo>
                  <a:pt x="4829" y="5805"/>
                  <a:pt x="4422" y="5913"/>
                  <a:pt x="4449" y="5941"/>
                </a:cubicBezTo>
                <a:cubicBezTo>
                  <a:pt x="4422" y="5913"/>
                  <a:pt x="4340" y="5886"/>
                  <a:pt x="4232" y="5859"/>
                </a:cubicBezTo>
                <a:lnTo>
                  <a:pt x="4232" y="5859"/>
                </a:lnTo>
                <a:lnTo>
                  <a:pt x="4232" y="5859"/>
                </a:lnTo>
                <a:lnTo>
                  <a:pt x="4232" y="5859"/>
                </a:lnTo>
                <a:lnTo>
                  <a:pt x="4232" y="5859"/>
                </a:lnTo>
                <a:lnTo>
                  <a:pt x="4205" y="5859"/>
                </a:lnTo>
                <a:lnTo>
                  <a:pt x="4205" y="5859"/>
                </a:lnTo>
                <a:lnTo>
                  <a:pt x="4205" y="5859"/>
                </a:lnTo>
                <a:lnTo>
                  <a:pt x="4205" y="5859"/>
                </a:lnTo>
                <a:lnTo>
                  <a:pt x="4205" y="5832"/>
                </a:lnTo>
                <a:cubicBezTo>
                  <a:pt x="4205" y="5832"/>
                  <a:pt x="4178" y="5805"/>
                  <a:pt x="4178" y="5805"/>
                </a:cubicBezTo>
                <a:cubicBezTo>
                  <a:pt x="4178" y="5805"/>
                  <a:pt x="4178" y="5778"/>
                  <a:pt x="4178" y="5778"/>
                </a:cubicBezTo>
                <a:cubicBezTo>
                  <a:pt x="4178" y="5751"/>
                  <a:pt x="4178" y="5724"/>
                  <a:pt x="4178" y="5724"/>
                </a:cubicBezTo>
                <a:cubicBezTo>
                  <a:pt x="4178" y="5724"/>
                  <a:pt x="4205" y="5696"/>
                  <a:pt x="4205" y="5696"/>
                </a:cubicBezTo>
                <a:lnTo>
                  <a:pt x="4205" y="5669"/>
                </a:lnTo>
                <a:cubicBezTo>
                  <a:pt x="4232" y="5669"/>
                  <a:pt x="4232" y="5669"/>
                  <a:pt x="4259" y="5669"/>
                </a:cubicBezTo>
                <a:cubicBezTo>
                  <a:pt x="4340" y="5642"/>
                  <a:pt x="4449" y="5615"/>
                  <a:pt x="4449" y="5561"/>
                </a:cubicBezTo>
                <a:cubicBezTo>
                  <a:pt x="4476" y="5507"/>
                  <a:pt x="4829" y="5452"/>
                  <a:pt x="4829" y="5398"/>
                </a:cubicBezTo>
                <a:cubicBezTo>
                  <a:pt x="4829" y="5344"/>
                  <a:pt x="4503" y="5262"/>
                  <a:pt x="4449" y="5208"/>
                </a:cubicBezTo>
                <a:cubicBezTo>
                  <a:pt x="4395" y="5181"/>
                  <a:pt x="4340" y="5154"/>
                  <a:pt x="4259" y="5127"/>
                </a:cubicBezTo>
                <a:cubicBezTo>
                  <a:pt x="4205" y="5100"/>
                  <a:pt x="4178" y="5100"/>
                  <a:pt x="4178" y="5073"/>
                </a:cubicBezTo>
                <a:cubicBezTo>
                  <a:pt x="4151" y="5073"/>
                  <a:pt x="4151" y="5045"/>
                  <a:pt x="4123" y="5018"/>
                </a:cubicBezTo>
                <a:cubicBezTo>
                  <a:pt x="4069" y="5045"/>
                  <a:pt x="4069" y="5208"/>
                  <a:pt x="4123" y="5208"/>
                </a:cubicBezTo>
                <a:cubicBezTo>
                  <a:pt x="4123" y="5208"/>
                  <a:pt x="4151" y="5181"/>
                  <a:pt x="4151" y="5181"/>
                </a:cubicBezTo>
                <a:cubicBezTo>
                  <a:pt x="4178" y="5154"/>
                  <a:pt x="4178" y="5127"/>
                  <a:pt x="4205" y="5073"/>
                </a:cubicBezTo>
                <a:cubicBezTo>
                  <a:pt x="4232" y="5045"/>
                  <a:pt x="4259" y="5018"/>
                  <a:pt x="4286" y="4964"/>
                </a:cubicBezTo>
                <a:cubicBezTo>
                  <a:pt x="4313" y="4937"/>
                  <a:pt x="4340" y="4910"/>
                  <a:pt x="4340" y="4910"/>
                </a:cubicBezTo>
                <a:cubicBezTo>
                  <a:pt x="4503" y="4828"/>
                  <a:pt x="4774" y="4666"/>
                  <a:pt x="4856" y="4557"/>
                </a:cubicBezTo>
                <a:cubicBezTo>
                  <a:pt x="4964" y="4449"/>
                  <a:pt x="5073" y="4395"/>
                  <a:pt x="5127" y="4232"/>
                </a:cubicBezTo>
                <a:cubicBezTo>
                  <a:pt x="5127" y="4259"/>
                  <a:pt x="5127" y="4286"/>
                  <a:pt x="5154" y="4313"/>
                </a:cubicBezTo>
                <a:cubicBezTo>
                  <a:pt x="5154" y="4340"/>
                  <a:pt x="5181" y="4340"/>
                  <a:pt x="5181" y="4367"/>
                </a:cubicBezTo>
                <a:lnTo>
                  <a:pt x="5181" y="4367"/>
                </a:lnTo>
                <a:lnTo>
                  <a:pt x="5181" y="4367"/>
                </a:lnTo>
                <a:lnTo>
                  <a:pt x="5181" y="4367"/>
                </a:lnTo>
                <a:lnTo>
                  <a:pt x="5181" y="4367"/>
                </a:lnTo>
                <a:lnTo>
                  <a:pt x="5181" y="4286"/>
                </a:lnTo>
                <a:lnTo>
                  <a:pt x="5181" y="4286"/>
                </a:lnTo>
                <a:lnTo>
                  <a:pt x="5181" y="4286"/>
                </a:lnTo>
                <a:lnTo>
                  <a:pt x="5181" y="4286"/>
                </a:lnTo>
                <a:lnTo>
                  <a:pt x="5181" y="4313"/>
                </a:lnTo>
                <a:lnTo>
                  <a:pt x="5208" y="4340"/>
                </a:lnTo>
                <a:cubicBezTo>
                  <a:pt x="5263" y="4395"/>
                  <a:pt x="5290" y="4476"/>
                  <a:pt x="5290" y="4530"/>
                </a:cubicBezTo>
                <a:cubicBezTo>
                  <a:pt x="5290" y="4612"/>
                  <a:pt x="5100" y="4856"/>
                  <a:pt x="5100" y="4937"/>
                </a:cubicBezTo>
                <a:cubicBezTo>
                  <a:pt x="5127" y="5045"/>
                  <a:pt x="5263" y="5208"/>
                  <a:pt x="5290" y="5317"/>
                </a:cubicBezTo>
                <a:cubicBezTo>
                  <a:pt x="5317" y="5371"/>
                  <a:pt x="5480" y="5615"/>
                  <a:pt x="5480" y="5696"/>
                </a:cubicBezTo>
                <a:cubicBezTo>
                  <a:pt x="5480" y="5724"/>
                  <a:pt x="5290" y="6103"/>
                  <a:pt x="5290" y="6103"/>
                </a:cubicBezTo>
                <a:cubicBezTo>
                  <a:pt x="5263" y="6103"/>
                  <a:pt x="5127" y="5696"/>
                  <a:pt x="5100" y="5724"/>
                </a:cubicBezTo>
                <a:cubicBezTo>
                  <a:pt x="5073" y="5751"/>
                  <a:pt x="4937" y="6049"/>
                  <a:pt x="4910" y="6103"/>
                </a:cubicBezTo>
                <a:cubicBezTo>
                  <a:pt x="4910" y="6212"/>
                  <a:pt x="5100" y="6375"/>
                  <a:pt x="5100" y="6510"/>
                </a:cubicBezTo>
                <a:cubicBezTo>
                  <a:pt x="5100" y="6592"/>
                  <a:pt x="4910" y="6809"/>
                  <a:pt x="4910" y="6890"/>
                </a:cubicBezTo>
                <a:cubicBezTo>
                  <a:pt x="4937" y="7026"/>
                  <a:pt x="5046" y="7188"/>
                  <a:pt x="5100" y="7297"/>
                </a:cubicBezTo>
                <a:lnTo>
                  <a:pt x="5263" y="7676"/>
                </a:lnTo>
                <a:cubicBezTo>
                  <a:pt x="5290" y="7704"/>
                  <a:pt x="5453" y="8056"/>
                  <a:pt x="5425" y="8083"/>
                </a:cubicBezTo>
                <a:cubicBezTo>
                  <a:pt x="5425" y="8138"/>
                  <a:pt x="5615" y="8409"/>
                  <a:pt x="5615" y="8490"/>
                </a:cubicBezTo>
                <a:cubicBezTo>
                  <a:pt x="5615" y="8517"/>
                  <a:pt x="5425" y="8870"/>
                  <a:pt x="5425" y="8870"/>
                </a:cubicBezTo>
                <a:cubicBezTo>
                  <a:pt x="5344" y="8870"/>
                  <a:pt x="5317" y="8490"/>
                  <a:pt x="5236" y="8490"/>
                </a:cubicBezTo>
                <a:cubicBezTo>
                  <a:pt x="5208" y="8463"/>
                  <a:pt x="5100" y="8138"/>
                  <a:pt x="5073" y="8083"/>
                </a:cubicBezTo>
                <a:cubicBezTo>
                  <a:pt x="5046" y="8029"/>
                  <a:pt x="4910" y="7676"/>
                  <a:pt x="4883" y="7676"/>
                </a:cubicBezTo>
                <a:cubicBezTo>
                  <a:pt x="4829" y="7704"/>
                  <a:pt x="4747" y="8002"/>
                  <a:pt x="4693" y="8083"/>
                </a:cubicBezTo>
                <a:cubicBezTo>
                  <a:pt x="4639" y="8165"/>
                  <a:pt x="4557" y="8355"/>
                  <a:pt x="4503" y="8463"/>
                </a:cubicBezTo>
                <a:lnTo>
                  <a:pt x="4313" y="8843"/>
                </a:lnTo>
                <a:lnTo>
                  <a:pt x="4476" y="9250"/>
                </a:lnTo>
                <a:cubicBezTo>
                  <a:pt x="4530" y="9358"/>
                  <a:pt x="4585" y="9602"/>
                  <a:pt x="4639" y="9657"/>
                </a:cubicBezTo>
                <a:cubicBezTo>
                  <a:pt x="4666" y="9684"/>
                  <a:pt x="4802" y="9250"/>
                  <a:pt x="4856" y="9250"/>
                </a:cubicBezTo>
                <a:cubicBezTo>
                  <a:pt x="4910" y="9250"/>
                  <a:pt x="4964" y="9629"/>
                  <a:pt x="5019" y="9657"/>
                </a:cubicBezTo>
                <a:cubicBezTo>
                  <a:pt x="5046" y="9684"/>
                  <a:pt x="5181" y="9277"/>
                  <a:pt x="5208" y="9277"/>
                </a:cubicBezTo>
                <a:cubicBezTo>
                  <a:pt x="5263" y="9277"/>
                  <a:pt x="5371" y="9602"/>
                  <a:pt x="5398" y="9657"/>
                </a:cubicBezTo>
                <a:cubicBezTo>
                  <a:pt x="5453" y="9792"/>
                  <a:pt x="5507" y="9928"/>
                  <a:pt x="5561" y="10063"/>
                </a:cubicBezTo>
                <a:cubicBezTo>
                  <a:pt x="5425" y="10307"/>
                  <a:pt x="5290" y="10579"/>
                  <a:pt x="5154" y="10823"/>
                </a:cubicBezTo>
                <a:cubicBezTo>
                  <a:pt x="5154" y="10796"/>
                  <a:pt x="5100" y="10714"/>
                  <a:pt x="5073" y="10606"/>
                </a:cubicBezTo>
                <a:cubicBezTo>
                  <a:pt x="5019" y="10524"/>
                  <a:pt x="4991" y="10416"/>
                  <a:pt x="4991" y="10443"/>
                </a:cubicBezTo>
                <a:cubicBezTo>
                  <a:pt x="4964" y="10470"/>
                  <a:pt x="4802" y="10741"/>
                  <a:pt x="4802" y="10823"/>
                </a:cubicBezTo>
                <a:cubicBezTo>
                  <a:pt x="4802" y="10877"/>
                  <a:pt x="4964" y="11148"/>
                  <a:pt x="4964" y="11203"/>
                </a:cubicBezTo>
                <a:cubicBezTo>
                  <a:pt x="4937" y="11257"/>
                  <a:pt x="4774" y="11582"/>
                  <a:pt x="4774" y="11582"/>
                </a:cubicBezTo>
                <a:cubicBezTo>
                  <a:pt x="4747" y="11582"/>
                  <a:pt x="4720" y="11474"/>
                  <a:pt x="4666" y="11392"/>
                </a:cubicBezTo>
                <a:cubicBezTo>
                  <a:pt x="4639" y="11284"/>
                  <a:pt x="4585" y="11175"/>
                  <a:pt x="4585" y="11203"/>
                </a:cubicBezTo>
                <a:cubicBezTo>
                  <a:pt x="4557" y="11284"/>
                  <a:pt x="4395" y="11474"/>
                  <a:pt x="4395" y="11555"/>
                </a:cubicBezTo>
                <a:cubicBezTo>
                  <a:pt x="4395" y="11691"/>
                  <a:pt x="4557" y="11826"/>
                  <a:pt x="4557" y="11962"/>
                </a:cubicBezTo>
                <a:cubicBezTo>
                  <a:pt x="4557" y="12016"/>
                  <a:pt x="4395" y="12260"/>
                  <a:pt x="4368" y="12342"/>
                </a:cubicBezTo>
                <a:lnTo>
                  <a:pt x="4178" y="12722"/>
                </a:lnTo>
                <a:cubicBezTo>
                  <a:pt x="4259" y="12776"/>
                  <a:pt x="4286" y="13047"/>
                  <a:pt x="4368" y="13101"/>
                </a:cubicBezTo>
                <a:cubicBezTo>
                  <a:pt x="4422" y="13128"/>
                  <a:pt x="4476" y="13481"/>
                  <a:pt x="4530" y="13481"/>
                </a:cubicBezTo>
                <a:cubicBezTo>
                  <a:pt x="4557" y="13481"/>
                  <a:pt x="4720" y="13101"/>
                  <a:pt x="4720" y="13101"/>
                </a:cubicBezTo>
                <a:cubicBezTo>
                  <a:pt x="4720" y="13074"/>
                  <a:pt x="4557" y="12722"/>
                  <a:pt x="4557" y="12722"/>
                </a:cubicBezTo>
                <a:cubicBezTo>
                  <a:pt x="4585" y="12667"/>
                  <a:pt x="4720" y="12342"/>
                  <a:pt x="4747" y="12342"/>
                </a:cubicBezTo>
                <a:cubicBezTo>
                  <a:pt x="4802" y="12342"/>
                  <a:pt x="4856" y="12694"/>
                  <a:pt x="4910" y="12722"/>
                </a:cubicBezTo>
                <a:lnTo>
                  <a:pt x="5290" y="13481"/>
                </a:lnTo>
                <a:lnTo>
                  <a:pt x="4910" y="14240"/>
                </a:lnTo>
                <a:cubicBezTo>
                  <a:pt x="4856" y="14349"/>
                  <a:pt x="4774" y="14539"/>
                  <a:pt x="4720" y="14620"/>
                </a:cubicBezTo>
                <a:cubicBezTo>
                  <a:pt x="4693" y="14674"/>
                  <a:pt x="4585" y="15000"/>
                  <a:pt x="4530" y="15000"/>
                </a:cubicBezTo>
                <a:cubicBezTo>
                  <a:pt x="4476" y="15000"/>
                  <a:pt x="4395" y="14593"/>
                  <a:pt x="4340" y="14620"/>
                </a:cubicBezTo>
                <a:cubicBezTo>
                  <a:pt x="4313" y="14647"/>
                  <a:pt x="4205" y="14946"/>
                  <a:pt x="4178" y="15000"/>
                </a:cubicBezTo>
                <a:cubicBezTo>
                  <a:pt x="4178" y="15000"/>
                  <a:pt x="4340" y="15380"/>
                  <a:pt x="4340" y="15407"/>
                </a:cubicBezTo>
                <a:cubicBezTo>
                  <a:pt x="4422" y="15380"/>
                  <a:pt x="4476" y="15000"/>
                  <a:pt x="4530" y="15000"/>
                </a:cubicBezTo>
                <a:cubicBezTo>
                  <a:pt x="4557" y="15000"/>
                  <a:pt x="4693" y="15325"/>
                  <a:pt x="4720" y="15380"/>
                </a:cubicBezTo>
                <a:cubicBezTo>
                  <a:pt x="4774" y="15488"/>
                  <a:pt x="4856" y="15732"/>
                  <a:pt x="4910" y="15759"/>
                </a:cubicBezTo>
                <a:cubicBezTo>
                  <a:pt x="4937" y="15787"/>
                  <a:pt x="5046" y="15380"/>
                  <a:pt x="5100" y="15380"/>
                </a:cubicBezTo>
                <a:cubicBezTo>
                  <a:pt x="5100" y="15380"/>
                  <a:pt x="5154" y="15461"/>
                  <a:pt x="5181" y="15570"/>
                </a:cubicBezTo>
                <a:cubicBezTo>
                  <a:pt x="5236" y="15651"/>
                  <a:pt x="5263" y="15732"/>
                  <a:pt x="5290" y="15759"/>
                </a:cubicBezTo>
                <a:cubicBezTo>
                  <a:pt x="5317" y="15841"/>
                  <a:pt x="5425" y="16031"/>
                  <a:pt x="5453" y="16139"/>
                </a:cubicBezTo>
                <a:cubicBezTo>
                  <a:pt x="5480" y="16166"/>
                  <a:pt x="5290" y="16519"/>
                  <a:pt x="5290" y="16546"/>
                </a:cubicBezTo>
                <a:cubicBezTo>
                  <a:pt x="5263" y="16600"/>
                  <a:pt x="5127" y="16953"/>
                  <a:pt x="5100" y="16926"/>
                </a:cubicBezTo>
                <a:cubicBezTo>
                  <a:pt x="5100" y="16926"/>
                  <a:pt x="5046" y="16844"/>
                  <a:pt x="4991" y="16736"/>
                </a:cubicBezTo>
                <a:cubicBezTo>
                  <a:pt x="4964" y="16654"/>
                  <a:pt x="4910" y="16546"/>
                  <a:pt x="4910" y="16546"/>
                </a:cubicBezTo>
                <a:cubicBezTo>
                  <a:pt x="4883" y="16627"/>
                  <a:pt x="4720" y="16871"/>
                  <a:pt x="4720" y="16953"/>
                </a:cubicBezTo>
                <a:cubicBezTo>
                  <a:pt x="4720" y="17007"/>
                  <a:pt x="4883" y="17278"/>
                  <a:pt x="4910" y="17333"/>
                </a:cubicBezTo>
                <a:cubicBezTo>
                  <a:pt x="4964" y="17441"/>
                  <a:pt x="5073" y="17577"/>
                  <a:pt x="5100" y="17712"/>
                </a:cubicBezTo>
                <a:cubicBezTo>
                  <a:pt x="5127" y="17821"/>
                  <a:pt x="5290" y="18011"/>
                  <a:pt x="5290" y="18119"/>
                </a:cubicBezTo>
                <a:cubicBezTo>
                  <a:pt x="5290" y="18228"/>
                  <a:pt x="5073" y="18390"/>
                  <a:pt x="5100" y="18499"/>
                </a:cubicBezTo>
                <a:cubicBezTo>
                  <a:pt x="5100" y="18607"/>
                  <a:pt x="5290" y="18824"/>
                  <a:pt x="5263" y="18906"/>
                </a:cubicBezTo>
                <a:cubicBezTo>
                  <a:pt x="5263" y="19014"/>
                  <a:pt x="5127" y="19204"/>
                  <a:pt x="5073" y="19285"/>
                </a:cubicBezTo>
                <a:cubicBezTo>
                  <a:pt x="5046" y="19340"/>
                  <a:pt x="4937" y="19692"/>
                  <a:pt x="4883" y="19692"/>
                </a:cubicBezTo>
                <a:cubicBezTo>
                  <a:pt x="4856" y="19692"/>
                  <a:pt x="4747" y="19340"/>
                  <a:pt x="4720" y="19285"/>
                </a:cubicBezTo>
                <a:cubicBezTo>
                  <a:pt x="4693" y="19258"/>
                  <a:pt x="4530" y="18933"/>
                  <a:pt x="4530" y="18906"/>
                </a:cubicBezTo>
                <a:cubicBezTo>
                  <a:pt x="4503" y="19014"/>
                  <a:pt x="4340" y="19177"/>
                  <a:pt x="4340" y="19285"/>
                </a:cubicBezTo>
                <a:cubicBezTo>
                  <a:pt x="4340" y="19421"/>
                  <a:pt x="4530" y="19557"/>
                  <a:pt x="4530" y="19692"/>
                </a:cubicBezTo>
                <a:cubicBezTo>
                  <a:pt x="4530" y="19801"/>
                  <a:pt x="4340" y="19936"/>
                  <a:pt x="4340" y="20072"/>
                </a:cubicBezTo>
                <a:cubicBezTo>
                  <a:pt x="4340" y="20181"/>
                  <a:pt x="4503" y="20370"/>
                  <a:pt x="4503" y="20452"/>
                </a:cubicBezTo>
                <a:cubicBezTo>
                  <a:pt x="4557" y="20615"/>
                  <a:pt x="4639" y="20750"/>
                  <a:pt x="4693" y="20859"/>
                </a:cubicBezTo>
                <a:lnTo>
                  <a:pt x="4856" y="21238"/>
                </a:lnTo>
                <a:cubicBezTo>
                  <a:pt x="4883" y="21320"/>
                  <a:pt x="5046" y="21537"/>
                  <a:pt x="5046" y="21618"/>
                </a:cubicBezTo>
                <a:cubicBezTo>
                  <a:pt x="5046" y="21672"/>
                  <a:pt x="4856" y="21971"/>
                  <a:pt x="4856" y="22025"/>
                </a:cubicBezTo>
                <a:cubicBezTo>
                  <a:pt x="4829" y="22052"/>
                  <a:pt x="4666" y="22350"/>
                  <a:pt x="4666" y="22405"/>
                </a:cubicBezTo>
                <a:cubicBezTo>
                  <a:pt x="4666" y="22459"/>
                  <a:pt x="4856" y="22730"/>
                  <a:pt x="4829" y="22784"/>
                </a:cubicBezTo>
                <a:cubicBezTo>
                  <a:pt x="4802" y="22920"/>
                  <a:pt x="4693" y="23056"/>
                  <a:pt x="4639" y="23164"/>
                </a:cubicBezTo>
                <a:cubicBezTo>
                  <a:pt x="4612" y="23218"/>
                  <a:pt x="4449" y="23463"/>
                  <a:pt x="4449" y="23544"/>
                </a:cubicBezTo>
                <a:cubicBezTo>
                  <a:pt x="4449" y="23598"/>
                  <a:pt x="4612" y="23869"/>
                  <a:pt x="4639" y="23924"/>
                </a:cubicBezTo>
                <a:cubicBezTo>
                  <a:pt x="4693" y="24032"/>
                  <a:pt x="4774" y="24168"/>
                  <a:pt x="4802" y="24303"/>
                </a:cubicBezTo>
                <a:cubicBezTo>
                  <a:pt x="4829" y="24385"/>
                  <a:pt x="4991" y="24602"/>
                  <a:pt x="4991" y="24683"/>
                </a:cubicBezTo>
                <a:cubicBezTo>
                  <a:pt x="4991" y="24819"/>
                  <a:pt x="4802" y="24954"/>
                  <a:pt x="4802" y="25090"/>
                </a:cubicBezTo>
                <a:cubicBezTo>
                  <a:pt x="4802" y="25198"/>
                  <a:pt x="4991" y="25334"/>
                  <a:pt x="4991" y="25470"/>
                </a:cubicBezTo>
                <a:cubicBezTo>
                  <a:pt x="4991" y="25524"/>
                  <a:pt x="4829" y="25795"/>
                  <a:pt x="4802" y="25849"/>
                </a:cubicBezTo>
                <a:cubicBezTo>
                  <a:pt x="4747" y="25985"/>
                  <a:pt x="4693" y="26121"/>
                  <a:pt x="4639" y="26229"/>
                </a:cubicBezTo>
                <a:cubicBezTo>
                  <a:pt x="4639" y="26229"/>
                  <a:pt x="4449" y="25877"/>
                  <a:pt x="4449" y="25849"/>
                </a:cubicBezTo>
                <a:cubicBezTo>
                  <a:pt x="4449" y="25768"/>
                  <a:pt x="4639" y="25524"/>
                  <a:pt x="4612" y="25470"/>
                </a:cubicBezTo>
                <a:cubicBezTo>
                  <a:pt x="4612" y="25334"/>
                  <a:pt x="4476" y="25171"/>
                  <a:pt x="4449" y="25090"/>
                </a:cubicBezTo>
                <a:lnTo>
                  <a:pt x="4259" y="24710"/>
                </a:lnTo>
                <a:cubicBezTo>
                  <a:pt x="4259" y="24819"/>
                  <a:pt x="4069" y="24954"/>
                  <a:pt x="4069" y="25090"/>
                </a:cubicBezTo>
                <a:cubicBezTo>
                  <a:pt x="4069" y="25226"/>
                  <a:pt x="3879" y="25361"/>
                  <a:pt x="3879" y="25470"/>
                </a:cubicBezTo>
                <a:cubicBezTo>
                  <a:pt x="3879" y="25578"/>
                  <a:pt x="4042" y="25768"/>
                  <a:pt x="4069" y="25849"/>
                </a:cubicBezTo>
                <a:cubicBezTo>
                  <a:pt x="4096" y="25985"/>
                  <a:pt x="4205" y="26121"/>
                  <a:pt x="4259" y="26229"/>
                </a:cubicBezTo>
                <a:cubicBezTo>
                  <a:pt x="4313" y="26365"/>
                  <a:pt x="4395" y="26473"/>
                  <a:pt x="4449" y="26636"/>
                </a:cubicBezTo>
                <a:cubicBezTo>
                  <a:pt x="4476" y="26772"/>
                  <a:pt x="4557" y="26880"/>
                  <a:pt x="4639" y="27016"/>
                </a:cubicBezTo>
                <a:cubicBezTo>
                  <a:pt x="4639" y="27043"/>
                  <a:pt x="4802" y="27341"/>
                  <a:pt x="4802" y="27395"/>
                </a:cubicBezTo>
                <a:cubicBezTo>
                  <a:pt x="4802" y="27531"/>
                  <a:pt x="4639" y="27640"/>
                  <a:pt x="4639" y="27802"/>
                </a:cubicBezTo>
                <a:cubicBezTo>
                  <a:pt x="4639" y="27802"/>
                  <a:pt x="4693" y="27911"/>
                  <a:pt x="4720" y="27992"/>
                </a:cubicBezTo>
                <a:cubicBezTo>
                  <a:pt x="4774" y="28074"/>
                  <a:pt x="4829" y="28182"/>
                  <a:pt x="4829" y="28182"/>
                </a:cubicBezTo>
                <a:cubicBezTo>
                  <a:pt x="4747" y="28318"/>
                  <a:pt x="4693" y="28453"/>
                  <a:pt x="4639" y="28562"/>
                </a:cubicBezTo>
                <a:cubicBezTo>
                  <a:pt x="4585" y="28697"/>
                  <a:pt x="4503" y="28887"/>
                  <a:pt x="4449" y="28969"/>
                </a:cubicBezTo>
                <a:cubicBezTo>
                  <a:pt x="4395" y="29023"/>
                  <a:pt x="4313" y="29348"/>
                  <a:pt x="4259" y="29348"/>
                </a:cubicBezTo>
                <a:cubicBezTo>
                  <a:pt x="4232" y="29348"/>
                  <a:pt x="4069" y="28969"/>
                  <a:pt x="4069" y="28969"/>
                </a:cubicBezTo>
                <a:cubicBezTo>
                  <a:pt x="4042" y="29077"/>
                  <a:pt x="3879" y="29240"/>
                  <a:pt x="3879" y="29348"/>
                </a:cubicBezTo>
                <a:cubicBezTo>
                  <a:pt x="3879" y="29457"/>
                  <a:pt x="4042" y="29674"/>
                  <a:pt x="4069" y="29755"/>
                </a:cubicBezTo>
                <a:cubicBezTo>
                  <a:pt x="4096" y="29891"/>
                  <a:pt x="4178" y="30026"/>
                  <a:pt x="4232" y="30135"/>
                </a:cubicBezTo>
                <a:cubicBezTo>
                  <a:pt x="4286" y="30216"/>
                  <a:pt x="4422" y="30433"/>
                  <a:pt x="4422" y="30542"/>
                </a:cubicBezTo>
                <a:cubicBezTo>
                  <a:pt x="4422" y="30569"/>
                  <a:pt x="4232" y="30922"/>
                  <a:pt x="4232" y="30922"/>
                </a:cubicBezTo>
                <a:cubicBezTo>
                  <a:pt x="4205" y="30922"/>
                  <a:pt x="4069" y="30515"/>
                  <a:pt x="4042" y="30542"/>
                </a:cubicBezTo>
                <a:cubicBezTo>
                  <a:pt x="4015" y="30569"/>
                  <a:pt x="3852" y="30867"/>
                  <a:pt x="3852" y="30922"/>
                </a:cubicBezTo>
                <a:cubicBezTo>
                  <a:pt x="3852" y="31030"/>
                  <a:pt x="4015" y="31247"/>
                  <a:pt x="4015" y="31328"/>
                </a:cubicBezTo>
                <a:cubicBezTo>
                  <a:pt x="4069" y="31464"/>
                  <a:pt x="4151" y="31600"/>
                  <a:pt x="4205" y="31708"/>
                </a:cubicBezTo>
                <a:cubicBezTo>
                  <a:pt x="4205" y="31762"/>
                  <a:pt x="4368" y="32061"/>
                  <a:pt x="4368" y="32115"/>
                </a:cubicBezTo>
                <a:cubicBezTo>
                  <a:pt x="4368" y="32224"/>
                  <a:pt x="4205" y="32413"/>
                  <a:pt x="4178" y="32495"/>
                </a:cubicBezTo>
                <a:cubicBezTo>
                  <a:pt x="4123" y="32630"/>
                  <a:pt x="4015" y="32739"/>
                  <a:pt x="3961" y="32874"/>
                </a:cubicBezTo>
                <a:cubicBezTo>
                  <a:pt x="3934" y="32956"/>
                  <a:pt x="3771" y="33173"/>
                  <a:pt x="3771" y="33254"/>
                </a:cubicBezTo>
                <a:cubicBezTo>
                  <a:pt x="3771" y="33336"/>
                  <a:pt x="3961" y="33580"/>
                  <a:pt x="3961" y="33661"/>
                </a:cubicBezTo>
                <a:cubicBezTo>
                  <a:pt x="3934" y="33770"/>
                  <a:pt x="3798" y="33932"/>
                  <a:pt x="3744" y="34041"/>
                </a:cubicBezTo>
                <a:lnTo>
                  <a:pt x="3554" y="34421"/>
                </a:lnTo>
                <a:lnTo>
                  <a:pt x="3906" y="35180"/>
                </a:lnTo>
                <a:cubicBezTo>
                  <a:pt x="3852" y="35207"/>
                  <a:pt x="3771" y="35560"/>
                  <a:pt x="3717" y="35560"/>
                </a:cubicBezTo>
                <a:cubicBezTo>
                  <a:pt x="3662" y="35560"/>
                  <a:pt x="3608" y="35180"/>
                  <a:pt x="3554" y="35180"/>
                </a:cubicBezTo>
                <a:cubicBezTo>
                  <a:pt x="3473" y="35180"/>
                  <a:pt x="3418" y="35560"/>
                  <a:pt x="3364" y="35560"/>
                </a:cubicBezTo>
                <a:cubicBezTo>
                  <a:pt x="3283" y="35560"/>
                  <a:pt x="3228" y="35207"/>
                  <a:pt x="3174" y="35180"/>
                </a:cubicBezTo>
                <a:lnTo>
                  <a:pt x="3554" y="34421"/>
                </a:lnTo>
                <a:close/>
                <a:moveTo>
                  <a:pt x="90405" y="5045"/>
                </a:moveTo>
                <a:cubicBezTo>
                  <a:pt x="90513" y="5073"/>
                  <a:pt x="90703" y="5235"/>
                  <a:pt x="90811" y="5235"/>
                </a:cubicBezTo>
                <a:cubicBezTo>
                  <a:pt x="90839" y="5235"/>
                  <a:pt x="91191" y="5045"/>
                  <a:pt x="91191" y="5045"/>
                </a:cubicBezTo>
                <a:cubicBezTo>
                  <a:pt x="91191" y="5018"/>
                  <a:pt x="90839" y="4883"/>
                  <a:pt x="90784" y="4856"/>
                </a:cubicBezTo>
                <a:cubicBezTo>
                  <a:pt x="90703" y="4828"/>
                  <a:pt x="90513" y="4693"/>
                  <a:pt x="90405" y="4693"/>
                </a:cubicBezTo>
                <a:cubicBezTo>
                  <a:pt x="90323" y="4666"/>
                  <a:pt x="90106" y="4883"/>
                  <a:pt x="90025" y="4883"/>
                </a:cubicBezTo>
                <a:cubicBezTo>
                  <a:pt x="89971" y="4883"/>
                  <a:pt x="89699" y="4693"/>
                  <a:pt x="89645" y="4693"/>
                </a:cubicBezTo>
                <a:cubicBezTo>
                  <a:pt x="89591" y="4720"/>
                  <a:pt x="89265" y="4856"/>
                  <a:pt x="89265" y="4883"/>
                </a:cubicBezTo>
                <a:cubicBezTo>
                  <a:pt x="89265" y="4910"/>
                  <a:pt x="89618" y="5073"/>
                  <a:pt x="89645" y="5073"/>
                </a:cubicBezTo>
                <a:cubicBezTo>
                  <a:pt x="89726" y="5073"/>
                  <a:pt x="89943" y="4856"/>
                  <a:pt x="90025" y="4883"/>
                </a:cubicBezTo>
                <a:cubicBezTo>
                  <a:pt x="90160" y="4883"/>
                  <a:pt x="90269" y="5018"/>
                  <a:pt x="90405" y="5045"/>
                </a:cubicBezTo>
                <a:close/>
                <a:moveTo>
                  <a:pt x="23463" y="40225"/>
                </a:moveTo>
                <a:cubicBezTo>
                  <a:pt x="23409" y="40225"/>
                  <a:pt x="23110" y="40442"/>
                  <a:pt x="23083" y="40442"/>
                </a:cubicBezTo>
                <a:cubicBezTo>
                  <a:pt x="23083" y="40469"/>
                  <a:pt x="23192" y="40496"/>
                  <a:pt x="23273" y="40523"/>
                </a:cubicBezTo>
                <a:cubicBezTo>
                  <a:pt x="23381" y="40578"/>
                  <a:pt x="23490" y="40605"/>
                  <a:pt x="23490" y="40605"/>
                </a:cubicBezTo>
                <a:cubicBezTo>
                  <a:pt x="23598" y="40605"/>
                  <a:pt x="23761" y="40388"/>
                  <a:pt x="23870" y="40388"/>
                </a:cubicBezTo>
                <a:cubicBezTo>
                  <a:pt x="23978" y="40361"/>
                  <a:pt x="24141" y="40523"/>
                  <a:pt x="24249" y="40523"/>
                </a:cubicBezTo>
                <a:cubicBezTo>
                  <a:pt x="24385" y="40523"/>
                  <a:pt x="24521" y="40686"/>
                  <a:pt x="24656" y="40686"/>
                </a:cubicBezTo>
                <a:cubicBezTo>
                  <a:pt x="24683" y="40686"/>
                  <a:pt x="25036" y="40469"/>
                  <a:pt x="25036" y="40469"/>
                </a:cubicBezTo>
                <a:cubicBezTo>
                  <a:pt x="25009" y="40442"/>
                  <a:pt x="24683" y="40334"/>
                  <a:pt x="24629" y="40306"/>
                </a:cubicBezTo>
                <a:cubicBezTo>
                  <a:pt x="24521" y="40279"/>
                  <a:pt x="24331" y="40171"/>
                  <a:pt x="24222" y="40171"/>
                </a:cubicBezTo>
                <a:cubicBezTo>
                  <a:pt x="24141" y="40144"/>
                  <a:pt x="23951" y="40388"/>
                  <a:pt x="23870" y="40388"/>
                </a:cubicBezTo>
                <a:cubicBezTo>
                  <a:pt x="23734" y="40388"/>
                  <a:pt x="23571" y="40225"/>
                  <a:pt x="23463" y="402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45"/>
          <p:cNvSpPr/>
          <p:nvPr/>
        </p:nvSpPr>
        <p:spPr>
          <a:xfrm>
            <a:off x="4658990" y="3110194"/>
            <a:ext cx="1918318" cy="1597311"/>
          </a:xfrm>
          <a:custGeom>
            <a:avLst/>
            <a:gdLst/>
            <a:ahLst/>
            <a:cxnLst/>
            <a:rect l="l" t="t" r="r" b="b"/>
            <a:pathLst>
              <a:path w="102529" h="50045" extrusionOk="0">
                <a:moveTo>
                  <a:pt x="19367" y="1"/>
                </a:moveTo>
                <a:cubicBezTo>
                  <a:pt x="12966" y="1"/>
                  <a:pt x="12966" y="896"/>
                  <a:pt x="6565" y="896"/>
                </a:cubicBezTo>
                <a:cubicBezTo>
                  <a:pt x="3147" y="896"/>
                  <a:pt x="326" y="3256"/>
                  <a:pt x="326" y="6673"/>
                </a:cubicBezTo>
                <a:cubicBezTo>
                  <a:pt x="326" y="12803"/>
                  <a:pt x="679" y="12803"/>
                  <a:pt x="679" y="18960"/>
                </a:cubicBezTo>
                <a:cubicBezTo>
                  <a:pt x="679" y="25118"/>
                  <a:pt x="1" y="25118"/>
                  <a:pt x="1" y="31275"/>
                </a:cubicBezTo>
                <a:cubicBezTo>
                  <a:pt x="1" y="37405"/>
                  <a:pt x="814" y="37405"/>
                  <a:pt x="814" y="43562"/>
                </a:cubicBezTo>
                <a:cubicBezTo>
                  <a:pt x="814" y="46979"/>
                  <a:pt x="3147" y="50044"/>
                  <a:pt x="6565" y="50044"/>
                </a:cubicBezTo>
                <a:cubicBezTo>
                  <a:pt x="12966" y="50044"/>
                  <a:pt x="12966" y="49854"/>
                  <a:pt x="19367" y="49854"/>
                </a:cubicBezTo>
                <a:cubicBezTo>
                  <a:pt x="25741" y="49854"/>
                  <a:pt x="25741" y="49312"/>
                  <a:pt x="32142" y="49312"/>
                </a:cubicBezTo>
                <a:cubicBezTo>
                  <a:pt x="38544" y="49312"/>
                  <a:pt x="38544" y="49773"/>
                  <a:pt x="44918" y="49773"/>
                </a:cubicBezTo>
                <a:cubicBezTo>
                  <a:pt x="51319" y="49773"/>
                  <a:pt x="51319" y="49312"/>
                  <a:pt x="57720" y="49312"/>
                </a:cubicBezTo>
                <a:cubicBezTo>
                  <a:pt x="64121" y="49312"/>
                  <a:pt x="64121" y="49746"/>
                  <a:pt x="70496" y="49746"/>
                </a:cubicBezTo>
                <a:cubicBezTo>
                  <a:pt x="76897" y="49746"/>
                  <a:pt x="76897" y="50044"/>
                  <a:pt x="83298" y="50044"/>
                </a:cubicBezTo>
                <a:cubicBezTo>
                  <a:pt x="89672" y="50044"/>
                  <a:pt x="89672" y="49692"/>
                  <a:pt x="96073" y="49692"/>
                </a:cubicBezTo>
                <a:cubicBezTo>
                  <a:pt x="99491" y="49692"/>
                  <a:pt x="102258" y="46979"/>
                  <a:pt x="102285" y="43562"/>
                </a:cubicBezTo>
                <a:cubicBezTo>
                  <a:pt x="102285" y="37405"/>
                  <a:pt x="102529" y="37405"/>
                  <a:pt x="102529" y="31248"/>
                </a:cubicBezTo>
                <a:cubicBezTo>
                  <a:pt x="102529" y="25118"/>
                  <a:pt x="102339" y="25118"/>
                  <a:pt x="102339" y="18960"/>
                </a:cubicBezTo>
                <a:cubicBezTo>
                  <a:pt x="102339" y="12803"/>
                  <a:pt x="102366" y="12803"/>
                  <a:pt x="102366" y="6646"/>
                </a:cubicBezTo>
                <a:cubicBezTo>
                  <a:pt x="102366" y="3229"/>
                  <a:pt x="99491" y="571"/>
                  <a:pt x="96073" y="571"/>
                </a:cubicBezTo>
                <a:cubicBezTo>
                  <a:pt x="89672" y="571"/>
                  <a:pt x="89672" y="679"/>
                  <a:pt x="83298" y="679"/>
                </a:cubicBezTo>
                <a:cubicBezTo>
                  <a:pt x="76897" y="679"/>
                  <a:pt x="76897" y="788"/>
                  <a:pt x="70496" y="788"/>
                </a:cubicBezTo>
                <a:cubicBezTo>
                  <a:pt x="64094" y="788"/>
                  <a:pt x="64094" y="245"/>
                  <a:pt x="57720" y="245"/>
                </a:cubicBezTo>
                <a:cubicBezTo>
                  <a:pt x="51319" y="245"/>
                  <a:pt x="51319" y="950"/>
                  <a:pt x="44918" y="950"/>
                </a:cubicBezTo>
                <a:cubicBezTo>
                  <a:pt x="38544" y="950"/>
                  <a:pt x="38544" y="272"/>
                  <a:pt x="32142" y="272"/>
                </a:cubicBezTo>
                <a:cubicBezTo>
                  <a:pt x="25741" y="272"/>
                  <a:pt x="25741" y="1"/>
                  <a:pt x="19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45"/>
          <p:cNvSpPr/>
          <p:nvPr/>
        </p:nvSpPr>
        <p:spPr>
          <a:xfrm>
            <a:off x="4658990" y="3110194"/>
            <a:ext cx="1918318" cy="1597311"/>
          </a:xfrm>
          <a:custGeom>
            <a:avLst/>
            <a:gdLst/>
            <a:ahLst/>
            <a:cxnLst/>
            <a:rect l="l" t="t" r="r" b="b"/>
            <a:pathLst>
              <a:path w="102529" h="50045" fill="none" extrusionOk="0">
                <a:moveTo>
                  <a:pt x="96073" y="49692"/>
                </a:moveTo>
                <a:cubicBezTo>
                  <a:pt x="89672" y="49692"/>
                  <a:pt x="89672" y="50044"/>
                  <a:pt x="83298" y="50044"/>
                </a:cubicBezTo>
                <a:cubicBezTo>
                  <a:pt x="76897" y="50044"/>
                  <a:pt x="76897" y="49746"/>
                  <a:pt x="70496" y="49746"/>
                </a:cubicBezTo>
                <a:cubicBezTo>
                  <a:pt x="64121" y="49746"/>
                  <a:pt x="64121" y="49312"/>
                  <a:pt x="57720" y="49312"/>
                </a:cubicBezTo>
                <a:cubicBezTo>
                  <a:pt x="51319" y="49312"/>
                  <a:pt x="51319" y="49773"/>
                  <a:pt x="44918" y="49773"/>
                </a:cubicBezTo>
                <a:cubicBezTo>
                  <a:pt x="38544" y="49773"/>
                  <a:pt x="38544" y="49312"/>
                  <a:pt x="32142" y="49312"/>
                </a:cubicBezTo>
                <a:cubicBezTo>
                  <a:pt x="25741" y="49312"/>
                  <a:pt x="25741" y="49854"/>
                  <a:pt x="19367" y="49854"/>
                </a:cubicBezTo>
                <a:cubicBezTo>
                  <a:pt x="12966" y="49854"/>
                  <a:pt x="12966" y="50044"/>
                  <a:pt x="6565" y="50044"/>
                </a:cubicBezTo>
                <a:cubicBezTo>
                  <a:pt x="3147" y="50044"/>
                  <a:pt x="814" y="46979"/>
                  <a:pt x="814" y="43562"/>
                </a:cubicBezTo>
                <a:cubicBezTo>
                  <a:pt x="814" y="37405"/>
                  <a:pt x="1" y="37405"/>
                  <a:pt x="1" y="31275"/>
                </a:cubicBezTo>
                <a:cubicBezTo>
                  <a:pt x="1" y="25118"/>
                  <a:pt x="679" y="25118"/>
                  <a:pt x="679" y="18960"/>
                </a:cubicBezTo>
                <a:cubicBezTo>
                  <a:pt x="679" y="12803"/>
                  <a:pt x="326" y="12803"/>
                  <a:pt x="326" y="6673"/>
                </a:cubicBezTo>
                <a:cubicBezTo>
                  <a:pt x="326" y="3256"/>
                  <a:pt x="3147" y="896"/>
                  <a:pt x="6565" y="896"/>
                </a:cubicBezTo>
                <a:cubicBezTo>
                  <a:pt x="12966" y="896"/>
                  <a:pt x="12966" y="1"/>
                  <a:pt x="19367" y="1"/>
                </a:cubicBezTo>
                <a:cubicBezTo>
                  <a:pt x="25741" y="1"/>
                  <a:pt x="25741" y="272"/>
                  <a:pt x="32142" y="272"/>
                </a:cubicBezTo>
                <a:cubicBezTo>
                  <a:pt x="38544" y="272"/>
                  <a:pt x="38544" y="950"/>
                  <a:pt x="44918" y="950"/>
                </a:cubicBezTo>
                <a:cubicBezTo>
                  <a:pt x="51319" y="950"/>
                  <a:pt x="51319" y="245"/>
                  <a:pt x="57720" y="245"/>
                </a:cubicBezTo>
                <a:cubicBezTo>
                  <a:pt x="64094" y="245"/>
                  <a:pt x="64094" y="788"/>
                  <a:pt x="70496" y="788"/>
                </a:cubicBezTo>
                <a:cubicBezTo>
                  <a:pt x="76897" y="788"/>
                  <a:pt x="76897" y="679"/>
                  <a:pt x="83298" y="679"/>
                </a:cubicBezTo>
                <a:cubicBezTo>
                  <a:pt x="89672" y="679"/>
                  <a:pt x="89672" y="571"/>
                  <a:pt x="96073" y="571"/>
                </a:cubicBezTo>
                <a:cubicBezTo>
                  <a:pt x="99491" y="571"/>
                  <a:pt x="102366" y="3229"/>
                  <a:pt x="102366" y="6646"/>
                </a:cubicBezTo>
                <a:cubicBezTo>
                  <a:pt x="102366" y="12803"/>
                  <a:pt x="102339" y="12803"/>
                  <a:pt x="102339" y="18960"/>
                </a:cubicBezTo>
                <a:cubicBezTo>
                  <a:pt x="102339" y="25118"/>
                  <a:pt x="102529" y="25118"/>
                  <a:pt x="102529" y="31248"/>
                </a:cubicBezTo>
                <a:cubicBezTo>
                  <a:pt x="102529" y="37405"/>
                  <a:pt x="102285" y="37405"/>
                  <a:pt x="102285" y="43562"/>
                </a:cubicBezTo>
                <a:cubicBezTo>
                  <a:pt x="102258" y="46979"/>
                  <a:pt x="99491" y="49692"/>
                  <a:pt x="96073" y="49692"/>
                </a:cubicBezTo>
                <a:close/>
              </a:path>
            </a:pathLst>
          </a:custGeom>
          <a:noFill/>
          <a:ln w="12875" cap="flat" cmpd="sng">
            <a:solidFill>
              <a:srgbClr val="000000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45"/>
          <p:cNvSpPr/>
          <p:nvPr/>
        </p:nvSpPr>
        <p:spPr>
          <a:xfrm>
            <a:off x="4748300" y="3322321"/>
            <a:ext cx="1734099" cy="1188672"/>
          </a:xfrm>
          <a:custGeom>
            <a:avLst/>
            <a:gdLst/>
            <a:ahLst/>
            <a:cxnLst/>
            <a:rect l="l" t="t" r="r" b="b"/>
            <a:pathLst>
              <a:path w="92683" h="37242" extrusionOk="0">
                <a:moveTo>
                  <a:pt x="14620" y="0"/>
                </a:moveTo>
                <a:cubicBezTo>
                  <a:pt x="8219" y="0"/>
                  <a:pt x="8219" y="407"/>
                  <a:pt x="1845" y="407"/>
                </a:cubicBezTo>
                <a:cubicBezTo>
                  <a:pt x="1058" y="407"/>
                  <a:pt x="597" y="651"/>
                  <a:pt x="597" y="1438"/>
                </a:cubicBezTo>
                <a:cubicBezTo>
                  <a:pt x="597" y="7080"/>
                  <a:pt x="353" y="7080"/>
                  <a:pt x="353" y="12749"/>
                </a:cubicBezTo>
                <a:cubicBezTo>
                  <a:pt x="353" y="18417"/>
                  <a:pt x="217" y="18417"/>
                  <a:pt x="217" y="24086"/>
                </a:cubicBezTo>
                <a:cubicBezTo>
                  <a:pt x="217" y="29728"/>
                  <a:pt x="0" y="29728"/>
                  <a:pt x="0" y="35397"/>
                </a:cubicBezTo>
                <a:cubicBezTo>
                  <a:pt x="0" y="36183"/>
                  <a:pt x="1058" y="36645"/>
                  <a:pt x="1845" y="36645"/>
                </a:cubicBezTo>
                <a:cubicBezTo>
                  <a:pt x="8219" y="36645"/>
                  <a:pt x="8219" y="37241"/>
                  <a:pt x="14620" y="37241"/>
                </a:cubicBezTo>
                <a:cubicBezTo>
                  <a:pt x="20994" y="37241"/>
                  <a:pt x="20994" y="36645"/>
                  <a:pt x="27396" y="36645"/>
                </a:cubicBezTo>
                <a:cubicBezTo>
                  <a:pt x="33770" y="36645"/>
                  <a:pt x="33770" y="37106"/>
                  <a:pt x="40144" y="37106"/>
                </a:cubicBezTo>
                <a:cubicBezTo>
                  <a:pt x="46545" y="37106"/>
                  <a:pt x="46545" y="36536"/>
                  <a:pt x="52919" y="36536"/>
                </a:cubicBezTo>
                <a:cubicBezTo>
                  <a:pt x="59320" y="36536"/>
                  <a:pt x="59320" y="36590"/>
                  <a:pt x="65694" y="36590"/>
                </a:cubicBezTo>
                <a:cubicBezTo>
                  <a:pt x="72096" y="36590"/>
                  <a:pt x="72096" y="37024"/>
                  <a:pt x="78470" y="37024"/>
                </a:cubicBezTo>
                <a:cubicBezTo>
                  <a:pt x="84871" y="37024"/>
                  <a:pt x="84871" y="37241"/>
                  <a:pt x="91245" y="37241"/>
                </a:cubicBezTo>
                <a:cubicBezTo>
                  <a:pt x="92032" y="37241"/>
                  <a:pt x="92357" y="36183"/>
                  <a:pt x="92357" y="35397"/>
                </a:cubicBezTo>
                <a:cubicBezTo>
                  <a:pt x="92357" y="29728"/>
                  <a:pt x="92357" y="29728"/>
                  <a:pt x="92357" y="24086"/>
                </a:cubicBezTo>
                <a:cubicBezTo>
                  <a:pt x="92357" y="18417"/>
                  <a:pt x="92276" y="18417"/>
                  <a:pt x="92276" y="12749"/>
                </a:cubicBezTo>
                <a:cubicBezTo>
                  <a:pt x="92276" y="7080"/>
                  <a:pt x="92683" y="7080"/>
                  <a:pt x="92683" y="1438"/>
                </a:cubicBezTo>
                <a:cubicBezTo>
                  <a:pt x="92683" y="651"/>
                  <a:pt x="92032" y="244"/>
                  <a:pt x="91245" y="244"/>
                </a:cubicBezTo>
                <a:cubicBezTo>
                  <a:pt x="84871" y="244"/>
                  <a:pt x="84871" y="380"/>
                  <a:pt x="78470" y="380"/>
                </a:cubicBezTo>
                <a:cubicBezTo>
                  <a:pt x="72096" y="380"/>
                  <a:pt x="72096" y="55"/>
                  <a:pt x="65694" y="55"/>
                </a:cubicBezTo>
                <a:cubicBezTo>
                  <a:pt x="59320" y="55"/>
                  <a:pt x="59320" y="244"/>
                  <a:pt x="52919" y="244"/>
                </a:cubicBezTo>
                <a:cubicBezTo>
                  <a:pt x="46545" y="244"/>
                  <a:pt x="46545" y="299"/>
                  <a:pt x="40144" y="299"/>
                </a:cubicBezTo>
                <a:cubicBezTo>
                  <a:pt x="33770" y="299"/>
                  <a:pt x="33770" y="0"/>
                  <a:pt x="27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45"/>
          <p:cNvSpPr/>
          <p:nvPr/>
        </p:nvSpPr>
        <p:spPr>
          <a:xfrm>
            <a:off x="4704150" y="3232271"/>
            <a:ext cx="1822915" cy="1354036"/>
          </a:xfrm>
          <a:custGeom>
            <a:avLst/>
            <a:gdLst/>
            <a:ahLst/>
            <a:cxnLst/>
            <a:rect l="l" t="t" r="r" b="b"/>
            <a:pathLst>
              <a:path w="97430" h="42423" extrusionOk="0">
                <a:moveTo>
                  <a:pt x="3201" y="33607"/>
                </a:moveTo>
                <a:lnTo>
                  <a:pt x="2794" y="34366"/>
                </a:lnTo>
                <a:lnTo>
                  <a:pt x="2984" y="34746"/>
                </a:lnTo>
                <a:cubicBezTo>
                  <a:pt x="3011" y="34827"/>
                  <a:pt x="3147" y="35017"/>
                  <a:pt x="3147" y="35126"/>
                </a:cubicBezTo>
                <a:cubicBezTo>
                  <a:pt x="3174" y="35207"/>
                  <a:pt x="2957" y="35424"/>
                  <a:pt x="2957" y="35506"/>
                </a:cubicBezTo>
                <a:cubicBezTo>
                  <a:pt x="2957" y="35641"/>
                  <a:pt x="3120" y="35777"/>
                  <a:pt x="3147" y="35912"/>
                </a:cubicBezTo>
                <a:cubicBezTo>
                  <a:pt x="3147" y="35994"/>
                  <a:pt x="2957" y="36184"/>
                  <a:pt x="2957" y="36292"/>
                </a:cubicBezTo>
                <a:cubicBezTo>
                  <a:pt x="2957" y="36428"/>
                  <a:pt x="3120" y="36536"/>
                  <a:pt x="3147" y="36672"/>
                </a:cubicBezTo>
                <a:cubicBezTo>
                  <a:pt x="3147" y="36807"/>
                  <a:pt x="3310" y="36916"/>
                  <a:pt x="3310" y="37052"/>
                </a:cubicBezTo>
                <a:cubicBezTo>
                  <a:pt x="3310" y="37187"/>
                  <a:pt x="3147" y="37323"/>
                  <a:pt x="3147" y="37431"/>
                </a:cubicBezTo>
                <a:lnTo>
                  <a:pt x="2767" y="38218"/>
                </a:lnTo>
                <a:cubicBezTo>
                  <a:pt x="2713" y="38109"/>
                  <a:pt x="2659" y="37947"/>
                  <a:pt x="2577" y="37838"/>
                </a:cubicBezTo>
                <a:cubicBezTo>
                  <a:pt x="2550" y="37784"/>
                  <a:pt x="2442" y="37458"/>
                  <a:pt x="2415" y="37458"/>
                </a:cubicBezTo>
                <a:cubicBezTo>
                  <a:pt x="2388" y="37458"/>
                  <a:pt x="2225" y="37865"/>
                  <a:pt x="2225" y="37838"/>
                </a:cubicBezTo>
                <a:cubicBezTo>
                  <a:pt x="2143" y="37730"/>
                  <a:pt x="2089" y="37594"/>
                  <a:pt x="2035" y="37458"/>
                </a:cubicBezTo>
                <a:lnTo>
                  <a:pt x="1845" y="37079"/>
                </a:lnTo>
                <a:cubicBezTo>
                  <a:pt x="1791" y="36970"/>
                  <a:pt x="1709" y="36807"/>
                  <a:pt x="1655" y="36699"/>
                </a:cubicBezTo>
                <a:cubicBezTo>
                  <a:pt x="1655" y="36590"/>
                  <a:pt x="1492" y="36401"/>
                  <a:pt x="1492" y="36292"/>
                </a:cubicBezTo>
                <a:cubicBezTo>
                  <a:pt x="1492" y="36238"/>
                  <a:pt x="1682" y="35939"/>
                  <a:pt x="1682" y="35912"/>
                </a:cubicBezTo>
                <a:cubicBezTo>
                  <a:pt x="1628" y="35777"/>
                  <a:pt x="1547" y="35641"/>
                  <a:pt x="1492" y="35506"/>
                </a:cubicBezTo>
                <a:lnTo>
                  <a:pt x="1330" y="35126"/>
                </a:lnTo>
                <a:lnTo>
                  <a:pt x="1140" y="34719"/>
                </a:lnTo>
                <a:cubicBezTo>
                  <a:pt x="1086" y="34638"/>
                  <a:pt x="1004" y="34475"/>
                  <a:pt x="977" y="34339"/>
                </a:cubicBezTo>
                <a:cubicBezTo>
                  <a:pt x="950" y="34285"/>
                  <a:pt x="1167" y="34014"/>
                  <a:pt x="1167" y="33959"/>
                </a:cubicBezTo>
                <a:cubicBezTo>
                  <a:pt x="1167" y="33824"/>
                  <a:pt x="1004" y="33688"/>
                  <a:pt x="977" y="33553"/>
                </a:cubicBezTo>
                <a:cubicBezTo>
                  <a:pt x="977" y="33417"/>
                  <a:pt x="814" y="33281"/>
                  <a:pt x="814" y="33173"/>
                </a:cubicBezTo>
                <a:cubicBezTo>
                  <a:pt x="814" y="33064"/>
                  <a:pt x="1031" y="32874"/>
                  <a:pt x="1004" y="32766"/>
                </a:cubicBezTo>
                <a:cubicBezTo>
                  <a:pt x="1004" y="32658"/>
                  <a:pt x="869" y="32468"/>
                  <a:pt x="841" y="32386"/>
                </a:cubicBezTo>
                <a:cubicBezTo>
                  <a:pt x="814" y="32332"/>
                  <a:pt x="652" y="32034"/>
                  <a:pt x="679" y="31979"/>
                </a:cubicBezTo>
                <a:cubicBezTo>
                  <a:pt x="679" y="31952"/>
                  <a:pt x="869" y="31654"/>
                  <a:pt x="869" y="31600"/>
                </a:cubicBezTo>
                <a:cubicBezTo>
                  <a:pt x="841" y="31573"/>
                  <a:pt x="733" y="31220"/>
                  <a:pt x="706" y="31220"/>
                </a:cubicBezTo>
                <a:cubicBezTo>
                  <a:pt x="679" y="31220"/>
                  <a:pt x="489" y="31573"/>
                  <a:pt x="489" y="31600"/>
                </a:cubicBezTo>
                <a:cubicBezTo>
                  <a:pt x="489" y="31464"/>
                  <a:pt x="326" y="31356"/>
                  <a:pt x="326" y="31220"/>
                </a:cubicBezTo>
                <a:cubicBezTo>
                  <a:pt x="326" y="31139"/>
                  <a:pt x="489" y="30894"/>
                  <a:pt x="516" y="30840"/>
                </a:cubicBezTo>
                <a:cubicBezTo>
                  <a:pt x="570" y="30705"/>
                  <a:pt x="652" y="30596"/>
                  <a:pt x="706" y="30460"/>
                </a:cubicBezTo>
                <a:cubicBezTo>
                  <a:pt x="787" y="30325"/>
                  <a:pt x="841" y="30216"/>
                  <a:pt x="896" y="30081"/>
                </a:cubicBezTo>
                <a:lnTo>
                  <a:pt x="1086" y="29701"/>
                </a:lnTo>
                <a:cubicBezTo>
                  <a:pt x="1031" y="29674"/>
                  <a:pt x="977" y="29321"/>
                  <a:pt x="923" y="29321"/>
                </a:cubicBezTo>
                <a:cubicBezTo>
                  <a:pt x="869" y="29321"/>
                  <a:pt x="760" y="29647"/>
                  <a:pt x="733" y="29701"/>
                </a:cubicBezTo>
                <a:cubicBezTo>
                  <a:pt x="706" y="29728"/>
                  <a:pt x="543" y="30108"/>
                  <a:pt x="543" y="30081"/>
                </a:cubicBezTo>
                <a:cubicBezTo>
                  <a:pt x="489" y="30026"/>
                  <a:pt x="408" y="29810"/>
                  <a:pt x="353" y="29701"/>
                </a:cubicBezTo>
                <a:cubicBezTo>
                  <a:pt x="326" y="29674"/>
                  <a:pt x="163" y="29376"/>
                  <a:pt x="163" y="29321"/>
                </a:cubicBezTo>
                <a:cubicBezTo>
                  <a:pt x="191" y="29213"/>
                  <a:pt x="353" y="29077"/>
                  <a:pt x="353" y="28942"/>
                </a:cubicBezTo>
                <a:cubicBezTo>
                  <a:pt x="353" y="28833"/>
                  <a:pt x="191" y="28697"/>
                  <a:pt x="191" y="28562"/>
                </a:cubicBezTo>
                <a:cubicBezTo>
                  <a:pt x="191" y="28453"/>
                  <a:pt x="380" y="28291"/>
                  <a:pt x="380" y="28182"/>
                </a:cubicBezTo>
                <a:cubicBezTo>
                  <a:pt x="353" y="28046"/>
                  <a:pt x="191" y="27938"/>
                  <a:pt x="191" y="27802"/>
                </a:cubicBezTo>
                <a:cubicBezTo>
                  <a:pt x="191" y="27694"/>
                  <a:pt x="380" y="27531"/>
                  <a:pt x="380" y="27423"/>
                </a:cubicBezTo>
                <a:cubicBezTo>
                  <a:pt x="353" y="27260"/>
                  <a:pt x="191" y="27179"/>
                  <a:pt x="191" y="27043"/>
                </a:cubicBezTo>
                <a:cubicBezTo>
                  <a:pt x="163" y="26907"/>
                  <a:pt x="1" y="26772"/>
                  <a:pt x="1" y="26663"/>
                </a:cubicBezTo>
                <a:cubicBezTo>
                  <a:pt x="1" y="26528"/>
                  <a:pt x="163" y="26392"/>
                  <a:pt x="191" y="26256"/>
                </a:cubicBezTo>
                <a:cubicBezTo>
                  <a:pt x="136" y="26256"/>
                  <a:pt x="28" y="25849"/>
                  <a:pt x="1" y="25877"/>
                </a:cubicBezTo>
                <a:cubicBezTo>
                  <a:pt x="28" y="25849"/>
                  <a:pt x="136" y="25497"/>
                  <a:pt x="163" y="25497"/>
                </a:cubicBezTo>
                <a:cubicBezTo>
                  <a:pt x="245" y="25497"/>
                  <a:pt x="299" y="25849"/>
                  <a:pt x="353" y="25877"/>
                </a:cubicBezTo>
                <a:cubicBezTo>
                  <a:pt x="408" y="25904"/>
                  <a:pt x="489" y="26256"/>
                  <a:pt x="543" y="26256"/>
                </a:cubicBezTo>
                <a:cubicBezTo>
                  <a:pt x="597" y="26256"/>
                  <a:pt x="679" y="25931"/>
                  <a:pt x="733" y="25877"/>
                </a:cubicBezTo>
                <a:cubicBezTo>
                  <a:pt x="814" y="25795"/>
                  <a:pt x="841" y="25551"/>
                  <a:pt x="923" y="25470"/>
                </a:cubicBezTo>
                <a:lnTo>
                  <a:pt x="543" y="24710"/>
                </a:lnTo>
                <a:cubicBezTo>
                  <a:pt x="516" y="24602"/>
                  <a:pt x="380" y="24412"/>
                  <a:pt x="353" y="24303"/>
                </a:cubicBezTo>
                <a:cubicBezTo>
                  <a:pt x="353" y="24276"/>
                  <a:pt x="543" y="23951"/>
                  <a:pt x="543" y="23924"/>
                </a:cubicBezTo>
                <a:cubicBezTo>
                  <a:pt x="570" y="23869"/>
                  <a:pt x="733" y="23598"/>
                  <a:pt x="733" y="23517"/>
                </a:cubicBezTo>
                <a:cubicBezTo>
                  <a:pt x="733" y="23463"/>
                  <a:pt x="570" y="23191"/>
                  <a:pt x="570" y="23137"/>
                </a:cubicBezTo>
                <a:cubicBezTo>
                  <a:pt x="543" y="23083"/>
                  <a:pt x="380" y="22812"/>
                  <a:pt x="380" y="22730"/>
                </a:cubicBezTo>
                <a:cubicBezTo>
                  <a:pt x="380" y="22595"/>
                  <a:pt x="570" y="22486"/>
                  <a:pt x="570" y="22350"/>
                </a:cubicBezTo>
                <a:cubicBezTo>
                  <a:pt x="570" y="22242"/>
                  <a:pt x="380" y="22052"/>
                  <a:pt x="380" y="21944"/>
                </a:cubicBezTo>
                <a:cubicBezTo>
                  <a:pt x="408" y="21808"/>
                  <a:pt x="570" y="21727"/>
                  <a:pt x="597" y="21564"/>
                </a:cubicBezTo>
                <a:cubicBezTo>
                  <a:pt x="597" y="21455"/>
                  <a:pt x="787" y="21293"/>
                  <a:pt x="787" y="21184"/>
                </a:cubicBezTo>
                <a:cubicBezTo>
                  <a:pt x="787" y="21076"/>
                  <a:pt x="597" y="20886"/>
                  <a:pt x="597" y="20804"/>
                </a:cubicBezTo>
                <a:cubicBezTo>
                  <a:pt x="625" y="20669"/>
                  <a:pt x="787" y="20533"/>
                  <a:pt x="787" y="20425"/>
                </a:cubicBezTo>
                <a:cubicBezTo>
                  <a:pt x="787" y="20343"/>
                  <a:pt x="652" y="20099"/>
                  <a:pt x="625" y="20018"/>
                </a:cubicBezTo>
                <a:cubicBezTo>
                  <a:pt x="597" y="19991"/>
                  <a:pt x="435" y="19692"/>
                  <a:pt x="435" y="19638"/>
                </a:cubicBezTo>
                <a:cubicBezTo>
                  <a:pt x="435" y="19584"/>
                  <a:pt x="652" y="19313"/>
                  <a:pt x="625" y="19258"/>
                </a:cubicBezTo>
                <a:cubicBezTo>
                  <a:pt x="597" y="19123"/>
                  <a:pt x="489" y="18987"/>
                  <a:pt x="462" y="18879"/>
                </a:cubicBezTo>
                <a:cubicBezTo>
                  <a:pt x="435" y="18824"/>
                  <a:pt x="272" y="18553"/>
                  <a:pt x="272" y="18499"/>
                </a:cubicBezTo>
                <a:cubicBezTo>
                  <a:pt x="272" y="18472"/>
                  <a:pt x="435" y="18119"/>
                  <a:pt x="462" y="18119"/>
                </a:cubicBezTo>
                <a:cubicBezTo>
                  <a:pt x="489" y="18119"/>
                  <a:pt x="625" y="18499"/>
                  <a:pt x="652" y="18499"/>
                </a:cubicBezTo>
                <a:cubicBezTo>
                  <a:pt x="679" y="18445"/>
                  <a:pt x="814" y="18173"/>
                  <a:pt x="814" y="18119"/>
                </a:cubicBezTo>
                <a:cubicBezTo>
                  <a:pt x="814" y="18038"/>
                  <a:pt x="679" y="17794"/>
                  <a:pt x="652" y="17739"/>
                </a:cubicBezTo>
                <a:cubicBezTo>
                  <a:pt x="625" y="17685"/>
                  <a:pt x="462" y="17387"/>
                  <a:pt x="462" y="17333"/>
                </a:cubicBezTo>
                <a:cubicBezTo>
                  <a:pt x="462" y="17251"/>
                  <a:pt x="625" y="17034"/>
                  <a:pt x="652" y="16953"/>
                </a:cubicBezTo>
                <a:cubicBezTo>
                  <a:pt x="679" y="16899"/>
                  <a:pt x="814" y="16654"/>
                  <a:pt x="814" y="16573"/>
                </a:cubicBezTo>
                <a:cubicBezTo>
                  <a:pt x="814" y="16437"/>
                  <a:pt x="1004" y="16302"/>
                  <a:pt x="1004" y="16193"/>
                </a:cubicBezTo>
                <a:cubicBezTo>
                  <a:pt x="1004" y="16085"/>
                  <a:pt x="841" y="15895"/>
                  <a:pt x="814" y="15814"/>
                </a:cubicBezTo>
                <a:cubicBezTo>
                  <a:pt x="787" y="15678"/>
                  <a:pt x="679" y="15515"/>
                  <a:pt x="625" y="15407"/>
                </a:cubicBezTo>
                <a:cubicBezTo>
                  <a:pt x="625" y="15353"/>
                  <a:pt x="462" y="15081"/>
                  <a:pt x="462" y="15027"/>
                </a:cubicBezTo>
                <a:cubicBezTo>
                  <a:pt x="462" y="14946"/>
                  <a:pt x="597" y="14702"/>
                  <a:pt x="625" y="14647"/>
                </a:cubicBezTo>
                <a:cubicBezTo>
                  <a:pt x="652" y="14593"/>
                  <a:pt x="814" y="14268"/>
                  <a:pt x="814" y="14240"/>
                </a:cubicBezTo>
                <a:cubicBezTo>
                  <a:pt x="814" y="14132"/>
                  <a:pt x="679" y="13942"/>
                  <a:pt x="625" y="13834"/>
                </a:cubicBezTo>
                <a:lnTo>
                  <a:pt x="462" y="13454"/>
                </a:lnTo>
                <a:cubicBezTo>
                  <a:pt x="435" y="13400"/>
                  <a:pt x="272" y="13101"/>
                  <a:pt x="272" y="13047"/>
                </a:cubicBezTo>
                <a:cubicBezTo>
                  <a:pt x="272" y="12966"/>
                  <a:pt x="435" y="12749"/>
                  <a:pt x="462" y="12667"/>
                </a:cubicBezTo>
                <a:cubicBezTo>
                  <a:pt x="489" y="12613"/>
                  <a:pt x="652" y="12342"/>
                  <a:pt x="652" y="12260"/>
                </a:cubicBezTo>
                <a:cubicBezTo>
                  <a:pt x="652" y="12206"/>
                  <a:pt x="462" y="11908"/>
                  <a:pt x="489" y="11881"/>
                </a:cubicBezTo>
                <a:cubicBezTo>
                  <a:pt x="543" y="11718"/>
                  <a:pt x="625" y="11609"/>
                  <a:pt x="679" y="11474"/>
                </a:cubicBezTo>
                <a:cubicBezTo>
                  <a:pt x="733" y="11392"/>
                  <a:pt x="814" y="11148"/>
                  <a:pt x="869" y="11094"/>
                </a:cubicBezTo>
                <a:cubicBezTo>
                  <a:pt x="896" y="11067"/>
                  <a:pt x="1004" y="11474"/>
                  <a:pt x="1058" y="11474"/>
                </a:cubicBezTo>
                <a:cubicBezTo>
                  <a:pt x="1058" y="11474"/>
                  <a:pt x="1248" y="11121"/>
                  <a:pt x="1248" y="11094"/>
                </a:cubicBezTo>
                <a:cubicBezTo>
                  <a:pt x="1248" y="11067"/>
                  <a:pt x="1086" y="10687"/>
                  <a:pt x="1086" y="10687"/>
                </a:cubicBezTo>
                <a:cubicBezTo>
                  <a:pt x="1031" y="10687"/>
                  <a:pt x="923" y="11121"/>
                  <a:pt x="869" y="11094"/>
                </a:cubicBezTo>
                <a:cubicBezTo>
                  <a:pt x="814" y="11067"/>
                  <a:pt x="760" y="10769"/>
                  <a:pt x="706" y="10687"/>
                </a:cubicBezTo>
                <a:cubicBezTo>
                  <a:pt x="652" y="10606"/>
                  <a:pt x="597" y="10416"/>
                  <a:pt x="543" y="10307"/>
                </a:cubicBezTo>
                <a:cubicBezTo>
                  <a:pt x="516" y="10253"/>
                  <a:pt x="353" y="9955"/>
                  <a:pt x="380" y="9901"/>
                </a:cubicBezTo>
                <a:cubicBezTo>
                  <a:pt x="380" y="9819"/>
                  <a:pt x="543" y="9575"/>
                  <a:pt x="570" y="9521"/>
                </a:cubicBezTo>
                <a:lnTo>
                  <a:pt x="760" y="9141"/>
                </a:lnTo>
                <a:lnTo>
                  <a:pt x="1167" y="8382"/>
                </a:lnTo>
                <a:cubicBezTo>
                  <a:pt x="1113" y="8355"/>
                  <a:pt x="1058" y="8002"/>
                  <a:pt x="977" y="8002"/>
                </a:cubicBezTo>
                <a:cubicBezTo>
                  <a:pt x="950" y="8002"/>
                  <a:pt x="841" y="8409"/>
                  <a:pt x="787" y="8382"/>
                </a:cubicBezTo>
                <a:cubicBezTo>
                  <a:pt x="733" y="8355"/>
                  <a:pt x="679" y="8002"/>
                  <a:pt x="625" y="8002"/>
                </a:cubicBezTo>
                <a:cubicBezTo>
                  <a:pt x="570" y="7975"/>
                  <a:pt x="489" y="8382"/>
                  <a:pt x="435" y="8382"/>
                </a:cubicBezTo>
                <a:cubicBezTo>
                  <a:pt x="353" y="8382"/>
                  <a:pt x="299" y="8029"/>
                  <a:pt x="245" y="8002"/>
                </a:cubicBezTo>
                <a:cubicBezTo>
                  <a:pt x="218" y="7975"/>
                  <a:pt x="82" y="7595"/>
                  <a:pt x="82" y="7622"/>
                </a:cubicBezTo>
                <a:cubicBezTo>
                  <a:pt x="109" y="7568"/>
                  <a:pt x="218" y="7243"/>
                  <a:pt x="272" y="7243"/>
                </a:cubicBezTo>
                <a:cubicBezTo>
                  <a:pt x="326" y="7243"/>
                  <a:pt x="408" y="7649"/>
                  <a:pt x="435" y="7622"/>
                </a:cubicBezTo>
                <a:cubicBezTo>
                  <a:pt x="516" y="7595"/>
                  <a:pt x="570" y="7297"/>
                  <a:pt x="625" y="7243"/>
                </a:cubicBezTo>
                <a:cubicBezTo>
                  <a:pt x="706" y="7161"/>
                  <a:pt x="760" y="6971"/>
                  <a:pt x="814" y="6863"/>
                </a:cubicBezTo>
                <a:lnTo>
                  <a:pt x="1004" y="6483"/>
                </a:lnTo>
                <a:cubicBezTo>
                  <a:pt x="1086" y="6347"/>
                  <a:pt x="1140" y="6239"/>
                  <a:pt x="1194" y="6103"/>
                </a:cubicBezTo>
                <a:cubicBezTo>
                  <a:pt x="1275" y="5968"/>
                  <a:pt x="1330" y="5859"/>
                  <a:pt x="1384" y="5724"/>
                </a:cubicBezTo>
                <a:cubicBezTo>
                  <a:pt x="1330" y="5696"/>
                  <a:pt x="1275" y="5344"/>
                  <a:pt x="1221" y="5344"/>
                </a:cubicBezTo>
                <a:cubicBezTo>
                  <a:pt x="1167" y="5344"/>
                  <a:pt x="1058" y="5751"/>
                  <a:pt x="1031" y="5724"/>
                </a:cubicBezTo>
                <a:cubicBezTo>
                  <a:pt x="977" y="5669"/>
                  <a:pt x="896" y="5425"/>
                  <a:pt x="841" y="5344"/>
                </a:cubicBezTo>
                <a:cubicBezTo>
                  <a:pt x="787" y="5235"/>
                  <a:pt x="679" y="5100"/>
                  <a:pt x="652" y="4964"/>
                </a:cubicBezTo>
                <a:cubicBezTo>
                  <a:pt x="652" y="4910"/>
                  <a:pt x="841" y="4639"/>
                  <a:pt x="841" y="4584"/>
                </a:cubicBezTo>
                <a:cubicBezTo>
                  <a:pt x="841" y="4530"/>
                  <a:pt x="787" y="4449"/>
                  <a:pt x="733" y="4395"/>
                </a:cubicBezTo>
                <a:cubicBezTo>
                  <a:pt x="733" y="4340"/>
                  <a:pt x="706" y="4313"/>
                  <a:pt x="679" y="4286"/>
                </a:cubicBez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178"/>
                </a:lnTo>
                <a:lnTo>
                  <a:pt x="679" y="4178"/>
                </a:lnTo>
                <a:lnTo>
                  <a:pt x="679" y="4178"/>
                </a:lnTo>
                <a:lnTo>
                  <a:pt x="679" y="4150"/>
                </a:lnTo>
                <a:cubicBezTo>
                  <a:pt x="679" y="4123"/>
                  <a:pt x="679" y="4096"/>
                  <a:pt x="679" y="4096"/>
                </a:cubicBezTo>
                <a:cubicBezTo>
                  <a:pt x="679" y="4096"/>
                  <a:pt x="679" y="4069"/>
                  <a:pt x="679" y="4069"/>
                </a:cubicBezTo>
                <a:cubicBezTo>
                  <a:pt x="679" y="4042"/>
                  <a:pt x="679" y="4042"/>
                  <a:pt x="706" y="3961"/>
                </a:cubicBezTo>
                <a:cubicBezTo>
                  <a:pt x="733" y="3852"/>
                  <a:pt x="760" y="3716"/>
                  <a:pt x="787" y="3608"/>
                </a:cubicBezTo>
                <a:cubicBezTo>
                  <a:pt x="841" y="3499"/>
                  <a:pt x="896" y="3391"/>
                  <a:pt x="923" y="3310"/>
                </a:cubicBezTo>
                <a:cubicBezTo>
                  <a:pt x="977" y="3201"/>
                  <a:pt x="1004" y="3147"/>
                  <a:pt x="1031" y="3093"/>
                </a:cubicBezTo>
                <a:cubicBezTo>
                  <a:pt x="1031" y="3065"/>
                  <a:pt x="1031" y="3147"/>
                  <a:pt x="1004" y="3255"/>
                </a:cubicBezTo>
                <a:cubicBezTo>
                  <a:pt x="1004" y="3364"/>
                  <a:pt x="977" y="3499"/>
                  <a:pt x="977" y="3635"/>
                </a:cubicBezTo>
                <a:cubicBezTo>
                  <a:pt x="977" y="3798"/>
                  <a:pt x="1004" y="3933"/>
                  <a:pt x="1004" y="4042"/>
                </a:cubicBezTo>
                <a:cubicBezTo>
                  <a:pt x="1031" y="4069"/>
                  <a:pt x="1031" y="4096"/>
                  <a:pt x="1031" y="4096"/>
                </a:cubicBezTo>
                <a:cubicBezTo>
                  <a:pt x="1058" y="4096"/>
                  <a:pt x="1058" y="4069"/>
                  <a:pt x="1086" y="4042"/>
                </a:cubicBezTo>
                <a:lnTo>
                  <a:pt x="1086" y="4042"/>
                </a:lnTo>
                <a:lnTo>
                  <a:pt x="1086" y="3988"/>
                </a:lnTo>
                <a:lnTo>
                  <a:pt x="1113" y="3906"/>
                </a:lnTo>
                <a:cubicBezTo>
                  <a:pt x="1140" y="3852"/>
                  <a:pt x="1140" y="3798"/>
                  <a:pt x="1167" y="3744"/>
                </a:cubicBezTo>
                <a:cubicBezTo>
                  <a:pt x="1194" y="3608"/>
                  <a:pt x="1248" y="3499"/>
                  <a:pt x="1275" y="3418"/>
                </a:cubicBezTo>
                <a:cubicBezTo>
                  <a:pt x="1330" y="3310"/>
                  <a:pt x="1384" y="3228"/>
                  <a:pt x="1384" y="3201"/>
                </a:cubicBezTo>
                <a:cubicBezTo>
                  <a:pt x="1574" y="2903"/>
                  <a:pt x="1899" y="2496"/>
                  <a:pt x="2225" y="2279"/>
                </a:cubicBezTo>
                <a:cubicBezTo>
                  <a:pt x="2496" y="1980"/>
                  <a:pt x="2822" y="1764"/>
                  <a:pt x="3093" y="1628"/>
                </a:cubicBezTo>
                <a:cubicBezTo>
                  <a:pt x="3120" y="1628"/>
                  <a:pt x="3174" y="1574"/>
                  <a:pt x="3256" y="1547"/>
                </a:cubicBezTo>
                <a:cubicBezTo>
                  <a:pt x="3337" y="1519"/>
                  <a:pt x="3445" y="1492"/>
                  <a:pt x="3527" y="1438"/>
                </a:cubicBezTo>
                <a:cubicBezTo>
                  <a:pt x="3690" y="1384"/>
                  <a:pt x="3825" y="1330"/>
                  <a:pt x="3825" y="1330"/>
                </a:cubicBezTo>
                <a:cubicBezTo>
                  <a:pt x="3825" y="1302"/>
                  <a:pt x="3635" y="1275"/>
                  <a:pt x="3418" y="1275"/>
                </a:cubicBezTo>
                <a:cubicBezTo>
                  <a:pt x="3201" y="1275"/>
                  <a:pt x="2957" y="1302"/>
                  <a:pt x="2984" y="1275"/>
                </a:cubicBezTo>
                <a:cubicBezTo>
                  <a:pt x="3039" y="1221"/>
                  <a:pt x="3228" y="1140"/>
                  <a:pt x="3391" y="1085"/>
                </a:cubicBezTo>
                <a:cubicBezTo>
                  <a:pt x="3527" y="1031"/>
                  <a:pt x="3690" y="977"/>
                  <a:pt x="3798" y="950"/>
                </a:cubicBezTo>
                <a:cubicBezTo>
                  <a:pt x="3879" y="923"/>
                  <a:pt x="3988" y="868"/>
                  <a:pt x="4096" y="841"/>
                </a:cubicBezTo>
                <a:lnTo>
                  <a:pt x="4178" y="814"/>
                </a:lnTo>
                <a:cubicBezTo>
                  <a:pt x="4178" y="787"/>
                  <a:pt x="4232" y="787"/>
                  <a:pt x="4232" y="787"/>
                </a:cubicBezTo>
                <a:cubicBezTo>
                  <a:pt x="4259" y="760"/>
                  <a:pt x="4313" y="760"/>
                  <a:pt x="4340" y="760"/>
                </a:cubicBezTo>
                <a:cubicBezTo>
                  <a:pt x="4340" y="733"/>
                  <a:pt x="4693" y="923"/>
                  <a:pt x="4720" y="923"/>
                </a:cubicBezTo>
                <a:cubicBezTo>
                  <a:pt x="4774" y="950"/>
                  <a:pt x="5046" y="1113"/>
                  <a:pt x="5127" y="1113"/>
                </a:cubicBezTo>
                <a:cubicBezTo>
                  <a:pt x="5181" y="1113"/>
                  <a:pt x="5453" y="950"/>
                  <a:pt x="5480" y="923"/>
                </a:cubicBezTo>
                <a:lnTo>
                  <a:pt x="5859" y="733"/>
                </a:lnTo>
                <a:lnTo>
                  <a:pt x="6619" y="1085"/>
                </a:lnTo>
                <a:cubicBezTo>
                  <a:pt x="6727" y="1140"/>
                  <a:pt x="6917" y="1194"/>
                  <a:pt x="6999" y="1248"/>
                </a:cubicBezTo>
                <a:cubicBezTo>
                  <a:pt x="7053" y="1302"/>
                  <a:pt x="7405" y="1384"/>
                  <a:pt x="7405" y="1438"/>
                </a:cubicBezTo>
                <a:cubicBezTo>
                  <a:pt x="7405" y="1492"/>
                  <a:pt x="6999" y="1574"/>
                  <a:pt x="7026" y="1628"/>
                </a:cubicBezTo>
                <a:cubicBezTo>
                  <a:pt x="7053" y="1709"/>
                  <a:pt x="7351" y="1736"/>
                  <a:pt x="7405" y="1791"/>
                </a:cubicBezTo>
                <a:cubicBezTo>
                  <a:pt x="7460" y="1872"/>
                  <a:pt x="7731" y="1899"/>
                  <a:pt x="7812" y="1980"/>
                </a:cubicBezTo>
                <a:cubicBezTo>
                  <a:pt x="7839" y="1899"/>
                  <a:pt x="8165" y="1818"/>
                  <a:pt x="8165" y="1764"/>
                </a:cubicBezTo>
                <a:cubicBezTo>
                  <a:pt x="8165" y="1709"/>
                  <a:pt x="7758" y="1655"/>
                  <a:pt x="7785" y="1601"/>
                </a:cubicBezTo>
                <a:cubicBezTo>
                  <a:pt x="7812" y="1547"/>
                  <a:pt x="8084" y="1465"/>
                  <a:pt x="8165" y="1411"/>
                </a:cubicBezTo>
                <a:cubicBezTo>
                  <a:pt x="8246" y="1330"/>
                  <a:pt x="8409" y="1248"/>
                  <a:pt x="8518" y="1194"/>
                </a:cubicBezTo>
                <a:cubicBezTo>
                  <a:pt x="8626" y="1140"/>
                  <a:pt x="8762" y="1031"/>
                  <a:pt x="8897" y="1004"/>
                </a:cubicBezTo>
                <a:cubicBezTo>
                  <a:pt x="8897" y="1004"/>
                  <a:pt x="9250" y="1140"/>
                  <a:pt x="9277" y="1167"/>
                </a:cubicBezTo>
                <a:cubicBezTo>
                  <a:pt x="9331" y="1167"/>
                  <a:pt x="9603" y="1330"/>
                  <a:pt x="9657" y="1330"/>
                </a:cubicBezTo>
                <a:cubicBezTo>
                  <a:pt x="9738" y="1302"/>
                  <a:pt x="9982" y="1140"/>
                  <a:pt x="10036" y="1113"/>
                </a:cubicBezTo>
                <a:cubicBezTo>
                  <a:pt x="10145" y="1058"/>
                  <a:pt x="10281" y="950"/>
                  <a:pt x="10416" y="896"/>
                </a:cubicBezTo>
                <a:cubicBezTo>
                  <a:pt x="10498" y="868"/>
                  <a:pt x="10687" y="706"/>
                  <a:pt x="10769" y="706"/>
                </a:cubicBezTo>
                <a:cubicBezTo>
                  <a:pt x="10850" y="679"/>
                  <a:pt x="11149" y="868"/>
                  <a:pt x="11176" y="841"/>
                </a:cubicBezTo>
                <a:cubicBezTo>
                  <a:pt x="11311" y="814"/>
                  <a:pt x="11447" y="706"/>
                  <a:pt x="11555" y="651"/>
                </a:cubicBezTo>
                <a:cubicBezTo>
                  <a:pt x="11691" y="570"/>
                  <a:pt x="11827" y="516"/>
                  <a:pt x="11935" y="434"/>
                </a:cubicBezTo>
                <a:cubicBezTo>
                  <a:pt x="12071" y="380"/>
                  <a:pt x="12206" y="299"/>
                  <a:pt x="12342" y="245"/>
                </a:cubicBezTo>
                <a:lnTo>
                  <a:pt x="13156" y="570"/>
                </a:lnTo>
                <a:cubicBezTo>
                  <a:pt x="13020" y="570"/>
                  <a:pt x="12884" y="760"/>
                  <a:pt x="12776" y="760"/>
                </a:cubicBezTo>
                <a:cubicBezTo>
                  <a:pt x="12695" y="760"/>
                  <a:pt x="12423" y="570"/>
                  <a:pt x="12369" y="597"/>
                </a:cubicBezTo>
                <a:cubicBezTo>
                  <a:pt x="12234" y="624"/>
                  <a:pt x="12071" y="760"/>
                  <a:pt x="11962" y="814"/>
                </a:cubicBezTo>
                <a:lnTo>
                  <a:pt x="11583" y="1004"/>
                </a:lnTo>
                <a:lnTo>
                  <a:pt x="12396" y="1330"/>
                </a:lnTo>
                <a:lnTo>
                  <a:pt x="12776" y="1140"/>
                </a:lnTo>
                <a:cubicBezTo>
                  <a:pt x="12830" y="1113"/>
                  <a:pt x="13101" y="923"/>
                  <a:pt x="13183" y="923"/>
                </a:cubicBezTo>
                <a:cubicBezTo>
                  <a:pt x="13237" y="923"/>
                  <a:pt x="13535" y="1113"/>
                  <a:pt x="13590" y="1113"/>
                </a:cubicBezTo>
                <a:cubicBezTo>
                  <a:pt x="13725" y="1058"/>
                  <a:pt x="13861" y="950"/>
                  <a:pt x="13969" y="896"/>
                </a:cubicBezTo>
                <a:lnTo>
                  <a:pt x="14349" y="706"/>
                </a:lnTo>
                <a:cubicBezTo>
                  <a:pt x="14403" y="679"/>
                  <a:pt x="14675" y="516"/>
                  <a:pt x="14756" y="516"/>
                </a:cubicBezTo>
                <a:cubicBezTo>
                  <a:pt x="14810" y="516"/>
                  <a:pt x="15082" y="679"/>
                  <a:pt x="15136" y="706"/>
                </a:cubicBezTo>
                <a:cubicBezTo>
                  <a:pt x="15190" y="706"/>
                  <a:pt x="15543" y="841"/>
                  <a:pt x="15543" y="868"/>
                </a:cubicBezTo>
                <a:cubicBezTo>
                  <a:pt x="15543" y="896"/>
                  <a:pt x="15136" y="1058"/>
                  <a:pt x="15163" y="1058"/>
                </a:cubicBezTo>
                <a:cubicBezTo>
                  <a:pt x="15217" y="1085"/>
                  <a:pt x="15488" y="1248"/>
                  <a:pt x="15543" y="1248"/>
                </a:cubicBezTo>
                <a:cubicBezTo>
                  <a:pt x="15651" y="1248"/>
                  <a:pt x="15841" y="1031"/>
                  <a:pt x="15949" y="1058"/>
                </a:cubicBezTo>
                <a:cubicBezTo>
                  <a:pt x="15977" y="1058"/>
                  <a:pt x="16302" y="1248"/>
                  <a:pt x="16329" y="1221"/>
                </a:cubicBezTo>
                <a:cubicBezTo>
                  <a:pt x="16383" y="1221"/>
                  <a:pt x="16736" y="1058"/>
                  <a:pt x="16736" y="1031"/>
                </a:cubicBezTo>
                <a:cubicBezTo>
                  <a:pt x="16736" y="1031"/>
                  <a:pt x="16329" y="868"/>
                  <a:pt x="16329" y="868"/>
                </a:cubicBezTo>
                <a:cubicBezTo>
                  <a:pt x="16411" y="841"/>
                  <a:pt x="16628" y="679"/>
                  <a:pt x="16709" y="679"/>
                </a:cubicBezTo>
                <a:cubicBezTo>
                  <a:pt x="16845" y="679"/>
                  <a:pt x="17007" y="868"/>
                  <a:pt x="17116" y="868"/>
                </a:cubicBezTo>
                <a:cubicBezTo>
                  <a:pt x="17224" y="841"/>
                  <a:pt x="17387" y="706"/>
                  <a:pt x="17496" y="679"/>
                </a:cubicBezTo>
                <a:cubicBezTo>
                  <a:pt x="17631" y="624"/>
                  <a:pt x="17767" y="543"/>
                  <a:pt x="17875" y="489"/>
                </a:cubicBezTo>
                <a:cubicBezTo>
                  <a:pt x="17930" y="462"/>
                  <a:pt x="18201" y="299"/>
                  <a:pt x="18255" y="299"/>
                </a:cubicBezTo>
                <a:cubicBezTo>
                  <a:pt x="18282" y="299"/>
                  <a:pt x="18662" y="462"/>
                  <a:pt x="18662" y="489"/>
                </a:cubicBezTo>
                <a:cubicBezTo>
                  <a:pt x="18662" y="543"/>
                  <a:pt x="18282" y="597"/>
                  <a:pt x="18282" y="679"/>
                </a:cubicBezTo>
                <a:cubicBezTo>
                  <a:pt x="18255" y="733"/>
                  <a:pt x="17875" y="787"/>
                  <a:pt x="17875" y="868"/>
                </a:cubicBezTo>
                <a:cubicBezTo>
                  <a:pt x="17875" y="896"/>
                  <a:pt x="18228" y="1031"/>
                  <a:pt x="18282" y="1031"/>
                </a:cubicBezTo>
                <a:cubicBezTo>
                  <a:pt x="18336" y="1058"/>
                  <a:pt x="18581" y="1221"/>
                  <a:pt x="18662" y="1221"/>
                </a:cubicBezTo>
                <a:cubicBezTo>
                  <a:pt x="18770" y="1221"/>
                  <a:pt x="18960" y="1058"/>
                  <a:pt x="19042" y="1031"/>
                </a:cubicBezTo>
                <a:cubicBezTo>
                  <a:pt x="19177" y="1004"/>
                  <a:pt x="19313" y="896"/>
                  <a:pt x="19421" y="841"/>
                </a:cubicBezTo>
                <a:cubicBezTo>
                  <a:pt x="19503" y="814"/>
                  <a:pt x="19720" y="679"/>
                  <a:pt x="19828" y="651"/>
                </a:cubicBezTo>
                <a:cubicBezTo>
                  <a:pt x="19828" y="651"/>
                  <a:pt x="20208" y="841"/>
                  <a:pt x="20208" y="841"/>
                </a:cubicBezTo>
                <a:cubicBezTo>
                  <a:pt x="20208" y="868"/>
                  <a:pt x="19855" y="1031"/>
                  <a:pt x="19828" y="1031"/>
                </a:cubicBezTo>
                <a:cubicBezTo>
                  <a:pt x="19964" y="1058"/>
                  <a:pt x="20072" y="1194"/>
                  <a:pt x="20208" y="1221"/>
                </a:cubicBezTo>
                <a:cubicBezTo>
                  <a:pt x="20316" y="1221"/>
                  <a:pt x="20479" y="1031"/>
                  <a:pt x="20588" y="1031"/>
                </a:cubicBezTo>
                <a:cubicBezTo>
                  <a:pt x="20696" y="1031"/>
                  <a:pt x="20913" y="1221"/>
                  <a:pt x="20995" y="1221"/>
                </a:cubicBezTo>
                <a:cubicBezTo>
                  <a:pt x="21103" y="1194"/>
                  <a:pt x="21293" y="1058"/>
                  <a:pt x="21374" y="1031"/>
                </a:cubicBezTo>
                <a:lnTo>
                  <a:pt x="21754" y="841"/>
                </a:lnTo>
                <a:cubicBezTo>
                  <a:pt x="21863" y="787"/>
                  <a:pt x="22025" y="679"/>
                  <a:pt x="22134" y="651"/>
                </a:cubicBezTo>
                <a:cubicBezTo>
                  <a:pt x="22215" y="651"/>
                  <a:pt x="22459" y="841"/>
                  <a:pt x="22541" y="841"/>
                </a:cubicBezTo>
                <a:cubicBezTo>
                  <a:pt x="22649" y="841"/>
                  <a:pt x="22785" y="651"/>
                  <a:pt x="22920" y="651"/>
                </a:cubicBezTo>
                <a:cubicBezTo>
                  <a:pt x="23056" y="651"/>
                  <a:pt x="23164" y="841"/>
                  <a:pt x="23300" y="841"/>
                </a:cubicBezTo>
                <a:cubicBezTo>
                  <a:pt x="23436" y="841"/>
                  <a:pt x="23571" y="651"/>
                  <a:pt x="23680" y="651"/>
                </a:cubicBezTo>
                <a:cubicBezTo>
                  <a:pt x="23815" y="651"/>
                  <a:pt x="23951" y="841"/>
                  <a:pt x="24087" y="841"/>
                </a:cubicBezTo>
                <a:cubicBezTo>
                  <a:pt x="24222" y="841"/>
                  <a:pt x="24331" y="651"/>
                  <a:pt x="24466" y="651"/>
                </a:cubicBezTo>
                <a:cubicBezTo>
                  <a:pt x="24494" y="651"/>
                  <a:pt x="24846" y="814"/>
                  <a:pt x="24846" y="814"/>
                </a:cubicBezTo>
                <a:cubicBezTo>
                  <a:pt x="24846" y="841"/>
                  <a:pt x="24494" y="1004"/>
                  <a:pt x="24466" y="1004"/>
                </a:cubicBezTo>
                <a:cubicBezTo>
                  <a:pt x="24602" y="1004"/>
                  <a:pt x="24738" y="1194"/>
                  <a:pt x="24873" y="1194"/>
                </a:cubicBezTo>
                <a:cubicBezTo>
                  <a:pt x="24982" y="1194"/>
                  <a:pt x="25144" y="1004"/>
                  <a:pt x="25253" y="1004"/>
                </a:cubicBezTo>
                <a:cubicBezTo>
                  <a:pt x="25389" y="1031"/>
                  <a:pt x="25497" y="1194"/>
                  <a:pt x="25633" y="1194"/>
                </a:cubicBezTo>
                <a:cubicBezTo>
                  <a:pt x="25768" y="1194"/>
                  <a:pt x="25904" y="1004"/>
                  <a:pt x="26012" y="1004"/>
                </a:cubicBezTo>
                <a:cubicBezTo>
                  <a:pt x="26094" y="1004"/>
                  <a:pt x="26338" y="1194"/>
                  <a:pt x="26419" y="1194"/>
                </a:cubicBezTo>
                <a:cubicBezTo>
                  <a:pt x="26528" y="1167"/>
                  <a:pt x="26691" y="1058"/>
                  <a:pt x="26799" y="1004"/>
                </a:cubicBezTo>
                <a:lnTo>
                  <a:pt x="27179" y="814"/>
                </a:lnTo>
                <a:cubicBezTo>
                  <a:pt x="27206" y="787"/>
                  <a:pt x="27504" y="624"/>
                  <a:pt x="27559" y="624"/>
                </a:cubicBezTo>
                <a:cubicBezTo>
                  <a:pt x="27667" y="651"/>
                  <a:pt x="27884" y="787"/>
                  <a:pt x="27938" y="814"/>
                </a:cubicBezTo>
                <a:cubicBezTo>
                  <a:pt x="28074" y="868"/>
                  <a:pt x="28209" y="923"/>
                  <a:pt x="28345" y="1004"/>
                </a:cubicBezTo>
                <a:cubicBezTo>
                  <a:pt x="28426" y="1031"/>
                  <a:pt x="28671" y="1113"/>
                  <a:pt x="28725" y="1167"/>
                </a:cubicBezTo>
                <a:cubicBezTo>
                  <a:pt x="28752" y="1221"/>
                  <a:pt x="28345" y="1330"/>
                  <a:pt x="28345" y="1357"/>
                </a:cubicBezTo>
                <a:cubicBezTo>
                  <a:pt x="28345" y="1438"/>
                  <a:pt x="28698" y="1492"/>
                  <a:pt x="28725" y="1547"/>
                </a:cubicBezTo>
                <a:lnTo>
                  <a:pt x="29105" y="1357"/>
                </a:lnTo>
                <a:cubicBezTo>
                  <a:pt x="29159" y="1330"/>
                  <a:pt x="29511" y="1194"/>
                  <a:pt x="29511" y="1167"/>
                </a:cubicBezTo>
                <a:cubicBezTo>
                  <a:pt x="29511" y="1167"/>
                  <a:pt x="29403" y="1113"/>
                  <a:pt x="29294" y="1085"/>
                </a:cubicBezTo>
                <a:cubicBezTo>
                  <a:pt x="29240" y="1058"/>
                  <a:pt x="29213" y="1031"/>
                  <a:pt x="29159" y="1031"/>
                </a:cubicBezTo>
                <a:cubicBezTo>
                  <a:pt x="29132" y="1004"/>
                  <a:pt x="29105" y="1004"/>
                  <a:pt x="29105" y="1004"/>
                </a:cubicBezTo>
                <a:cubicBezTo>
                  <a:pt x="29186" y="977"/>
                  <a:pt x="29403" y="814"/>
                  <a:pt x="29484" y="814"/>
                </a:cubicBezTo>
                <a:cubicBezTo>
                  <a:pt x="29593" y="814"/>
                  <a:pt x="29783" y="1004"/>
                  <a:pt x="29891" y="1004"/>
                </a:cubicBezTo>
                <a:cubicBezTo>
                  <a:pt x="30027" y="977"/>
                  <a:pt x="30135" y="814"/>
                  <a:pt x="30271" y="814"/>
                </a:cubicBezTo>
                <a:cubicBezTo>
                  <a:pt x="30379" y="787"/>
                  <a:pt x="30569" y="1004"/>
                  <a:pt x="30678" y="1004"/>
                </a:cubicBezTo>
                <a:cubicBezTo>
                  <a:pt x="30732" y="1004"/>
                  <a:pt x="31003" y="841"/>
                  <a:pt x="31057" y="814"/>
                </a:cubicBezTo>
                <a:cubicBezTo>
                  <a:pt x="31139" y="787"/>
                  <a:pt x="31356" y="624"/>
                  <a:pt x="31437" y="624"/>
                </a:cubicBezTo>
                <a:cubicBezTo>
                  <a:pt x="31519" y="624"/>
                  <a:pt x="31790" y="787"/>
                  <a:pt x="31844" y="814"/>
                </a:cubicBezTo>
                <a:cubicBezTo>
                  <a:pt x="31898" y="841"/>
                  <a:pt x="32170" y="1004"/>
                  <a:pt x="32251" y="1004"/>
                </a:cubicBezTo>
                <a:cubicBezTo>
                  <a:pt x="32305" y="1004"/>
                  <a:pt x="32576" y="841"/>
                  <a:pt x="32631" y="814"/>
                </a:cubicBezTo>
                <a:cubicBezTo>
                  <a:pt x="32685" y="814"/>
                  <a:pt x="32983" y="651"/>
                  <a:pt x="33038" y="651"/>
                </a:cubicBezTo>
                <a:cubicBezTo>
                  <a:pt x="33119" y="651"/>
                  <a:pt x="33363" y="814"/>
                  <a:pt x="33417" y="841"/>
                </a:cubicBezTo>
                <a:cubicBezTo>
                  <a:pt x="33499" y="868"/>
                  <a:pt x="33743" y="1031"/>
                  <a:pt x="33824" y="1031"/>
                </a:cubicBezTo>
                <a:cubicBezTo>
                  <a:pt x="33960" y="1031"/>
                  <a:pt x="34068" y="1221"/>
                  <a:pt x="34204" y="1221"/>
                </a:cubicBezTo>
                <a:cubicBezTo>
                  <a:pt x="34312" y="1221"/>
                  <a:pt x="34502" y="1085"/>
                  <a:pt x="34611" y="1058"/>
                </a:cubicBezTo>
                <a:cubicBezTo>
                  <a:pt x="34746" y="1031"/>
                  <a:pt x="34882" y="950"/>
                  <a:pt x="34990" y="896"/>
                </a:cubicBezTo>
                <a:cubicBezTo>
                  <a:pt x="35045" y="868"/>
                  <a:pt x="35343" y="706"/>
                  <a:pt x="35397" y="733"/>
                </a:cubicBezTo>
                <a:cubicBezTo>
                  <a:pt x="35533" y="733"/>
                  <a:pt x="35641" y="923"/>
                  <a:pt x="35777" y="923"/>
                </a:cubicBezTo>
                <a:cubicBezTo>
                  <a:pt x="35886" y="923"/>
                  <a:pt x="36075" y="733"/>
                  <a:pt x="36184" y="760"/>
                </a:cubicBezTo>
                <a:cubicBezTo>
                  <a:pt x="36292" y="760"/>
                  <a:pt x="36455" y="923"/>
                  <a:pt x="36564" y="950"/>
                </a:cubicBezTo>
                <a:cubicBezTo>
                  <a:pt x="36699" y="1004"/>
                  <a:pt x="36808" y="1085"/>
                  <a:pt x="36943" y="1167"/>
                </a:cubicBezTo>
                <a:cubicBezTo>
                  <a:pt x="36970" y="1167"/>
                  <a:pt x="37242" y="1357"/>
                  <a:pt x="37323" y="1357"/>
                </a:cubicBezTo>
                <a:cubicBezTo>
                  <a:pt x="37377" y="1357"/>
                  <a:pt x="37649" y="1221"/>
                  <a:pt x="37703" y="1194"/>
                </a:cubicBezTo>
                <a:lnTo>
                  <a:pt x="38083" y="1004"/>
                </a:lnTo>
                <a:lnTo>
                  <a:pt x="38462" y="841"/>
                </a:lnTo>
                <a:cubicBezTo>
                  <a:pt x="38408" y="841"/>
                  <a:pt x="38137" y="624"/>
                  <a:pt x="38083" y="651"/>
                </a:cubicBezTo>
                <a:cubicBezTo>
                  <a:pt x="38164" y="624"/>
                  <a:pt x="38381" y="462"/>
                  <a:pt x="38462" y="462"/>
                </a:cubicBezTo>
                <a:cubicBezTo>
                  <a:pt x="38544" y="489"/>
                  <a:pt x="38788" y="651"/>
                  <a:pt x="38842" y="679"/>
                </a:cubicBezTo>
                <a:cubicBezTo>
                  <a:pt x="38951" y="733"/>
                  <a:pt x="39113" y="787"/>
                  <a:pt x="39222" y="868"/>
                </a:cubicBezTo>
                <a:cubicBezTo>
                  <a:pt x="39249" y="868"/>
                  <a:pt x="38842" y="1004"/>
                  <a:pt x="38842" y="1031"/>
                </a:cubicBezTo>
                <a:cubicBezTo>
                  <a:pt x="38842" y="1058"/>
                  <a:pt x="39168" y="1194"/>
                  <a:pt x="39222" y="1221"/>
                </a:cubicBezTo>
                <a:cubicBezTo>
                  <a:pt x="39330" y="1275"/>
                  <a:pt x="39520" y="1357"/>
                  <a:pt x="39602" y="1411"/>
                </a:cubicBezTo>
                <a:cubicBezTo>
                  <a:pt x="39683" y="1492"/>
                  <a:pt x="39900" y="1547"/>
                  <a:pt x="39981" y="1601"/>
                </a:cubicBezTo>
                <a:cubicBezTo>
                  <a:pt x="40117" y="1601"/>
                  <a:pt x="40225" y="1438"/>
                  <a:pt x="40361" y="1438"/>
                </a:cubicBezTo>
                <a:cubicBezTo>
                  <a:pt x="40469" y="1438"/>
                  <a:pt x="40659" y="1628"/>
                  <a:pt x="40741" y="1628"/>
                </a:cubicBezTo>
                <a:cubicBezTo>
                  <a:pt x="40876" y="1601"/>
                  <a:pt x="41039" y="1465"/>
                  <a:pt x="41120" y="1438"/>
                </a:cubicBezTo>
                <a:cubicBezTo>
                  <a:pt x="41283" y="1384"/>
                  <a:pt x="41392" y="1302"/>
                  <a:pt x="41500" y="1248"/>
                </a:cubicBezTo>
                <a:cubicBezTo>
                  <a:pt x="41609" y="1221"/>
                  <a:pt x="41771" y="1085"/>
                  <a:pt x="41880" y="1058"/>
                </a:cubicBezTo>
                <a:cubicBezTo>
                  <a:pt x="41961" y="1058"/>
                  <a:pt x="42178" y="1248"/>
                  <a:pt x="42287" y="1248"/>
                </a:cubicBezTo>
                <a:cubicBezTo>
                  <a:pt x="42395" y="1248"/>
                  <a:pt x="42558" y="1058"/>
                  <a:pt x="42667" y="1058"/>
                </a:cubicBezTo>
                <a:cubicBezTo>
                  <a:pt x="42721" y="1058"/>
                  <a:pt x="42992" y="1248"/>
                  <a:pt x="43046" y="1248"/>
                </a:cubicBezTo>
                <a:cubicBezTo>
                  <a:pt x="43155" y="1221"/>
                  <a:pt x="43345" y="1113"/>
                  <a:pt x="43426" y="1058"/>
                </a:cubicBezTo>
                <a:cubicBezTo>
                  <a:pt x="43480" y="1031"/>
                  <a:pt x="43779" y="868"/>
                  <a:pt x="43806" y="868"/>
                </a:cubicBezTo>
                <a:cubicBezTo>
                  <a:pt x="43914" y="868"/>
                  <a:pt x="44131" y="1031"/>
                  <a:pt x="44213" y="1058"/>
                </a:cubicBezTo>
                <a:cubicBezTo>
                  <a:pt x="44321" y="1113"/>
                  <a:pt x="44457" y="1194"/>
                  <a:pt x="44592" y="1248"/>
                </a:cubicBezTo>
                <a:cubicBezTo>
                  <a:pt x="44674" y="1275"/>
                  <a:pt x="44891" y="1411"/>
                  <a:pt x="44972" y="1411"/>
                </a:cubicBezTo>
                <a:cubicBezTo>
                  <a:pt x="45053" y="1411"/>
                  <a:pt x="45298" y="1221"/>
                  <a:pt x="45379" y="1248"/>
                </a:cubicBezTo>
                <a:cubicBezTo>
                  <a:pt x="45487" y="1248"/>
                  <a:pt x="45650" y="1384"/>
                  <a:pt x="45759" y="1411"/>
                </a:cubicBezTo>
                <a:lnTo>
                  <a:pt x="46138" y="1601"/>
                </a:lnTo>
                <a:lnTo>
                  <a:pt x="46518" y="1411"/>
                </a:lnTo>
                <a:cubicBezTo>
                  <a:pt x="46572" y="1384"/>
                  <a:pt x="46925" y="1248"/>
                  <a:pt x="46898" y="1221"/>
                </a:cubicBezTo>
                <a:cubicBezTo>
                  <a:pt x="46898" y="1167"/>
                  <a:pt x="46518" y="1085"/>
                  <a:pt x="46518" y="1031"/>
                </a:cubicBezTo>
                <a:cubicBezTo>
                  <a:pt x="46545" y="977"/>
                  <a:pt x="46138" y="923"/>
                  <a:pt x="46138" y="868"/>
                </a:cubicBezTo>
                <a:cubicBezTo>
                  <a:pt x="46138" y="814"/>
                  <a:pt x="46464" y="706"/>
                  <a:pt x="46518" y="679"/>
                </a:cubicBezTo>
                <a:cubicBezTo>
                  <a:pt x="46627" y="597"/>
                  <a:pt x="46762" y="543"/>
                  <a:pt x="46898" y="489"/>
                </a:cubicBezTo>
                <a:lnTo>
                  <a:pt x="47657" y="841"/>
                </a:lnTo>
                <a:cubicBezTo>
                  <a:pt x="47793" y="841"/>
                  <a:pt x="47929" y="1031"/>
                  <a:pt x="48064" y="1031"/>
                </a:cubicBezTo>
                <a:cubicBezTo>
                  <a:pt x="48200" y="1004"/>
                  <a:pt x="48308" y="841"/>
                  <a:pt x="48444" y="841"/>
                </a:cubicBezTo>
                <a:cubicBezTo>
                  <a:pt x="48580" y="814"/>
                  <a:pt x="48715" y="1004"/>
                  <a:pt x="48824" y="1004"/>
                </a:cubicBezTo>
                <a:cubicBezTo>
                  <a:pt x="48878" y="1004"/>
                  <a:pt x="49203" y="814"/>
                  <a:pt x="49230" y="814"/>
                </a:cubicBezTo>
                <a:cubicBezTo>
                  <a:pt x="49285" y="841"/>
                  <a:pt x="49610" y="977"/>
                  <a:pt x="49610" y="1004"/>
                </a:cubicBezTo>
                <a:cubicBezTo>
                  <a:pt x="49610" y="1058"/>
                  <a:pt x="49258" y="1140"/>
                  <a:pt x="49230" y="1194"/>
                </a:cubicBezTo>
                <a:cubicBezTo>
                  <a:pt x="49203" y="1248"/>
                  <a:pt x="48851" y="1330"/>
                  <a:pt x="48851" y="1384"/>
                </a:cubicBezTo>
                <a:cubicBezTo>
                  <a:pt x="48851" y="1438"/>
                  <a:pt x="49258" y="1492"/>
                  <a:pt x="49230" y="1547"/>
                </a:cubicBezTo>
                <a:cubicBezTo>
                  <a:pt x="49230" y="1601"/>
                  <a:pt x="49610" y="1682"/>
                  <a:pt x="49637" y="1736"/>
                </a:cubicBezTo>
                <a:lnTo>
                  <a:pt x="50397" y="1357"/>
                </a:lnTo>
                <a:cubicBezTo>
                  <a:pt x="50505" y="1302"/>
                  <a:pt x="50668" y="1194"/>
                  <a:pt x="50777" y="1167"/>
                </a:cubicBezTo>
                <a:cubicBezTo>
                  <a:pt x="50858" y="1167"/>
                  <a:pt x="51102" y="1357"/>
                  <a:pt x="51183" y="1357"/>
                </a:cubicBezTo>
                <a:cubicBezTo>
                  <a:pt x="51211" y="1357"/>
                  <a:pt x="51536" y="1194"/>
                  <a:pt x="51563" y="1167"/>
                </a:cubicBezTo>
                <a:cubicBezTo>
                  <a:pt x="51617" y="1113"/>
                  <a:pt x="51943" y="1031"/>
                  <a:pt x="51943" y="977"/>
                </a:cubicBezTo>
                <a:cubicBezTo>
                  <a:pt x="51943" y="950"/>
                  <a:pt x="51590" y="814"/>
                  <a:pt x="51536" y="787"/>
                </a:cubicBezTo>
                <a:cubicBezTo>
                  <a:pt x="51428" y="733"/>
                  <a:pt x="51292" y="679"/>
                  <a:pt x="51156" y="624"/>
                </a:cubicBezTo>
                <a:cubicBezTo>
                  <a:pt x="51292" y="597"/>
                  <a:pt x="51400" y="434"/>
                  <a:pt x="51536" y="434"/>
                </a:cubicBezTo>
                <a:cubicBezTo>
                  <a:pt x="51645" y="434"/>
                  <a:pt x="51834" y="624"/>
                  <a:pt x="51943" y="597"/>
                </a:cubicBezTo>
                <a:cubicBezTo>
                  <a:pt x="51970" y="597"/>
                  <a:pt x="52295" y="407"/>
                  <a:pt x="52323" y="407"/>
                </a:cubicBezTo>
                <a:cubicBezTo>
                  <a:pt x="52377" y="434"/>
                  <a:pt x="52702" y="570"/>
                  <a:pt x="52702" y="597"/>
                </a:cubicBezTo>
                <a:cubicBezTo>
                  <a:pt x="52702" y="624"/>
                  <a:pt x="52377" y="760"/>
                  <a:pt x="52323" y="787"/>
                </a:cubicBezTo>
                <a:cubicBezTo>
                  <a:pt x="52214" y="841"/>
                  <a:pt x="52078" y="923"/>
                  <a:pt x="51943" y="977"/>
                </a:cubicBezTo>
                <a:cubicBezTo>
                  <a:pt x="52078" y="1004"/>
                  <a:pt x="52187" y="1140"/>
                  <a:pt x="52323" y="1167"/>
                </a:cubicBezTo>
                <a:cubicBezTo>
                  <a:pt x="52458" y="1167"/>
                  <a:pt x="52594" y="1330"/>
                  <a:pt x="52729" y="1330"/>
                </a:cubicBezTo>
                <a:cubicBezTo>
                  <a:pt x="52811" y="1330"/>
                  <a:pt x="53028" y="1167"/>
                  <a:pt x="53109" y="1140"/>
                </a:cubicBezTo>
                <a:cubicBezTo>
                  <a:pt x="53245" y="1113"/>
                  <a:pt x="53380" y="1031"/>
                  <a:pt x="53489" y="977"/>
                </a:cubicBezTo>
                <a:cubicBezTo>
                  <a:pt x="53543" y="950"/>
                  <a:pt x="53814" y="787"/>
                  <a:pt x="53869" y="787"/>
                </a:cubicBezTo>
                <a:cubicBezTo>
                  <a:pt x="53896" y="787"/>
                  <a:pt x="54276" y="950"/>
                  <a:pt x="54276" y="950"/>
                </a:cubicBezTo>
                <a:cubicBezTo>
                  <a:pt x="54276" y="977"/>
                  <a:pt x="53923" y="1140"/>
                  <a:pt x="53896" y="1140"/>
                </a:cubicBezTo>
                <a:cubicBezTo>
                  <a:pt x="53977" y="1140"/>
                  <a:pt x="54167" y="1330"/>
                  <a:pt x="54276" y="1330"/>
                </a:cubicBezTo>
                <a:cubicBezTo>
                  <a:pt x="54357" y="1330"/>
                  <a:pt x="54601" y="1167"/>
                  <a:pt x="54655" y="1140"/>
                </a:cubicBezTo>
                <a:cubicBezTo>
                  <a:pt x="54764" y="1085"/>
                  <a:pt x="54927" y="977"/>
                  <a:pt x="55035" y="950"/>
                </a:cubicBezTo>
                <a:cubicBezTo>
                  <a:pt x="55171" y="923"/>
                  <a:pt x="55306" y="760"/>
                  <a:pt x="55415" y="760"/>
                </a:cubicBezTo>
                <a:cubicBezTo>
                  <a:pt x="55469" y="760"/>
                  <a:pt x="55794" y="950"/>
                  <a:pt x="55822" y="950"/>
                </a:cubicBezTo>
                <a:cubicBezTo>
                  <a:pt x="55876" y="923"/>
                  <a:pt x="56201" y="787"/>
                  <a:pt x="56201" y="760"/>
                </a:cubicBezTo>
                <a:cubicBezTo>
                  <a:pt x="56201" y="760"/>
                  <a:pt x="55822" y="597"/>
                  <a:pt x="55822" y="597"/>
                </a:cubicBezTo>
                <a:cubicBezTo>
                  <a:pt x="55930" y="570"/>
                  <a:pt x="56066" y="407"/>
                  <a:pt x="56201" y="407"/>
                </a:cubicBezTo>
                <a:cubicBezTo>
                  <a:pt x="56228" y="407"/>
                  <a:pt x="56581" y="570"/>
                  <a:pt x="56581" y="570"/>
                </a:cubicBezTo>
                <a:cubicBezTo>
                  <a:pt x="56581" y="597"/>
                  <a:pt x="56228" y="760"/>
                  <a:pt x="56201" y="760"/>
                </a:cubicBezTo>
                <a:cubicBezTo>
                  <a:pt x="56337" y="787"/>
                  <a:pt x="56473" y="950"/>
                  <a:pt x="56581" y="950"/>
                </a:cubicBezTo>
                <a:cubicBezTo>
                  <a:pt x="56662" y="950"/>
                  <a:pt x="56907" y="787"/>
                  <a:pt x="56961" y="760"/>
                </a:cubicBezTo>
                <a:cubicBezTo>
                  <a:pt x="57015" y="733"/>
                  <a:pt x="57286" y="570"/>
                  <a:pt x="57341" y="570"/>
                </a:cubicBezTo>
                <a:cubicBezTo>
                  <a:pt x="57422" y="570"/>
                  <a:pt x="57666" y="733"/>
                  <a:pt x="57720" y="760"/>
                </a:cubicBezTo>
                <a:cubicBezTo>
                  <a:pt x="57775" y="760"/>
                  <a:pt x="58073" y="923"/>
                  <a:pt x="58127" y="923"/>
                </a:cubicBezTo>
                <a:cubicBezTo>
                  <a:pt x="58208" y="923"/>
                  <a:pt x="58398" y="733"/>
                  <a:pt x="58480" y="733"/>
                </a:cubicBezTo>
                <a:cubicBezTo>
                  <a:pt x="58615" y="760"/>
                  <a:pt x="58751" y="923"/>
                  <a:pt x="58887" y="923"/>
                </a:cubicBezTo>
                <a:cubicBezTo>
                  <a:pt x="58995" y="923"/>
                  <a:pt x="59158" y="706"/>
                  <a:pt x="59266" y="733"/>
                </a:cubicBezTo>
                <a:cubicBezTo>
                  <a:pt x="59375" y="733"/>
                  <a:pt x="59510" y="896"/>
                  <a:pt x="59646" y="896"/>
                </a:cubicBezTo>
                <a:cubicBezTo>
                  <a:pt x="59782" y="896"/>
                  <a:pt x="59917" y="1085"/>
                  <a:pt x="60026" y="1085"/>
                </a:cubicBezTo>
                <a:cubicBezTo>
                  <a:pt x="60107" y="1058"/>
                  <a:pt x="60351" y="896"/>
                  <a:pt x="60406" y="868"/>
                </a:cubicBezTo>
                <a:cubicBezTo>
                  <a:pt x="60460" y="868"/>
                  <a:pt x="60731" y="679"/>
                  <a:pt x="60785" y="679"/>
                </a:cubicBezTo>
                <a:cubicBezTo>
                  <a:pt x="60812" y="679"/>
                  <a:pt x="61192" y="841"/>
                  <a:pt x="61192" y="841"/>
                </a:cubicBezTo>
                <a:cubicBezTo>
                  <a:pt x="61192" y="868"/>
                  <a:pt x="60812" y="1058"/>
                  <a:pt x="60812" y="1058"/>
                </a:cubicBezTo>
                <a:cubicBezTo>
                  <a:pt x="60948" y="1058"/>
                  <a:pt x="61056" y="1221"/>
                  <a:pt x="61192" y="1221"/>
                </a:cubicBezTo>
                <a:cubicBezTo>
                  <a:pt x="61301" y="1221"/>
                  <a:pt x="61490" y="1058"/>
                  <a:pt x="61572" y="1031"/>
                </a:cubicBezTo>
                <a:cubicBezTo>
                  <a:pt x="61707" y="977"/>
                  <a:pt x="61843" y="896"/>
                  <a:pt x="61952" y="841"/>
                </a:cubicBezTo>
                <a:cubicBezTo>
                  <a:pt x="62006" y="787"/>
                  <a:pt x="62250" y="651"/>
                  <a:pt x="62331" y="624"/>
                </a:cubicBezTo>
                <a:cubicBezTo>
                  <a:pt x="62386" y="624"/>
                  <a:pt x="62684" y="787"/>
                  <a:pt x="62738" y="814"/>
                </a:cubicBezTo>
                <a:cubicBezTo>
                  <a:pt x="62792" y="814"/>
                  <a:pt x="63064" y="977"/>
                  <a:pt x="63145" y="977"/>
                </a:cubicBezTo>
                <a:cubicBezTo>
                  <a:pt x="63199" y="977"/>
                  <a:pt x="63471" y="760"/>
                  <a:pt x="63525" y="787"/>
                </a:cubicBezTo>
                <a:cubicBezTo>
                  <a:pt x="63660" y="814"/>
                  <a:pt x="63796" y="896"/>
                  <a:pt x="63932" y="950"/>
                </a:cubicBezTo>
                <a:lnTo>
                  <a:pt x="64311" y="1140"/>
                </a:lnTo>
                <a:cubicBezTo>
                  <a:pt x="64366" y="1167"/>
                  <a:pt x="64664" y="1330"/>
                  <a:pt x="64718" y="1302"/>
                </a:cubicBezTo>
                <a:cubicBezTo>
                  <a:pt x="64745" y="1302"/>
                  <a:pt x="65098" y="1140"/>
                  <a:pt x="65098" y="1113"/>
                </a:cubicBezTo>
                <a:cubicBezTo>
                  <a:pt x="65098" y="1058"/>
                  <a:pt x="64691" y="1004"/>
                  <a:pt x="64691" y="950"/>
                </a:cubicBezTo>
                <a:cubicBezTo>
                  <a:pt x="64718" y="896"/>
                  <a:pt x="65017" y="814"/>
                  <a:pt x="65098" y="760"/>
                </a:cubicBezTo>
                <a:cubicBezTo>
                  <a:pt x="65179" y="679"/>
                  <a:pt x="65369" y="624"/>
                  <a:pt x="65478" y="570"/>
                </a:cubicBezTo>
                <a:cubicBezTo>
                  <a:pt x="65532" y="543"/>
                  <a:pt x="65803" y="380"/>
                  <a:pt x="65857" y="380"/>
                </a:cubicBezTo>
                <a:cubicBezTo>
                  <a:pt x="65885" y="380"/>
                  <a:pt x="66264" y="543"/>
                  <a:pt x="66264" y="543"/>
                </a:cubicBezTo>
                <a:cubicBezTo>
                  <a:pt x="66264" y="597"/>
                  <a:pt x="65857" y="706"/>
                  <a:pt x="65857" y="733"/>
                </a:cubicBezTo>
                <a:cubicBezTo>
                  <a:pt x="65885" y="787"/>
                  <a:pt x="66183" y="896"/>
                  <a:pt x="66264" y="923"/>
                </a:cubicBezTo>
                <a:cubicBezTo>
                  <a:pt x="66319" y="950"/>
                  <a:pt x="66590" y="1113"/>
                  <a:pt x="66671" y="1113"/>
                </a:cubicBezTo>
                <a:cubicBezTo>
                  <a:pt x="66780" y="1113"/>
                  <a:pt x="66942" y="896"/>
                  <a:pt x="67051" y="923"/>
                </a:cubicBezTo>
                <a:cubicBezTo>
                  <a:pt x="67132" y="923"/>
                  <a:pt x="67349" y="1113"/>
                  <a:pt x="67431" y="1085"/>
                </a:cubicBezTo>
                <a:cubicBezTo>
                  <a:pt x="67593" y="1085"/>
                  <a:pt x="67675" y="923"/>
                  <a:pt x="67837" y="923"/>
                </a:cubicBezTo>
                <a:lnTo>
                  <a:pt x="67431" y="733"/>
                </a:lnTo>
                <a:cubicBezTo>
                  <a:pt x="67349" y="679"/>
                  <a:pt x="67078" y="597"/>
                  <a:pt x="67051" y="543"/>
                </a:cubicBezTo>
                <a:cubicBezTo>
                  <a:pt x="67024" y="516"/>
                  <a:pt x="67431" y="407"/>
                  <a:pt x="67431" y="353"/>
                </a:cubicBezTo>
                <a:cubicBezTo>
                  <a:pt x="67431" y="326"/>
                  <a:pt x="66997" y="190"/>
                  <a:pt x="67024" y="163"/>
                </a:cubicBezTo>
                <a:cubicBezTo>
                  <a:pt x="67078" y="163"/>
                  <a:pt x="67376" y="0"/>
                  <a:pt x="67431" y="0"/>
                </a:cubicBezTo>
                <a:cubicBezTo>
                  <a:pt x="67539" y="0"/>
                  <a:pt x="67675" y="163"/>
                  <a:pt x="67810" y="163"/>
                </a:cubicBezTo>
                <a:cubicBezTo>
                  <a:pt x="67837" y="190"/>
                  <a:pt x="67919" y="245"/>
                  <a:pt x="68027" y="272"/>
                </a:cubicBezTo>
                <a:cubicBezTo>
                  <a:pt x="68136" y="299"/>
                  <a:pt x="68217" y="326"/>
                  <a:pt x="68217" y="353"/>
                </a:cubicBezTo>
                <a:cubicBezTo>
                  <a:pt x="68217" y="380"/>
                  <a:pt x="68109" y="407"/>
                  <a:pt x="68000" y="462"/>
                </a:cubicBezTo>
                <a:cubicBezTo>
                  <a:pt x="67919" y="489"/>
                  <a:pt x="67810" y="516"/>
                  <a:pt x="67810" y="543"/>
                </a:cubicBezTo>
                <a:cubicBezTo>
                  <a:pt x="67837" y="570"/>
                  <a:pt x="67919" y="597"/>
                  <a:pt x="68000" y="624"/>
                </a:cubicBezTo>
                <a:cubicBezTo>
                  <a:pt x="68109" y="679"/>
                  <a:pt x="68190" y="706"/>
                  <a:pt x="68217" y="733"/>
                </a:cubicBezTo>
                <a:cubicBezTo>
                  <a:pt x="68271" y="760"/>
                  <a:pt x="68516" y="896"/>
                  <a:pt x="68597" y="896"/>
                </a:cubicBezTo>
                <a:cubicBezTo>
                  <a:pt x="68705" y="923"/>
                  <a:pt x="68895" y="733"/>
                  <a:pt x="69004" y="733"/>
                </a:cubicBezTo>
                <a:cubicBezTo>
                  <a:pt x="69085" y="733"/>
                  <a:pt x="69302" y="896"/>
                  <a:pt x="69384" y="923"/>
                </a:cubicBezTo>
                <a:cubicBezTo>
                  <a:pt x="69546" y="950"/>
                  <a:pt x="69628" y="1058"/>
                  <a:pt x="69790" y="1085"/>
                </a:cubicBezTo>
                <a:cubicBezTo>
                  <a:pt x="69926" y="1085"/>
                  <a:pt x="70035" y="923"/>
                  <a:pt x="70170" y="923"/>
                </a:cubicBezTo>
                <a:cubicBezTo>
                  <a:pt x="70251" y="923"/>
                  <a:pt x="70496" y="1113"/>
                  <a:pt x="70577" y="1113"/>
                </a:cubicBezTo>
                <a:cubicBezTo>
                  <a:pt x="70685" y="1085"/>
                  <a:pt x="70875" y="977"/>
                  <a:pt x="70957" y="923"/>
                </a:cubicBezTo>
                <a:cubicBezTo>
                  <a:pt x="71092" y="868"/>
                  <a:pt x="71228" y="814"/>
                  <a:pt x="71364" y="760"/>
                </a:cubicBezTo>
                <a:lnTo>
                  <a:pt x="71743" y="570"/>
                </a:lnTo>
                <a:lnTo>
                  <a:pt x="72557" y="217"/>
                </a:lnTo>
                <a:cubicBezTo>
                  <a:pt x="72584" y="299"/>
                  <a:pt x="72937" y="353"/>
                  <a:pt x="72937" y="434"/>
                </a:cubicBezTo>
                <a:cubicBezTo>
                  <a:pt x="72937" y="462"/>
                  <a:pt x="72611" y="570"/>
                  <a:pt x="72557" y="597"/>
                </a:cubicBezTo>
                <a:cubicBezTo>
                  <a:pt x="72476" y="624"/>
                  <a:pt x="72177" y="706"/>
                  <a:pt x="72150" y="760"/>
                </a:cubicBezTo>
                <a:cubicBezTo>
                  <a:pt x="72123" y="814"/>
                  <a:pt x="72530" y="923"/>
                  <a:pt x="72530" y="977"/>
                </a:cubicBezTo>
                <a:cubicBezTo>
                  <a:pt x="72530" y="1004"/>
                  <a:pt x="72123" y="1113"/>
                  <a:pt x="72150" y="1140"/>
                </a:cubicBezTo>
                <a:cubicBezTo>
                  <a:pt x="72177" y="1167"/>
                  <a:pt x="72476" y="1330"/>
                  <a:pt x="72530" y="1330"/>
                </a:cubicBezTo>
                <a:cubicBezTo>
                  <a:pt x="72666" y="1357"/>
                  <a:pt x="72801" y="1167"/>
                  <a:pt x="72937" y="1167"/>
                </a:cubicBezTo>
                <a:cubicBezTo>
                  <a:pt x="73018" y="1167"/>
                  <a:pt x="73262" y="1330"/>
                  <a:pt x="73316" y="1357"/>
                </a:cubicBezTo>
                <a:cubicBezTo>
                  <a:pt x="73452" y="1438"/>
                  <a:pt x="73561" y="1492"/>
                  <a:pt x="73696" y="1574"/>
                </a:cubicBezTo>
                <a:cubicBezTo>
                  <a:pt x="73750" y="1492"/>
                  <a:pt x="74103" y="1465"/>
                  <a:pt x="74103" y="1411"/>
                </a:cubicBezTo>
                <a:cubicBezTo>
                  <a:pt x="74103" y="1357"/>
                  <a:pt x="73696" y="1221"/>
                  <a:pt x="73723" y="1194"/>
                </a:cubicBezTo>
                <a:cubicBezTo>
                  <a:pt x="73778" y="1140"/>
                  <a:pt x="74022" y="1085"/>
                  <a:pt x="74130" y="1031"/>
                </a:cubicBezTo>
                <a:cubicBezTo>
                  <a:pt x="74239" y="977"/>
                  <a:pt x="74374" y="896"/>
                  <a:pt x="74510" y="868"/>
                </a:cubicBezTo>
                <a:cubicBezTo>
                  <a:pt x="74537" y="868"/>
                  <a:pt x="74863" y="1058"/>
                  <a:pt x="74890" y="1058"/>
                </a:cubicBezTo>
                <a:cubicBezTo>
                  <a:pt x="74944" y="1113"/>
                  <a:pt x="75188" y="1275"/>
                  <a:pt x="75269" y="1275"/>
                </a:cubicBezTo>
                <a:cubicBezTo>
                  <a:pt x="75324" y="1275"/>
                  <a:pt x="75622" y="1113"/>
                  <a:pt x="75649" y="1113"/>
                </a:cubicBezTo>
                <a:lnTo>
                  <a:pt x="76029" y="923"/>
                </a:lnTo>
                <a:cubicBezTo>
                  <a:pt x="76110" y="896"/>
                  <a:pt x="76327" y="760"/>
                  <a:pt x="76436" y="760"/>
                </a:cubicBezTo>
                <a:cubicBezTo>
                  <a:pt x="76436" y="760"/>
                  <a:pt x="76788" y="950"/>
                  <a:pt x="76788" y="950"/>
                </a:cubicBezTo>
                <a:cubicBezTo>
                  <a:pt x="76788" y="977"/>
                  <a:pt x="76436" y="1140"/>
                  <a:pt x="76409" y="1140"/>
                </a:cubicBezTo>
                <a:cubicBezTo>
                  <a:pt x="76544" y="1140"/>
                  <a:pt x="76653" y="1330"/>
                  <a:pt x="76788" y="1330"/>
                </a:cubicBezTo>
                <a:cubicBezTo>
                  <a:pt x="76924" y="1330"/>
                  <a:pt x="77032" y="1140"/>
                  <a:pt x="77168" y="1167"/>
                </a:cubicBezTo>
                <a:cubicBezTo>
                  <a:pt x="77304" y="1167"/>
                  <a:pt x="77412" y="1357"/>
                  <a:pt x="77548" y="1357"/>
                </a:cubicBezTo>
                <a:cubicBezTo>
                  <a:pt x="77683" y="1357"/>
                  <a:pt x="77819" y="1194"/>
                  <a:pt x="77928" y="1167"/>
                </a:cubicBezTo>
                <a:cubicBezTo>
                  <a:pt x="78063" y="1167"/>
                  <a:pt x="78199" y="1004"/>
                  <a:pt x="78307" y="1004"/>
                </a:cubicBezTo>
                <a:cubicBezTo>
                  <a:pt x="78416" y="1004"/>
                  <a:pt x="78579" y="1194"/>
                  <a:pt x="78687" y="1194"/>
                </a:cubicBezTo>
                <a:cubicBezTo>
                  <a:pt x="78823" y="1167"/>
                  <a:pt x="78931" y="1004"/>
                  <a:pt x="79067" y="1004"/>
                </a:cubicBezTo>
                <a:cubicBezTo>
                  <a:pt x="79148" y="1004"/>
                  <a:pt x="79392" y="1167"/>
                  <a:pt x="79446" y="1194"/>
                </a:cubicBezTo>
                <a:cubicBezTo>
                  <a:pt x="79501" y="1221"/>
                  <a:pt x="79772" y="1384"/>
                  <a:pt x="79826" y="1384"/>
                </a:cubicBezTo>
                <a:cubicBezTo>
                  <a:pt x="79908" y="1384"/>
                  <a:pt x="80152" y="1221"/>
                  <a:pt x="80206" y="1194"/>
                </a:cubicBezTo>
                <a:cubicBezTo>
                  <a:pt x="80260" y="1167"/>
                  <a:pt x="80531" y="1004"/>
                  <a:pt x="80586" y="1004"/>
                </a:cubicBezTo>
                <a:cubicBezTo>
                  <a:pt x="80721" y="1004"/>
                  <a:pt x="80857" y="1194"/>
                  <a:pt x="80965" y="1194"/>
                </a:cubicBezTo>
                <a:cubicBezTo>
                  <a:pt x="81047" y="1194"/>
                  <a:pt x="81291" y="977"/>
                  <a:pt x="81372" y="1004"/>
                </a:cubicBezTo>
                <a:cubicBezTo>
                  <a:pt x="81481" y="1031"/>
                  <a:pt x="81644" y="1140"/>
                  <a:pt x="81752" y="1194"/>
                </a:cubicBezTo>
                <a:cubicBezTo>
                  <a:pt x="81806" y="1194"/>
                  <a:pt x="82078" y="1357"/>
                  <a:pt x="82132" y="1357"/>
                </a:cubicBezTo>
                <a:cubicBezTo>
                  <a:pt x="82213" y="1357"/>
                  <a:pt x="82457" y="1221"/>
                  <a:pt x="82511" y="1167"/>
                </a:cubicBezTo>
                <a:lnTo>
                  <a:pt x="82891" y="1004"/>
                </a:lnTo>
                <a:lnTo>
                  <a:pt x="83271" y="814"/>
                </a:lnTo>
                <a:lnTo>
                  <a:pt x="84030" y="434"/>
                </a:lnTo>
                <a:lnTo>
                  <a:pt x="84817" y="787"/>
                </a:lnTo>
                <a:lnTo>
                  <a:pt x="84437" y="977"/>
                </a:lnTo>
                <a:cubicBezTo>
                  <a:pt x="84356" y="1004"/>
                  <a:pt x="84112" y="1113"/>
                  <a:pt x="84058" y="1167"/>
                </a:cubicBezTo>
                <a:cubicBezTo>
                  <a:pt x="84030" y="1194"/>
                  <a:pt x="84437" y="1302"/>
                  <a:pt x="84437" y="1330"/>
                </a:cubicBezTo>
                <a:cubicBezTo>
                  <a:pt x="84464" y="1357"/>
                  <a:pt x="84058" y="1519"/>
                  <a:pt x="84058" y="1519"/>
                </a:cubicBezTo>
                <a:cubicBezTo>
                  <a:pt x="84112" y="1547"/>
                  <a:pt x="84410" y="1709"/>
                  <a:pt x="84464" y="1709"/>
                </a:cubicBezTo>
                <a:cubicBezTo>
                  <a:pt x="84600" y="1709"/>
                  <a:pt x="84709" y="1519"/>
                  <a:pt x="84844" y="1519"/>
                </a:cubicBezTo>
                <a:cubicBezTo>
                  <a:pt x="84980" y="1492"/>
                  <a:pt x="85088" y="1330"/>
                  <a:pt x="85224" y="1330"/>
                </a:cubicBezTo>
                <a:cubicBezTo>
                  <a:pt x="85278" y="1330"/>
                  <a:pt x="85576" y="1519"/>
                  <a:pt x="85604" y="1492"/>
                </a:cubicBezTo>
                <a:cubicBezTo>
                  <a:pt x="85658" y="1492"/>
                  <a:pt x="85983" y="1330"/>
                  <a:pt x="85983" y="1302"/>
                </a:cubicBezTo>
                <a:cubicBezTo>
                  <a:pt x="85983" y="1302"/>
                  <a:pt x="85604" y="1140"/>
                  <a:pt x="85604" y="1140"/>
                </a:cubicBezTo>
                <a:cubicBezTo>
                  <a:pt x="85712" y="1113"/>
                  <a:pt x="85848" y="950"/>
                  <a:pt x="85983" y="950"/>
                </a:cubicBezTo>
                <a:cubicBezTo>
                  <a:pt x="86038" y="950"/>
                  <a:pt x="86309" y="1085"/>
                  <a:pt x="86363" y="1113"/>
                </a:cubicBezTo>
                <a:cubicBezTo>
                  <a:pt x="86390" y="1140"/>
                  <a:pt x="86743" y="1275"/>
                  <a:pt x="86743" y="1275"/>
                </a:cubicBezTo>
                <a:cubicBezTo>
                  <a:pt x="86797" y="1248"/>
                  <a:pt x="87123" y="1140"/>
                  <a:pt x="87123" y="1085"/>
                </a:cubicBezTo>
                <a:cubicBezTo>
                  <a:pt x="87123" y="1031"/>
                  <a:pt x="86743" y="977"/>
                  <a:pt x="86743" y="923"/>
                </a:cubicBezTo>
                <a:cubicBezTo>
                  <a:pt x="86743" y="868"/>
                  <a:pt x="87123" y="787"/>
                  <a:pt x="87123" y="733"/>
                </a:cubicBezTo>
                <a:cubicBezTo>
                  <a:pt x="87123" y="706"/>
                  <a:pt x="86689" y="597"/>
                  <a:pt x="86716" y="543"/>
                </a:cubicBezTo>
                <a:cubicBezTo>
                  <a:pt x="86743" y="543"/>
                  <a:pt x="87068" y="353"/>
                  <a:pt x="87095" y="353"/>
                </a:cubicBezTo>
                <a:cubicBezTo>
                  <a:pt x="87231" y="353"/>
                  <a:pt x="87367" y="516"/>
                  <a:pt x="87502" y="543"/>
                </a:cubicBezTo>
                <a:cubicBezTo>
                  <a:pt x="87529" y="597"/>
                  <a:pt x="87909" y="651"/>
                  <a:pt x="87909" y="706"/>
                </a:cubicBezTo>
                <a:cubicBezTo>
                  <a:pt x="87909" y="760"/>
                  <a:pt x="87502" y="841"/>
                  <a:pt x="87529" y="896"/>
                </a:cubicBezTo>
                <a:cubicBezTo>
                  <a:pt x="87529" y="923"/>
                  <a:pt x="87855" y="1058"/>
                  <a:pt x="87909" y="1085"/>
                </a:cubicBezTo>
                <a:cubicBezTo>
                  <a:pt x="88018" y="1085"/>
                  <a:pt x="88207" y="1248"/>
                  <a:pt x="88316" y="1248"/>
                </a:cubicBezTo>
                <a:cubicBezTo>
                  <a:pt x="88424" y="1248"/>
                  <a:pt x="88587" y="1058"/>
                  <a:pt x="88696" y="1058"/>
                </a:cubicBezTo>
                <a:cubicBezTo>
                  <a:pt x="88777" y="1058"/>
                  <a:pt x="89021" y="1248"/>
                  <a:pt x="89103" y="1221"/>
                </a:cubicBezTo>
                <a:cubicBezTo>
                  <a:pt x="89211" y="1194"/>
                  <a:pt x="89374" y="1085"/>
                  <a:pt x="89482" y="1031"/>
                </a:cubicBezTo>
                <a:cubicBezTo>
                  <a:pt x="89537" y="1004"/>
                  <a:pt x="89808" y="841"/>
                  <a:pt x="89862" y="841"/>
                </a:cubicBezTo>
                <a:cubicBezTo>
                  <a:pt x="89943" y="841"/>
                  <a:pt x="90215" y="1004"/>
                  <a:pt x="90269" y="1031"/>
                </a:cubicBezTo>
                <a:cubicBezTo>
                  <a:pt x="90296" y="1058"/>
                  <a:pt x="90594" y="1221"/>
                  <a:pt x="90649" y="1194"/>
                </a:cubicBezTo>
                <a:cubicBezTo>
                  <a:pt x="90757" y="1194"/>
                  <a:pt x="90947" y="1004"/>
                  <a:pt x="91056" y="1004"/>
                </a:cubicBezTo>
                <a:cubicBezTo>
                  <a:pt x="91164" y="1031"/>
                  <a:pt x="91300" y="1194"/>
                  <a:pt x="91435" y="1194"/>
                </a:cubicBezTo>
                <a:cubicBezTo>
                  <a:pt x="91544" y="1194"/>
                  <a:pt x="91706" y="1004"/>
                  <a:pt x="91815" y="1004"/>
                </a:cubicBezTo>
                <a:cubicBezTo>
                  <a:pt x="91951" y="1031"/>
                  <a:pt x="92113" y="1194"/>
                  <a:pt x="92222" y="1194"/>
                </a:cubicBezTo>
                <a:cubicBezTo>
                  <a:pt x="92303" y="1194"/>
                  <a:pt x="92547" y="1031"/>
                  <a:pt x="92602" y="1004"/>
                </a:cubicBezTo>
                <a:cubicBezTo>
                  <a:pt x="92656" y="977"/>
                  <a:pt x="92927" y="814"/>
                  <a:pt x="92981" y="814"/>
                </a:cubicBezTo>
                <a:cubicBezTo>
                  <a:pt x="93090" y="814"/>
                  <a:pt x="93280" y="1004"/>
                  <a:pt x="93388" y="1004"/>
                </a:cubicBezTo>
                <a:cubicBezTo>
                  <a:pt x="93415" y="1004"/>
                  <a:pt x="93442" y="977"/>
                  <a:pt x="93470" y="977"/>
                </a:cubicBezTo>
                <a:lnTo>
                  <a:pt x="93524" y="923"/>
                </a:lnTo>
                <a:lnTo>
                  <a:pt x="93551" y="923"/>
                </a:lnTo>
                <a:lnTo>
                  <a:pt x="93551" y="923"/>
                </a:lnTo>
                <a:lnTo>
                  <a:pt x="93578" y="896"/>
                </a:lnTo>
                <a:lnTo>
                  <a:pt x="93578" y="896"/>
                </a:lnTo>
                <a:lnTo>
                  <a:pt x="93578" y="896"/>
                </a:lnTo>
                <a:lnTo>
                  <a:pt x="93578" y="896"/>
                </a:lnTo>
                <a:lnTo>
                  <a:pt x="93632" y="896"/>
                </a:lnTo>
                <a:lnTo>
                  <a:pt x="93632" y="896"/>
                </a:lnTo>
                <a:lnTo>
                  <a:pt x="93632" y="896"/>
                </a:lnTo>
                <a:lnTo>
                  <a:pt x="93632" y="896"/>
                </a:lnTo>
                <a:cubicBezTo>
                  <a:pt x="93687" y="896"/>
                  <a:pt x="93714" y="868"/>
                  <a:pt x="93741" y="841"/>
                </a:cubicBezTo>
                <a:cubicBezTo>
                  <a:pt x="93768" y="841"/>
                  <a:pt x="93768" y="841"/>
                  <a:pt x="93795" y="841"/>
                </a:cubicBezTo>
                <a:cubicBezTo>
                  <a:pt x="93849" y="814"/>
                  <a:pt x="93876" y="814"/>
                  <a:pt x="93931" y="841"/>
                </a:cubicBezTo>
                <a:cubicBezTo>
                  <a:pt x="93985" y="841"/>
                  <a:pt x="94066" y="868"/>
                  <a:pt x="94148" y="896"/>
                </a:cubicBezTo>
                <a:cubicBezTo>
                  <a:pt x="94229" y="923"/>
                  <a:pt x="94310" y="950"/>
                  <a:pt x="94365" y="977"/>
                </a:cubicBezTo>
                <a:cubicBezTo>
                  <a:pt x="94527" y="1058"/>
                  <a:pt x="94663" y="1140"/>
                  <a:pt x="94771" y="1167"/>
                </a:cubicBezTo>
                <a:cubicBezTo>
                  <a:pt x="94853" y="1194"/>
                  <a:pt x="95043" y="1221"/>
                  <a:pt x="95233" y="1248"/>
                </a:cubicBezTo>
                <a:cubicBezTo>
                  <a:pt x="95422" y="1275"/>
                  <a:pt x="95639" y="1357"/>
                  <a:pt x="95721" y="1411"/>
                </a:cubicBezTo>
                <a:cubicBezTo>
                  <a:pt x="95856" y="1492"/>
                  <a:pt x="96019" y="1655"/>
                  <a:pt x="96155" y="1845"/>
                </a:cubicBezTo>
                <a:cubicBezTo>
                  <a:pt x="96290" y="2035"/>
                  <a:pt x="96399" y="2225"/>
                  <a:pt x="96453" y="2333"/>
                </a:cubicBezTo>
                <a:cubicBezTo>
                  <a:pt x="96535" y="2442"/>
                  <a:pt x="96643" y="2686"/>
                  <a:pt x="96697" y="2903"/>
                </a:cubicBezTo>
                <a:cubicBezTo>
                  <a:pt x="96779" y="3147"/>
                  <a:pt x="96806" y="3337"/>
                  <a:pt x="96806" y="3418"/>
                </a:cubicBezTo>
                <a:cubicBezTo>
                  <a:pt x="96806" y="3445"/>
                  <a:pt x="96697" y="3228"/>
                  <a:pt x="96535" y="2984"/>
                </a:cubicBezTo>
                <a:cubicBezTo>
                  <a:pt x="96372" y="2740"/>
                  <a:pt x="96182" y="2550"/>
                  <a:pt x="96155" y="2550"/>
                </a:cubicBezTo>
                <a:cubicBezTo>
                  <a:pt x="96155" y="2577"/>
                  <a:pt x="96182" y="2631"/>
                  <a:pt x="96236" y="2713"/>
                </a:cubicBezTo>
                <a:cubicBezTo>
                  <a:pt x="96263" y="2794"/>
                  <a:pt x="96318" y="2903"/>
                  <a:pt x="96345" y="3038"/>
                </a:cubicBezTo>
                <a:cubicBezTo>
                  <a:pt x="96426" y="3255"/>
                  <a:pt x="96426" y="3499"/>
                  <a:pt x="96453" y="3527"/>
                </a:cubicBezTo>
                <a:cubicBezTo>
                  <a:pt x="96453" y="3554"/>
                  <a:pt x="96562" y="3771"/>
                  <a:pt x="96616" y="3988"/>
                </a:cubicBezTo>
                <a:cubicBezTo>
                  <a:pt x="96643" y="4069"/>
                  <a:pt x="96670" y="4178"/>
                  <a:pt x="96697" y="4259"/>
                </a:cubicBezTo>
                <a:cubicBezTo>
                  <a:pt x="96697" y="4259"/>
                  <a:pt x="96697" y="4259"/>
                  <a:pt x="96697" y="4286"/>
                </a:cubicBezTo>
                <a:lnTo>
                  <a:pt x="96724" y="4313"/>
                </a:lnTo>
                <a:cubicBezTo>
                  <a:pt x="96724" y="4313"/>
                  <a:pt x="96724" y="4313"/>
                  <a:pt x="96724" y="4313"/>
                </a:cubicBezTo>
                <a:cubicBezTo>
                  <a:pt x="96724" y="4340"/>
                  <a:pt x="96724" y="4340"/>
                  <a:pt x="96724" y="4340"/>
                </a:cubicBezTo>
                <a:cubicBezTo>
                  <a:pt x="96724" y="4340"/>
                  <a:pt x="96752" y="4340"/>
                  <a:pt x="96752" y="4313"/>
                </a:cubicBezTo>
                <a:lnTo>
                  <a:pt x="96752" y="4286"/>
                </a:lnTo>
                <a:lnTo>
                  <a:pt x="96752" y="4286"/>
                </a:lnTo>
                <a:cubicBezTo>
                  <a:pt x="96752" y="4259"/>
                  <a:pt x="96779" y="4286"/>
                  <a:pt x="96779" y="4259"/>
                </a:cubicBezTo>
                <a:lnTo>
                  <a:pt x="96779" y="4232"/>
                </a:lnTo>
                <a:cubicBezTo>
                  <a:pt x="96779" y="4150"/>
                  <a:pt x="96806" y="4042"/>
                  <a:pt x="96806" y="3906"/>
                </a:cubicBezTo>
                <a:cubicBezTo>
                  <a:pt x="96806" y="3662"/>
                  <a:pt x="96779" y="3391"/>
                  <a:pt x="96806" y="3418"/>
                </a:cubicBezTo>
                <a:cubicBezTo>
                  <a:pt x="96860" y="3472"/>
                  <a:pt x="96941" y="3662"/>
                  <a:pt x="96996" y="3852"/>
                </a:cubicBezTo>
                <a:cubicBezTo>
                  <a:pt x="97023" y="3961"/>
                  <a:pt x="97050" y="4042"/>
                  <a:pt x="97050" y="4150"/>
                </a:cubicBezTo>
                <a:cubicBezTo>
                  <a:pt x="97077" y="4205"/>
                  <a:pt x="97077" y="4232"/>
                  <a:pt x="97077" y="4286"/>
                </a:cubicBezTo>
                <a:cubicBezTo>
                  <a:pt x="97104" y="4313"/>
                  <a:pt x="97104" y="4313"/>
                  <a:pt x="97104" y="4340"/>
                </a:cubicBezTo>
                <a:cubicBezTo>
                  <a:pt x="97131" y="4422"/>
                  <a:pt x="97267" y="4612"/>
                  <a:pt x="97294" y="4720"/>
                </a:cubicBezTo>
                <a:cubicBezTo>
                  <a:pt x="97294" y="4747"/>
                  <a:pt x="97104" y="5073"/>
                  <a:pt x="97104" y="5100"/>
                </a:cubicBezTo>
                <a:cubicBezTo>
                  <a:pt x="97050" y="5208"/>
                  <a:pt x="96941" y="5371"/>
                  <a:pt x="96914" y="5507"/>
                </a:cubicBezTo>
                <a:cubicBezTo>
                  <a:pt x="96887" y="5588"/>
                  <a:pt x="96724" y="5805"/>
                  <a:pt x="96724" y="5913"/>
                </a:cubicBezTo>
                <a:cubicBezTo>
                  <a:pt x="96724" y="5968"/>
                  <a:pt x="96887" y="6239"/>
                  <a:pt x="96914" y="6293"/>
                </a:cubicBezTo>
                <a:cubicBezTo>
                  <a:pt x="96941" y="6402"/>
                  <a:pt x="97050" y="6564"/>
                  <a:pt x="97077" y="6700"/>
                </a:cubicBezTo>
                <a:cubicBezTo>
                  <a:pt x="97104" y="6781"/>
                  <a:pt x="96887" y="6998"/>
                  <a:pt x="96887" y="7107"/>
                </a:cubicBezTo>
                <a:cubicBezTo>
                  <a:pt x="96887" y="7161"/>
                  <a:pt x="97050" y="7432"/>
                  <a:pt x="97050" y="7514"/>
                </a:cubicBezTo>
                <a:cubicBezTo>
                  <a:pt x="97077" y="7541"/>
                  <a:pt x="97240" y="7866"/>
                  <a:pt x="97240" y="7921"/>
                </a:cubicBezTo>
                <a:cubicBezTo>
                  <a:pt x="97213" y="8002"/>
                  <a:pt x="97077" y="8219"/>
                  <a:pt x="97023" y="8300"/>
                </a:cubicBezTo>
                <a:cubicBezTo>
                  <a:pt x="96996" y="8355"/>
                  <a:pt x="96833" y="8626"/>
                  <a:pt x="96833" y="8707"/>
                </a:cubicBezTo>
                <a:cubicBezTo>
                  <a:pt x="96833" y="8734"/>
                  <a:pt x="96996" y="9087"/>
                  <a:pt x="96996" y="9114"/>
                </a:cubicBezTo>
                <a:cubicBezTo>
                  <a:pt x="96969" y="9168"/>
                  <a:pt x="96806" y="9494"/>
                  <a:pt x="96779" y="9494"/>
                </a:cubicBezTo>
                <a:cubicBezTo>
                  <a:pt x="96724" y="9494"/>
                  <a:pt x="96670" y="9060"/>
                  <a:pt x="96616" y="9087"/>
                </a:cubicBezTo>
                <a:cubicBezTo>
                  <a:pt x="96616" y="9087"/>
                  <a:pt x="96426" y="9440"/>
                  <a:pt x="96399" y="9467"/>
                </a:cubicBezTo>
                <a:cubicBezTo>
                  <a:pt x="96399" y="9602"/>
                  <a:pt x="96209" y="9738"/>
                  <a:pt x="96209" y="9846"/>
                </a:cubicBezTo>
                <a:cubicBezTo>
                  <a:pt x="96182" y="9982"/>
                  <a:pt x="96345" y="10118"/>
                  <a:pt x="96372" y="10253"/>
                </a:cubicBezTo>
                <a:cubicBezTo>
                  <a:pt x="96372" y="10389"/>
                  <a:pt x="96535" y="10524"/>
                  <a:pt x="96507" y="10633"/>
                </a:cubicBezTo>
                <a:cubicBezTo>
                  <a:pt x="96507" y="10714"/>
                  <a:pt x="96290" y="10958"/>
                  <a:pt x="96318" y="11013"/>
                </a:cubicBezTo>
                <a:cubicBezTo>
                  <a:pt x="96345" y="11148"/>
                  <a:pt x="96426" y="11284"/>
                  <a:pt x="96480" y="11392"/>
                </a:cubicBezTo>
                <a:lnTo>
                  <a:pt x="96643" y="11772"/>
                </a:lnTo>
                <a:lnTo>
                  <a:pt x="96806" y="12152"/>
                </a:lnTo>
                <a:cubicBezTo>
                  <a:pt x="96860" y="12288"/>
                  <a:pt x="96914" y="12423"/>
                  <a:pt x="96969" y="12532"/>
                </a:cubicBezTo>
                <a:cubicBezTo>
                  <a:pt x="96996" y="12613"/>
                  <a:pt x="97158" y="12830"/>
                  <a:pt x="97158" y="12911"/>
                </a:cubicBezTo>
                <a:cubicBezTo>
                  <a:pt x="97158" y="12939"/>
                  <a:pt x="96969" y="13291"/>
                  <a:pt x="96969" y="13291"/>
                </a:cubicBezTo>
                <a:cubicBezTo>
                  <a:pt x="96914" y="13291"/>
                  <a:pt x="96806" y="12884"/>
                  <a:pt x="96779" y="12911"/>
                </a:cubicBezTo>
                <a:cubicBezTo>
                  <a:pt x="96724" y="12966"/>
                  <a:pt x="96643" y="13183"/>
                  <a:pt x="96589" y="13291"/>
                </a:cubicBezTo>
                <a:cubicBezTo>
                  <a:pt x="96562" y="13345"/>
                  <a:pt x="96399" y="13589"/>
                  <a:pt x="96399" y="13671"/>
                </a:cubicBezTo>
                <a:cubicBezTo>
                  <a:pt x="96399" y="13725"/>
                  <a:pt x="96562" y="13996"/>
                  <a:pt x="96589" y="14051"/>
                </a:cubicBezTo>
                <a:cubicBezTo>
                  <a:pt x="96589" y="14078"/>
                  <a:pt x="96724" y="14430"/>
                  <a:pt x="96752" y="14430"/>
                </a:cubicBezTo>
                <a:cubicBezTo>
                  <a:pt x="96779" y="14403"/>
                  <a:pt x="96941" y="14051"/>
                  <a:pt x="96941" y="14051"/>
                </a:cubicBezTo>
                <a:cubicBezTo>
                  <a:pt x="96969" y="14132"/>
                  <a:pt x="97131" y="14322"/>
                  <a:pt x="97131" y="14430"/>
                </a:cubicBezTo>
                <a:cubicBezTo>
                  <a:pt x="97131" y="14539"/>
                  <a:pt x="96941" y="14674"/>
                  <a:pt x="96941" y="14810"/>
                </a:cubicBezTo>
                <a:cubicBezTo>
                  <a:pt x="96914" y="14919"/>
                  <a:pt x="96752" y="15054"/>
                  <a:pt x="96752" y="15190"/>
                </a:cubicBezTo>
                <a:cubicBezTo>
                  <a:pt x="96752" y="15298"/>
                  <a:pt x="96941" y="15434"/>
                  <a:pt x="96941" y="15542"/>
                </a:cubicBezTo>
                <a:cubicBezTo>
                  <a:pt x="96941" y="15678"/>
                  <a:pt x="96752" y="15814"/>
                  <a:pt x="96752" y="15949"/>
                </a:cubicBezTo>
                <a:cubicBezTo>
                  <a:pt x="96752" y="16058"/>
                  <a:pt x="96941" y="16220"/>
                  <a:pt x="96941" y="16329"/>
                </a:cubicBezTo>
                <a:cubicBezTo>
                  <a:pt x="96941" y="16437"/>
                  <a:pt x="96752" y="16627"/>
                  <a:pt x="96752" y="16709"/>
                </a:cubicBezTo>
                <a:cubicBezTo>
                  <a:pt x="96779" y="16790"/>
                  <a:pt x="96914" y="17034"/>
                  <a:pt x="96941" y="17088"/>
                </a:cubicBezTo>
                <a:cubicBezTo>
                  <a:pt x="96969" y="17143"/>
                  <a:pt x="97131" y="17414"/>
                  <a:pt x="97131" y="17468"/>
                </a:cubicBezTo>
                <a:cubicBezTo>
                  <a:pt x="97131" y="17604"/>
                  <a:pt x="96969" y="17712"/>
                  <a:pt x="96941" y="17875"/>
                </a:cubicBezTo>
                <a:cubicBezTo>
                  <a:pt x="96969" y="17956"/>
                  <a:pt x="97158" y="18146"/>
                  <a:pt x="97131" y="18255"/>
                </a:cubicBezTo>
                <a:cubicBezTo>
                  <a:pt x="97131" y="18282"/>
                  <a:pt x="96969" y="18635"/>
                  <a:pt x="96969" y="18635"/>
                </a:cubicBezTo>
                <a:cubicBezTo>
                  <a:pt x="96914" y="18635"/>
                  <a:pt x="96806" y="18309"/>
                  <a:pt x="96779" y="18255"/>
                </a:cubicBezTo>
                <a:cubicBezTo>
                  <a:pt x="96697" y="18173"/>
                  <a:pt x="96643" y="17984"/>
                  <a:pt x="96589" y="17875"/>
                </a:cubicBezTo>
                <a:cubicBezTo>
                  <a:pt x="96535" y="17739"/>
                  <a:pt x="96453" y="17604"/>
                  <a:pt x="96399" y="17495"/>
                </a:cubicBezTo>
                <a:cubicBezTo>
                  <a:pt x="96399" y="17604"/>
                  <a:pt x="96209" y="17739"/>
                  <a:pt x="96209" y="17875"/>
                </a:cubicBezTo>
                <a:cubicBezTo>
                  <a:pt x="96209" y="17984"/>
                  <a:pt x="96426" y="18146"/>
                  <a:pt x="96399" y="18255"/>
                </a:cubicBezTo>
                <a:cubicBezTo>
                  <a:pt x="96399" y="18336"/>
                  <a:pt x="96209" y="18580"/>
                  <a:pt x="96236" y="18662"/>
                </a:cubicBezTo>
                <a:cubicBezTo>
                  <a:pt x="96236" y="18770"/>
                  <a:pt x="96372" y="18933"/>
                  <a:pt x="96426" y="19041"/>
                </a:cubicBezTo>
                <a:cubicBezTo>
                  <a:pt x="96480" y="19150"/>
                  <a:pt x="96535" y="19285"/>
                  <a:pt x="96616" y="19421"/>
                </a:cubicBezTo>
                <a:cubicBezTo>
                  <a:pt x="96643" y="19475"/>
                  <a:pt x="96779" y="19692"/>
                  <a:pt x="96806" y="19801"/>
                </a:cubicBezTo>
                <a:cubicBezTo>
                  <a:pt x="96806" y="19882"/>
                  <a:pt x="96616" y="20072"/>
                  <a:pt x="96616" y="20181"/>
                </a:cubicBezTo>
                <a:cubicBezTo>
                  <a:pt x="96616" y="20316"/>
                  <a:pt x="96806" y="20425"/>
                  <a:pt x="96806" y="20560"/>
                </a:cubicBezTo>
                <a:cubicBezTo>
                  <a:pt x="96806" y="20696"/>
                  <a:pt x="96616" y="20832"/>
                  <a:pt x="96616" y="20967"/>
                </a:cubicBezTo>
                <a:cubicBezTo>
                  <a:pt x="96616" y="21076"/>
                  <a:pt x="96806" y="21211"/>
                  <a:pt x="96806" y="21347"/>
                </a:cubicBezTo>
                <a:cubicBezTo>
                  <a:pt x="96806" y="21483"/>
                  <a:pt x="96643" y="21591"/>
                  <a:pt x="96643" y="21727"/>
                </a:cubicBezTo>
                <a:cubicBezTo>
                  <a:pt x="96643" y="21835"/>
                  <a:pt x="96833" y="21998"/>
                  <a:pt x="96833" y="22106"/>
                </a:cubicBezTo>
                <a:cubicBezTo>
                  <a:pt x="96806" y="22188"/>
                  <a:pt x="96643" y="22459"/>
                  <a:pt x="96643" y="22513"/>
                </a:cubicBezTo>
                <a:cubicBezTo>
                  <a:pt x="96670" y="22622"/>
                  <a:pt x="96779" y="22812"/>
                  <a:pt x="96833" y="22893"/>
                </a:cubicBezTo>
                <a:cubicBezTo>
                  <a:pt x="96887" y="23029"/>
                  <a:pt x="96969" y="23164"/>
                  <a:pt x="97023" y="23273"/>
                </a:cubicBezTo>
                <a:cubicBezTo>
                  <a:pt x="97050" y="23327"/>
                  <a:pt x="97213" y="23625"/>
                  <a:pt x="97213" y="23680"/>
                </a:cubicBezTo>
                <a:cubicBezTo>
                  <a:pt x="97213" y="23761"/>
                  <a:pt x="97077" y="23978"/>
                  <a:pt x="97023" y="24059"/>
                </a:cubicBezTo>
                <a:cubicBezTo>
                  <a:pt x="96996" y="24168"/>
                  <a:pt x="96914" y="24412"/>
                  <a:pt x="96860" y="24466"/>
                </a:cubicBezTo>
                <a:cubicBezTo>
                  <a:pt x="96833" y="24493"/>
                  <a:pt x="96697" y="24059"/>
                  <a:pt x="96670" y="24059"/>
                </a:cubicBezTo>
                <a:cubicBezTo>
                  <a:pt x="96616" y="24059"/>
                  <a:pt x="96535" y="24412"/>
                  <a:pt x="96480" y="24466"/>
                </a:cubicBezTo>
                <a:cubicBezTo>
                  <a:pt x="96426" y="24547"/>
                  <a:pt x="96372" y="24764"/>
                  <a:pt x="96318" y="24846"/>
                </a:cubicBezTo>
                <a:cubicBezTo>
                  <a:pt x="96426" y="25117"/>
                  <a:pt x="96562" y="25361"/>
                  <a:pt x="96670" y="25632"/>
                </a:cubicBezTo>
                <a:cubicBezTo>
                  <a:pt x="96752" y="25741"/>
                  <a:pt x="96806" y="25877"/>
                  <a:pt x="96860" y="26012"/>
                </a:cubicBezTo>
                <a:cubicBezTo>
                  <a:pt x="96887" y="26094"/>
                  <a:pt x="97050" y="26283"/>
                  <a:pt x="97050" y="26392"/>
                </a:cubicBezTo>
                <a:cubicBezTo>
                  <a:pt x="97050" y="26419"/>
                  <a:pt x="96887" y="26799"/>
                  <a:pt x="96860" y="26799"/>
                </a:cubicBezTo>
                <a:cubicBezTo>
                  <a:pt x="96833" y="26799"/>
                  <a:pt x="96697" y="26365"/>
                  <a:pt x="96670" y="26392"/>
                </a:cubicBezTo>
                <a:cubicBezTo>
                  <a:pt x="96670" y="26446"/>
                  <a:pt x="96507" y="26745"/>
                  <a:pt x="96507" y="26799"/>
                </a:cubicBezTo>
                <a:cubicBezTo>
                  <a:pt x="96507" y="26907"/>
                  <a:pt x="96697" y="27070"/>
                  <a:pt x="96697" y="27179"/>
                </a:cubicBezTo>
                <a:cubicBezTo>
                  <a:pt x="96670" y="27260"/>
                  <a:pt x="96480" y="27504"/>
                  <a:pt x="96507" y="27558"/>
                </a:cubicBezTo>
                <a:cubicBezTo>
                  <a:pt x="96535" y="27694"/>
                  <a:pt x="96643" y="27857"/>
                  <a:pt x="96697" y="27965"/>
                </a:cubicBezTo>
                <a:lnTo>
                  <a:pt x="96887" y="28345"/>
                </a:lnTo>
                <a:lnTo>
                  <a:pt x="97050" y="28725"/>
                </a:lnTo>
                <a:cubicBezTo>
                  <a:pt x="96996" y="28752"/>
                  <a:pt x="96941" y="29104"/>
                  <a:pt x="96887" y="29104"/>
                </a:cubicBezTo>
                <a:cubicBezTo>
                  <a:pt x="96833" y="29104"/>
                  <a:pt x="96752" y="28697"/>
                  <a:pt x="96697" y="28725"/>
                </a:cubicBezTo>
                <a:cubicBezTo>
                  <a:pt x="96670" y="28752"/>
                  <a:pt x="96535" y="29131"/>
                  <a:pt x="96507" y="29104"/>
                </a:cubicBezTo>
                <a:cubicBezTo>
                  <a:pt x="96453" y="29077"/>
                  <a:pt x="96372" y="28833"/>
                  <a:pt x="96318" y="28725"/>
                </a:cubicBezTo>
                <a:cubicBezTo>
                  <a:pt x="96290" y="28643"/>
                  <a:pt x="96182" y="28399"/>
                  <a:pt x="96128" y="28345"/>
                </a:cubicBezTo>
                <a:cubicBezTo>
                  <a:pt x="96101" y="28318"/>
                  <a:pt x="95992" y="28725"/>
                  <a:pt x="95965" y="28725"/>
                </a:cubicBezTo>
                <a:lnTo>
                  <a:pt x="96128" y="29131"/>
                </a:lnTo>
                <a:cubicBezTo>
                  <a:pt x="96182" y="29240"/>
                  <a:pt x="96263" y="29430"/>
                  <a:pt x="96318" y="29511"/>
                </a:cubicBezTo>
                <a:cubicBezTo>
                  <a:pt x="96372" y="29565"/>
                  <a:pt x="96480" y="29891"/>
                  <a:pt x="96507" y="29891"/>
                </a:cubicBezTo>
                <a:cubicBezTo>
                  <a:pt x="96562" y="29891"/>
                  <a:pt x="96670" y="29457"/>
                  <a:pt x="96697" y="29484"/>
                </a:cubicBezTo>
                <a:cubicBezTo>
                  <a:pt x="96752" y="29538"/>
                  <a:pt x="96833" y="29782"/>
                  <a:pt x="96887" y="29891"/>
                </a:cubicBezTo>
                <a:cubicBezTo>
                  <a:pt x="96914" y="29918"/>
                  <a:pt x="97050" y="30271"/>
                  <a:pt x="97077" y="30271"/>
                </a:cubicBezTo>
                <a:cubicBezTo>
                  <a:pt x="97104" y="30243"/>
                  <a:pt x="97240" y="29837"/>
                  <a:pt x="97240" y="29864"/>
                </a:cubicBezTo>
                <a:cubicBezTo>
                  <a:pt x="97267" y="29891"/>
                  <a:pt x="97430" y="30216"/>
                  <a:pt x="97430" y="30243"/>
                </a:cubicBezTo>
                <a:cubicBezTo>
                  <a:pt x="97430" y="30379"/>
                  <a:pt x="97267" y="30515"/>
                  <a:pt x="97267" y="30650"/>
                </a:cubicBezTo>
                <a:cubicBezTo>
                  <a:pt x="97185" y="30677"/>
                  <a:pt x="97131" y="31030"/>
                  <a:pt x="97077" y="31030"/>
                </a:cubicBezTo>
                <a:cubicBezTo>
                  <a:pt x="97050" y="31030"/>
                  <a:pt x="96887" y="30650"/>
                  <a:pt x="96887" y="30650"/>
                </a:cubicBezTo>
                <a:cubicBezTo>
                  <a:pt x="96860" y="30705"/>
                  <a:pt x="96697" y="30976"/>
                  <a:pt x="96697" y="31030"/>
                </a:cubicBezTo>
                <a:cubicBezTo>
                  <a:pt x="96697" y="31111"/>
                  <a:pt x="96860" y="31356"/>
                  <a:pt x="96887" y="31437"/>
                </a:cubicBezTo>
                <a:cubicBezTo>
                  <a:pt x="96914" y="31464"/>
                  <a:pt x="97077" y="31790"/>
                  <a:pt x="97077" y="31817"/>
                </a:cubicBezTo>
                <a:cubicBezTo>
                  <a:pt x="97050" y="31925"/>
                  <a:pt x="96941" y="32088"/>
                  <a:pt x="96887" y="32196"/>
                </a:cubicBezTo>
                <a:lnTo>
                  <a:pt x="96697" y="32576"/>
                </a:lnTo>
                <a:lnTo>
                  <a:pt x="96535" y="32983"/>
                </a:lnTo>
                <a:cubicBezTo>
                  <a:pt x="96480" y="33091"/>
                  <a:pt x="96372" y="33227"/>
                  <a:pt x="96345" y="33363"/>
                </a:cubicBezTo>
                <a:cubicBezTo>
                  <a:pt x="96318" y="33498"/>
                  <a:pt x="96182" y="33634"/>
                  <a:pt x="96155" y="33770"/>
                </a:cubicBezTo>
                <a:cubicBezTo>
                  <a:pt x="96155" y="33878"/>
                  <a:pt x="96345" y="34041"/>
                  <a:pt x="96345" y="34149"/>
                </a:cubicBezTo>
                <a:cubicBezTo>
                  <a:pt x="96345" y="34231"/>
                  <a:pt x="96155" y="34475"/>
                  <a:pt x="96155" y="34529"/>
                </a:cubicBezTo>
                <a:cubicBezTo>
                  <a:pt x="96182" y="34665"/>
                  <a:pt x="96290" y="34827"/>
                  <a:pt x="96345" y="34909"/>
                </a:cubicBezTo>
                <a:cubicBezTo>
                  <a:pt x="96372" y="34963"/>
                  <a:pt x="96507" y="35316"/>
                  <a:pt x="96535" y="35316"/>
                </a:cubicBezTo>
                <a:cubicBezTo>
                  <a:pt x="96562" y="35316"/>
                  <a:pt x="96724" y="34936"/>
                  <a:pt x="96724" y="34909"/>
                </a:cubicBezTo>
                <a:cubicBezTo>
                  <a:pt x="96724" y="35044"/>
                  <a:pt x="96914" y="35180"/>
                  <a:pt x="96914" y="35289"/>
                </a:cubicBezTo>
                <a:cubicBezTo>
                  <a:pt x="96914" y="35424"/>
                  <a:pt x="96724" y="35560"/>
                  <a:pt x="96724" y="35695"/>
                </a:cubicBezTo>
                <a:cubicBezTo>
                  <a:pt x="96724" y="35831"/>
                  <a:pt x="96535" y="35939"/>
                  <a:pt x="96535" y="36075"/>
                </a:cubicBezTo>
                <a:cubicBezTo>
                  <a:pt x="96535" y="36184"/>
                  <a:pt x="96724" y="36373"/>
                  <a:pt x="96724" y="36455"/>
                </a:cubicBezTo>
                <a:cubicBezTo>
                  <a:pt x="96697" y="36563"/>
                  <a:pt x="96589" y="36780"/>
                  <a:pt x="96535" y="36862"/>
                </a:cubicBezTo>
                <a:cubicBezTo>
                  <a:pt x="96507" y="36943"/>
                  <a:pt x="96372" y="37133"/>
                  <a:pt x="96372" y="37241"/>
                </a:cubicBezTo>
                <a:cubicBezTo>
                  <a:pt x="96345" y="37323"/>
                  <a:pt x="96535" y="37540"/>
                  <a:pt x="96535" y="37621"/>
                </a:cubicBezTo>
                <a:cubicBezTo>
                  <a:pt x="96535" y="37730"/>
                  <a:pt x="96345" y="37920"/>
                  <a:pt x="96372" y="38028"/>
                </a:cubicBezTo>
                <a:cubicBezTo>
                  <a:pt x="96372" y="38055"/>
                  <a:pt x="96399" y="38137"/>
                  <a:pt x="96453" y="38218"/>
                </a:cubicBezTo>
                <a:lnTo>
                  <a:pt x="96453" y="38218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99"/>
                </a:lnTo>
                <a:lnTo>
                  <a:pt x="96453" y="38299"/>
                </a:lnTo>
                <a:lnTo>
                  <a:pt x="96453" y="38299"/>
                </a:lnTo>
                <a:lnTo>
                  <a:pt x="96480" y="38326"/>
                </a:lnTo>
                <a:cubicBezTo>
                  <a:pt x="96480" y="38326"/>
                  <a:pt x="96507" y="38354"/>
                  <a:pt x="96507" y="38381"/>
                </a:cubicBezTo>
                <a:cubicBezTo>
                  <a:pt x="96507" y="38408"/>
                  <a:pt x="96535" y="38435"/>
                  <a:pt x="96535" y="38462"/>
                </a:cubicBezTo>
                <a:cubicBezTo>
                  <a:pt x="96562" y="38489"/>
                  <a:pt x="96589" y="38652"/>
                  <a:pt x="96616" y="38815"/>
                </a:cubicBezTo>
                <a:cubicBezTo>
                  <a:pt x="96643" y="38950"/>
                  <a:pt x="96670" y="39086"/>
                  <a:pt x="96643" y="39140"/>
                </a:cubicBezTo>
                <a:cubicBezTo>
                  <a:pt x="96643" y="39249"/>
                  <a:pt x="96345" y="39683"/>
                  <a:pt x="96318" y="39737"/>
                </a:cubicBezTo>
                <a:cubicBezTo>
                  <a:pt x="96263" y="39981"/>
                  <a:pt x="96263" y="40252"/>
                  <a:pt x="96182" y="40496"/>
                </a:cubicBezTo>
                <a:cubicBezTo>
                  <a:pt x="96101" y="40768"/>
                  <a:pt x="95965" y="41093"/>
                  <a:pt x="95748" y="41391"/>
                </a:cubicBezTo>
                <a:cubicBezTo>
                  <a:pt x="95694" y="41473"/>
                  <a:pt x="95558" y="41663"/>
                  <a:pt x="95314" y="41880"/>
                </a:cubicBezTo>
                <a:cubicBezTo>
                  <a:pt x="95097" y="42097"/>
                  <a:pt x="94799" y="42259"/>
                  <a:pt x="94690" y="42314"/>
                </a:cubicBezTo>
                <a:cubicBezTo>
                  <a:pt x="94527" y="42341"/>
                  <a:pt x="94175" y="42422"/>
                  <a:pt x="93876" y="42395"/>
                </a:cubicBezTo>
                <a:cubicBezTo>
                  <a:pt x="93795" y="42395"/>
                  <a:pt x="93741" y="42395"/>
                  <a:pt x="93659" y="42368"/>
                </a:cubicBezTo>
                <a:cubicBezTo>
                  <a:pt x="93632" y="42368"/>
                  <a:pt x="93605" y="42368"/>
                  <a:pt x="93551" y="42368"/>
                </a:cubicBezTo>
                <a:lnTo>
                  <a:pt x="93524" y="42341"/>
                </a:lnTo>
                <a:cubicBezTo>
                  <a:pt x="93497" y="42341"/>
                  <a:pt x="93470" y="42314"/>
                  <a:pt x="93470" y="42314"/>
                </a:cubicBezTo>
                <a:cubicBezTo>
                  <a:pt x="93361" y="42259"/>
                  <a:pt x="93198" y="42151"/>
                  <a:pt x="93063" y="42124"/>
                </a:cubicBezTo>
                <a:cubicBezTo>
                  <a:pt x="92981" y="42097"/>
                  <a:pt x="92791" y="41934"/>
                  <a:pt x="92683" y="41934"/>
                </a:cubicBezTo>
                <a:cubicBezTo>
                  <a:pt x="92602" y="41934"/>
                  <a:pt x="92357" y="42097"/>
                  <a:pt x="92303" y="42124"/>
                </a:cubicBezTo>
                <a:cubicBezTo>
                  <a:pt x="92195" y="42178"/>
                  <a:pt x="92005" y="42286"/>
                  <a:pt x="91896" y="42314"/>
                </a:cubicBezTo>
                <a:cubicBezTo>
                  <a:pt x="91815" y="42314"/>
                  <a:pt x="91598" y="42124"/>
                  <a:pt x="91517" y="42124"/>
                </a:cubicBezTo>
                <a:cubicBezTo>
                  <a:pt x="91435" y="42124"/>
                  <a:pt x="91164" y="42314"/>
                  <a:pt x="91110" y="42314"/>
                </a:cubicBezTo>
                <a:cubicBezTo>
                  <a:pt x="90974" y="42286"/>
                  <a:pt x="90839" y="42178"/>
                  <a:pt x="90730" y="42124"/>
                </a:cubicBezTo>
                <a:cubicBezTo>
                  <a:pt x="90594" y="42069"/>
                  <a:pt x="90459" y="41988"/>
                  <a:pt x="90323" y="41934"/>
                </a:cubicBezTo>
                <a:cubicBezTo>
                  <a:pt x="90242" y="41880"/>
                  <a:pt x="89998" y="41798"/>
                  <a:pt x="89943" y="41744"/>
                </a:cubicBezTo>
                <a:cubicBezTo>
                  <a:pt x="89916" y="41717"/>
                  <a:pt x="90323" y="41608"/>
                  <a:pt x="90323" y="41554"/>
                </a:cubicBezTo>
                <a:cubicBezTo>
                  <a:pt x="90323" y="41500"/>
                  <a:pt x="89971" y="41446"/>
                  <a:pt x="89943" y="41364"/>
                </a:cubicBezTo>
                <a:cubicBezTo>
                  <a:pt x="89808" y="41418"/>
                  <a:pt x="89672" y="41500"/>
                  <a:pt x="89537" y="41554"/>
                </a:cubicBezTo>
                <a:cubicBezTo>
                  <a:pt x="89428" y="41608"/>
                  <a:pt x="89238" y="41663"/>
                  <a:pt x="89157" y="41717"/>
                </a:cubicBezTo>
                <a:cubicBezTo>
                  <a:pt x="89103" y="41771"/>
                  <a:pt x="88777" y="41852"/>
                  <a:pt x="88750" y="41907"/>
                </a:cubicBezTo>
                <a:cubicBezTo>
                  <a:pt x="88750" y="41907"/>
                  <a:pt x="89130" y="42097"/>
                  <a:pt x="89157" y="42097"/>
                </a:cubicBezTo>
                <a:cubicBezTo>
                  <a:pt x="89021" y="42097"/>
                  <a:pt x="88886" y="42286"/>
                  <a:pt x="88750" y="42286"/>
                </a:cubicBezTo>
                <a:cubicBezTo>
                  <a:pt x="88723" y="42286"/>
                  <a:pt x="88370" y="42097"/>
                  <a:pt x="88370" y="42069"/>
                </a:cubicBezTo>
                <a:cubicBezTo>
                  <a:pt x="88370" y="42069"/>
                  <a:pt x="88479" y="42042"/>
                  <a:pt x="88560" y="41988"/>
                </a:cubicBezTo>
                <a:cubicBezTo>
                  <a:pt x="88669" y="41961"/>
                  <a:pt x="88750" y="41907"/>
                  <a:pt x="88750" y="41907"/>
                </a:cubicBezTo>
                <a:cubicBezTo>
                  <a:pt x="88696" y="41880"/>
                  <a:pt x="88452" y="41717"/>
                  <a:pt x="88370" y="41717"/>
                </a:cubicBezTo>
                <a:cubicBezTo>
                  <a:pt x="88262" y="41717"/>
                  <a:pt x="88072" y="41907"/>
                  <a:pt x="87991" y="41880"/>
                </a:cubicBezTo>
                <a:cubicBezTo>
                  <a:pt x="87828" y="41880"/>
                  <a:pt x="87746" y="41717"/>
                  <a:pt x="87584" y="41690"/>
                </a:cubicBezTo>
                <a:cubicBezTo>
                  <a:pt x="87475" y="41663"/>
                  <a:pt x="87340" y="41500"/>
                  <a:pt x="87204" y="41500"/>
                </a:cubicBezTo>
                <a:cubicBezTo>
                  <a:pt x="87123" y="41500"/>
                  <a:pt x="86878" y="41635"/>
                  <a:pt x="86824" y="41663"/>
                </a:cubicBezTo>
                <a:cubicBezTo>
                  <a:pt x="86770" y="41690"/>
                  <a:pt x="86472" y="41852"/>
                  <a:pt x="86417" y="41852"/>
                </a:cubicBezTo>
                <a:cubicBezTo>
                  <a:pt x="86336" y="41825"/>
                  <a:pt x="86119" y="41690"/>
                  <a:pt x="86038" y="41635"/>
                </a:cubicBezTo>
                <a:cubicBezTo>
                  <a:pt x="86010" y="41635"/>
                  <a:pt x="85712" y="41446"/>
                  <a:pt x="85658" y="41446"/>
                </a:cubicBezTo>
                <a:cubicBezTo>
                  <a:pt x="85576" y="41473"/>
                  <a:pt x="85359" y="41608"/>
                  <a:pt x="85278" y="41635"/>
                </a:cubicBezTo>
                <a:lnTo>
                  <a:pt x="84898" y="41798"/>
                </a:lnTo>
                <a:cubicBezTo>
                  <a:pt x="84844" y="41825"/>
                  <a:pt x="84600" y="41988"/>
                  <a:pt x="84519" y="41988"/>
                </a:cubicBezTo>
                <a:cubicBezTo>
                  <a:pt x="84464" y="41988"/>
                  <a:pt x="84166" y="41825"/>
                  <a:pt x="84139" y="41798"/>
                </a:cubicBezTo>
                <a:cubicBezTo>
                  <a:pt x="84030" y="41744"/>
                  <a:pt x="83868" y="41635"/>
                  <a:pt x="83759" y="41608"/>
                </a:cubicBezTo>
                <a:cubicBezTo>
                  <a:pt x="83678" y="41581"/>
                  <a:pt x="83434" y="41798"/>
                  <a:pt x="83352" y="41798"/>
                </a:cubicBezTo>
                <a:cubicBezTo>
                  <a:pt x="83271" y="41798"/>
                  <a:pt x="83054" y="41581"/>
                  <a:pt x="82973" y="41608"/>
                </a:cubicBezTo>
                <a:cubicBezTo>
                  <a:pt x="82864" y="41608"/>
                  <a:pt x="82674" y="41744"/>
                  <a:pt x="82593" y="41771"/>
                </a:cubicBezTo>
                <a:cubicBezTo>
                  <a:pt x="82457" y="41852"/>
                  <a:pt x="82349" y="41907"/>
                  <a:pt x="82213" y="41961"/>
                </a:cubicBezTo>
                <a:cubicBezTo>
                  <a:pt x="81969" y="42097"/>
                  <a:pt x="81698" y="42205"/>
                  <a:pt x="81454" y="42341"/>
                </a:cubicBezTo>
                <a:lnTo>
                  <a:pt x="81074" y="42151"/>
                </a:lnTo>
                <a:cubicBezTo>
                  <a:pt x="81020" y="42124"/>
                  <a:pt x="80938" y="42097"/>
                  <a:pt x="80857" y="42069"/>
                </a:cubicBezTo>
                <a:cubicBezTo>
                  <a:pt x="80830" y="42042"/>
                  <a:pt x="80830" y="42042"/>
                  <a:pt x="80803" y="42042"/>
                </a:cubicBezTo>
                <a:cubicBezTo>
                  <a:pt x="80748" y="42042"/>
                  <a:pt x="80748" y="42015"/>
                  <a:pt x="80748" y="42015"/>
                </a:cubicBezTo>
                <a:cubicBezTo>
                  <a:pt x="80694" y="41988"/>
                  <a:pt x="80667" y="41988"/>
                  <a:pt x="80667" y="41961"/>
                </a:cubicBezTo>
                <a:cubicBezTo>
                  <a:pt x="80667" y="41961"/>
                  <a:pt x="80748" y="41907"/>
                  <a:pt x="80857" y="41880"/>
                </a:cubicBezTo>
                <a:cubicBezTo>
                  <a:pt x="80965" y="41852"/>
                  <a:pt x="81074" y="41798"/>
                  <a:pt x="81047" y="41771"/>
                </a:cubicBezTo>
                <a:cubicBezTo>
                  <a:pt x="81047" y="41771"/>
                  <a:pt x="80965" y="41717"/>
                  <a:pt x="80884" y="41690"/>
                </a:cubicBezTo>
                <a:lnTo>
                  <a:pt x="80830" y="41663"/>
                </a:lnTo>
                <a:lnTo>
                  <a:pt x="80803" y="41663"/>
                </a:lnTo>
                <a:cubicBezTo>
                  <a:pt x="80803" y="41663"/>
                  <a:pt x="80803" y="41635"/>
                  <a:pt x="80776" y="41635"/>
                </a:cubicBezTo>
                <a:lnTo>
                  <a:pt x="80776" y="41635"/>
                </a:lnTo>
                <a:lnTo>
                  <a:pt x="80748" y="41635"/>
                </a:lnTo>
                <a:cubicBezTo>
                  <a:pt x="80694" y="41608"/>
                  <a:pt x="80667" y="41608"/>
                  <a:pt x="80667" y="41608"/>
                </a:cubicBezTo>
                <a:cubicBezTo>
                  <a:pt x="80586" y="41554"/>
                  <a:pt x="80369" y="41418"/>
                  <a:pt x="80260" y="41418"/>
                </a:cubicBezTo>
                <a:cubicBezTo>
                  <a:pt x="80179" y="41391"/>
                  <a:pt x="79989" y="41608"/>
                  <a:pt x="79880" y="41608"/>
                </a:cubicBezTo>
                <a:cubicBezTo>
                  <a:pt x="79745" y="41608"/>
                  <a:pt x="79636" y="41418"/>
                  <a:pt x="79501" y="41418"/>
                </a:cubicBezTo>
                <a:lnTo>
                  <a:pt x="78687" y="41771"/>
                </a:lnTo>
                <a:cubicBezTo>
                  <a:pt x="78579" y="41825"/>
                  <a:pt x="78443" y="41907"/>
                  <a:pt x="78307" y="41934"/>
                </a:cubicBezTo>
                <a:cubicBezTo>
                  <a:pt x="78280" y="41961"/>
                  <a:pt x="77955" y="41744"/>
                  <a:pt x="77900" y="41744"/>
                </a:cubicBezTo>
                <a:cubicBezTo>
                  <a:pt x="77873" y="41744"/>
                  <a:pt x="77494" y="41907"/>
                  <a:pt x="77494" y="41934"/>
                </a:cubicBezTo>
                <a:cubicBezTo>
                  <a:pt x="77521" y="41934"/>
                  <a:pt x="77900" y="42124"/>
                  <a:pt x="77900" y="42124"/>
                </a:cubicBezTo>
                <a:cubicBezTo>
                  <a:pt x="77819" y="42151"/>
                  <a:pt x="77602" y="42286"/>
                  <a:pt x="77494" y="42286"/>
                </a:cubicBezTo>
                <a:cubicBezTo>
                  <a:pt x="77385" y="42286"/>
                  <a:pt x="77222" y="42097"/>
                  <a:pt x="77114" y="42097"/>
                </a:cubicBezTo>
                <a:cubicBezTo>
                  <a:pt x="76951" y="42097"/>
                  <a:pt x="76843" y="42259"/>
                  <a:pt x="76707" y="42259"/>
                </a:cubicBezTo>
                <a:cubicBezTo>
                  <a:pt x="76680" y="42205"/>
                  <a:pt x="76300" y="42124"/>
                  <a:pt x="76300" y="42069"/>
                </a:cubicBezTo>
                <a:cubicBezTo>
                  <a:pt x="76300" y="42015"/>
                  <a:pt x="76734" y="41961"/>
                  <a:pt x="76707" y="41907"/>
                </a:cubicBezTo>
                <a:cubicBezTo>
                  <a:pt x="76680" y="41852"/>
                  <a:pt x="76381" y="41717"/>
                  <a:pt x="76300" y="41690"/>
                </a:cubicBezTo>
                <a:cubicBezTo>
                  <a:pt x="76246" y="41663"/>
                  <a:pt x="76002" y="41500"/>
                  <a:pt x="75920" y="41500"/>
                </a:cubicBezTo>
                <a:cubicBezTo>
                  <a:pt x="75839" y="41500"/>
                  <a:pt x="75568" y="41635"/>
                  <a:pt x="75514" y="41663"/>
                </a:cubicBezTo>
                <a:cubicBezTo>
                  <a:pt x="75486" y="41663"/>
                  <a:pt x="75161" y="41825"/>
                  <a:pt x="75107" y="41825"/>
                </a:cubicBezTo>
                <a:cubicBezTo>
                  <a:pt x="75080" y="41798"/>
                  <a:pt x="74727" y="41608"/>
                  <a:pt x="74727" y="41608"/>
                </a:cubicBezTo>
                <a:cubicBezTo>
                  <a:pt x="74727" y="41581"/>
                  <a:pt x="75107" y="41446"/>
                  <a:pt x="75134" y="41446"/>
                </a:cubicBezTo>
                <a:cubicBezTo>
                  <a:pt x="75025" y="41446"/>
                  <a:pt x="74863" y="41256"/>
                  <a:pt x="74754" y="41229"/>
                </a:cubicBezTo>
                <a:cubicBezTo>
                  <a:pt x="74727" y="41229"/>
                  <a:pt x="74347" y="41391"/>
                  <a:pt x="74347" y="41391"/>
                </a:cubicBezTo>
                <a:cubicBezTo>
                  <a:pt x="74347" y="41418"/>
                  <a:pt x="74754" y="41581"/>
                  <a:pt x="74727" y="41608"/>
                </a:cubicBezTo>
                <a:cubicBezTo>
                  <a:pt x="74646" y="41663"/>
                  <a:pt x="74456" y="41717"/>
                  <a:pt x="74347" y="41771"/>
                </a:cubicBezTo>
                <a:lnTo>
                  <a:pt x="73940" y="41934"/>
                </a:lnTo>
                <a:cubicBezTo>
                  <a:pt x="73832" y="41852"/>
                  <a:pt x="73696" y="41771"/>
                  <a:pt x="73561" y="41717"/>
                </a:cubicBezTo>
                <a:cubicBezTo>
                  <a:pt x="73533" y="41690"/>
                  <a:pt x="73181" y="41527"/>
                  <a:pt x="73208" y="41500"/>
                </a:cubicBezTo>
                <a:cubicBezTo>
                  <a:pt x="73208" y="41446"/>
                  <a:pt x="73588" y="41418"/>
                  <a:pt x="73588" y="41337"/>
                </a:cubicBezTo>
                <a:cubicBezTo>
                  <a:pt x="73588" y="41283"/>
                  <a:pt x="73208" y="41202"/>
                  <a:pt x="73208" y="41147"/>
                </a:cubicBezTo>
                <a:cubicBezTo>
                  <a:pt x="73208" y="41120"/>
                  <a:pt x="73615" y="40985"/>
                  <a:pt x="73615" y="40985"/>
                </a:cubicBezTo>
                <a:cubicBezTo>
                  <a:pt x="73561" y="40957"/>
                  <a:pt x="73316" y="40795"/>
                  <a:pt x="73235" y="40768"/>
                </a:cubicBezTo>
                <a:cubicBezTo>
                  <a:pt x="73127" y="40768"/>
                  <a:pt x="72964" y="40930"/>
                  <a:pt x="72855" y="40930"/>
                </a:cubicBezTo>
                <a:cubicBezTo>
                  <a:pt x="72720" y="40930"/>
                  <a:pt x="72584" y="40740"/>
                  <a:pt x="72476" y="40740"/>
                </a:cubicBezTo>
                <a:lnTo>
                  <a:pt x="72096" y="40903"/>
                </a:lnTo>
                <a:cubicBezTo>
                  <a:pt x="72042" y="40930"/>
                  <a:pt x="71689" y="41039"/>
                  <a:pt x="71689" y="41066"/>
                </a:cubicBezTo>
                <a:cubicBezTo>
                  <a:pt x="71689" y="41093"/>
                  <a:pt x="72015" y="41229"/>
                  <a:pt x="72069" y="41256"/>
                </a:cubicBezTo>
                <a:lnTo>
                  <a:pt x="72449" y="41473"/>
                </a:lnTo>
                <a:lnTo>
                  <a:pt x="72069" y="41635"/>
                </a:lnTo>
                <a:cubicBezTo>
                  <a:pt x="71987" y="41663"/>
                  <a:pt x="71770" y="41798"/>
                  <a:pt x="71689" y="41798"/>
                </a:cubicBezTo>
                <a:cubicBezTo>
                  <a:pt x="71635" y="41798"/>
                  <a:pt x="71364" y="41635"/>
                  <a:pt x="71309" y="41608"/>
                </a:cubicBezTo>
                <a:lnTo>
                  <a:pt x="70930" y="41418"/>
                </a:lnTo>
                <a:lnTo>
                  <a:pt x="70577" y="41229"/>
                </a:lnTo>
                <a:cubicBezTo>
                  <a:pt x="70523" y="41202"/>
                  <a:pt x="70224" y="41012"/>
                  <a:pt x="70197" y="41012"/>
                </a:cubicBezTo>
                <a:cubicBezTo>
                  <a:pt x="70143" y="41012"/>
                  <a:pt x="69818" y="41202"/>
                  <a:pt x="69818" y="41202"/>
                </a:cubicBezTo>
                <a:cubicBezTo>
                  <a:pt x="69818" y="41256"/>
                  <a:pt x="70224" y="41364"/>
                  <a:pt x="70197" y="41391"/>
                </a:cubicBezTo>
                <a:cubicBezTo>
                  <a:pt x="70143" y="41446"/>
                  <a:pt x="69899" y="41527"/>
                  <a:pt x="69818" y="41581"/>
                </a:cubicBezTo>
                <a:cubicBezTo>
                  <a:pt x="69709" y="41608"/>
                  <a:pt x="69546" y="41717"/>
                  <a:pt x="69438" y="41744"/>
                </a:cubicBezTo>
                <a:cubicBezTo>
                  <a:pt x="69384" y="41771"/>
                  <a:pt x="69139" y="41554"/>
                  <a:pt x="69058" y="41554"/>
                </a:cubicBezTo>
                <a:cubicBezTo>
                  <a:pt x="68950" y="41554"/>
                  <a:pt x="68787" y="41771"/>
                  <a:pt x="68678" y="41744"/>
                </a:cubicBezTo>
                <a:cubicBezTo>
                  <a:pt x="68516" y="41744"/>
                  <a:pt x="68434" y="41581"/>
                  <a:pt x="68299" y="41554"/>
                </a:cubicBezTo>
                <a:cubicBezTo>
                  <a:pt x="68163" y="41554"/>
                  <a:pt x="68027" y="41391"/>
                  <a:pt x="67892" y="41391"/>
                </a:cubicBezTo>
                <a:cubicBezTo>
                  <a:pt x="67865" y="41391"/>
                  <a:pt x="67539" y="41581"/>
                  <a:pt x="67512" y="41581"/>
                </a:cubicBezTo>
                <a:cubicBezTo>
                  <a:pt x="67376" y="41527"/>
                  <a:pt x="67268" y="41446"/>
                  <a:pt x="67132" y="41391"/>
                </a:cubicBezTo>
                <a:cubicBezTo>
                  <a:pt x="67024" y="41337"/>
                  <a:pt x="66780" y="41256"/>
                  <a:pt x="66753" y="41202"/>
                </a:cubicBezTo>
                <a:cubicBezTo>
                  <a:pt x="66698" y="41174"/>
                  <a:pt x="67132" y="41066"/>
                  <a:pt x="67132" y="41012"/>
                </a:cubicBezTo>
                <a:cubicBezTo>
                  <a:pt x="67132" y="40957"/>
                  <a:pt x="66753" y="40903"/>
                  <a:pt x="66725" y="40822"/>
                </a:cubicBezTo>
                <a:lnTo>
                  <a:pt x="66346" y="41012"/>
                </a:lnTo>
                <a:cubicBezTo>
                  <a:pt x="66291" y="41039"/>
                  <a:pt x="65966" y="41174"/>
                  <a:pt x="65966" y="41202"/>
                </a:cubicBezTo>
                <a:cubicBezTo>
                  <a:pt x="65966" y="41229"/>
                  <a:pt x="66346" y="41391"/>
                  <a:pt x="66346" y="41391"/>
                </a:cubicBezTo>
                <a:cubicBezTo>
                  <a:pt x="66237" y="41418"/>
                  <a:pt x="66102" y="41581"/>
                  <a:pt x="65966" y="41581"/>
                </a:cubicBezTo>
                <a:cubicBezTo>
                  <a:pt x="65830" y="41581"/>
                  <a:pt x="65695" y="41391"/>
                  <a:pt x="65586" y="41391"/>
                </a:cubicBezTo>
                <a:cubicBezTo>
                  <a:pt x="65451" y="41391"/>
                  <a:pt x="65315" y="41581"/>
                  <a:pt x="65179" y="41581"/>
                </a:cubicBezTo>
                <a:cubicBezTo>
                  <a:pt x="65071" y="41581"/>
                  <a:pt x="64935" y="41418"/>
                  <a:pt x="64800" y="41391"/>
                </a:cubicBezTo>
                <a:cubicBezTo>
                  <a:pt x="64664" y="41391"/>
                  <a:pt x="64528" y="41202"/>
                  <a:pt x="64420" y="41202"/>
                </a:cubicBezTo>
                <a:cubicBezTo>
                  <a:pt x="64338" y="41202"/>
                  <a:pt x="64094" y="41418"/>
                  <a:pt x="64013" y="41391"/>
                </a:cubicBezTo>
                <a:cubicBezTo>
                  <a:pt x="63905" y="41364"/>
                  <a:pt x="63742" y="41256"/>
                  <a:pt x="63633" y="41202"/>
                </a:cubicBezTo>
                <a:cubicBezTo>
                  <a:pt x="63606" y="41202"/>
                  <a:pt x="63281" y="41012"/>
                  <a:pt x="63254" y="41039"/>
                </a:cubicBezTo>
                <a:cubicBezTo>
                  <a:pt x="63145" y="41039"/>
                  <a:pt x="62928" y="41174"/>
                  <a:pt x="62847" y="41202"/>
                </a:cubicBezTo>
                <a:lnTo>
                  <a:pt x="62467" y="41391"/>
                </a:lnTo>
                <a:lnTo>
                  <a:pt x="61707" y="41771"/>
                </a:lnTo>
                <a:lnTo>
                  <a:pt x="61301" y="41581"/>
                </a:lnTo>
                <a:cubicBezTo>
                  <a:pt x="61273" y="41554"/>
                  <a:pt x="60921" y="41418"/>
                  <a:pt x="60921" y="41391"/>
                </a:cubicBezTo>
                <a:cubicBezTo>
                  <a:pt x="60921" y="41364"/>
                  <a:pt x="61328" y="41229"/>
                  <a:pt x="61301" y="41202"/>
                </a:cubicBezTo>
                <a:cubicBezTo>
                  <a:pt x="61246" y="41147"/>
                  <a:pt x="61029" y="41066"/>
                  <a:pt x="60921" y="41012"/>
                </a:cubicBezTo>
                <a:cubicBezTo>
                  <a:pt x="60785" y="40957"/>
                  <a:pt x="60623" y="40903"/>
                  <a:pt x="60514" y="40822"/>
                </a:cubicBezTo>
                <a:cubicBezTo>
                  <a:pt x="60406" y="40768"/>
                  <a:pt x="60243" y="40713"/>
                  <a:pt x="60134" y="40659"/>
                </a:cubicBezTo>
                <a:cubicBezTo>
                  <a:pt x="59890" y="40768"/>
                  <a:pt x="59619" y="40903"/>
                  <a:pt x="59375" y="41012"/>
                </a:cubicBezTo>
                <a:cubicBezTo>
                  <a:pt x="59266" y="41066"/>
                  <a:pt x="59049" y="41147"/>
                  <a:pt x="58995" y="41202"/>
                </a:cubicBezTo>
                <a:cubicBezTo>
                  <a:pt x="58941" y="41256"/>
                  <a:pt x="58588" y="41337"/>
                  <a:pt x="58588" y="41391"/>
                </a:cubicBezTo>
                <a:cubicBezTo>
                  <a:pt x="58588" y="41418"/>
                  <a:pt x="59022" y="41554"/>
                  <a:pt x="58995" y="41581"/>
                </a:cubicBezTo>
                <a:cubicBezTo>
                  <a:pt x="58941" y="41608"/>
                  <a:pt x="58670" y="41771"/>
                  <a:pt x="58615" y="41744"/>
                </a:cubicBezTo>
                <a:cubicBezTo>
                  <a:pt x="58480" y="41744"/>
                  <a:pt x="58344" y="41581"/>
                  <a:pt x="58208" y="41581"/>
                </a:cubicBezTo>
                <a:cubicBezTo>
                  <a:pt x="58100" y="41581"/>
                  <a:pt x="57964" y="41744"/>
                  <a:pt x="57829" y="41771"/>
                </a:cubicBezTo>
                <a:cubicBezTo>
                  <a:pt x="57802" y="41771"/>
                  <a:pt x="57449" y="41581"/>
                  <a:pt x="57449" y="41581"/>
                </a:cubicBezTo>
                <a:cubicBezTo>
                  <a:pt x="57449" y="41527"/>
                  <a:pt x="57829" y="41446"/>
                  <a:pt x="57829" y="41391"/>
                </a:cubicBezTo>
                <a:cubicBezTo>
                  <a:pt x="57829" y="41337"/>
                  <a:pt x="57449" y="41256"/>
                  <a:pt x="57449" y="41202"/>
                </a:cubicBezTo>
                <a:cubicBezTo>
                  <a:pt x="57449" y="41202"/>
                  <a:pt x="57530" y="41147"/>
                  <a:pt x="57639" y="41120"/>
                </a:cubicBezTo>
                <a:cubicBezTo>
                  <a:pt x="57720" y="41066"/>
                  <a:pt x="57829" y="41012"/>
                  <a:pt x="57829" y="41012"/>
                </a:cubicBezTo>
                <a:cubicBezTo>
                  <a:pt x="57720" y="41012"/>
                  <a:pt x="57530" y="40849"/>
                  <a:pt x="57422" y="40849"/>
                </a:cubicBezTo>
                <a:cubicBezTo>
                  <a:pt x="57313" y="40849"/>
                  <a:pt x="57151" y="41039"/>
                  <a:pt x="57042" y="41012"/>
                </a:cubicBezTo>
                <a:cubicBezTo>
                  <a:pt x="56934" y="41012"/>
                  <a:pt x="56771" y="40822"/>
                  <a:pt x="56662" y="40849"/>
                </a:cubicBezTo>
                <a:cubicBezTo>
                  <a:pt x="56581" y="40849"/>
                  <a:pt x="56337" y="40985"/>
                  <a:pt x="56283" y="41039"/>
                </a:cubicBezTo>
                <a:cubicBezTo>
                  <a:pt x="56228" y="41039"/>
                  <a:pt x="55957" y="41229"/>
                  <a:pt x="55876" y="41202"/>
                </a:cubicBezTo>
                <a:cubicBezTo>
                  <a:pt x="55767" y="41202"/>
                  <a:pt x="55605" y="41012"/>
                  <a:pt x="55496" y="41039"/>
                </a:cubicBezTo>
                <a:cubicBezTo>
                  <a:pt x="55442" y="41039"/>
                  <a:pt x="55360" y="41093"/>
                  <a:pt x="55306" y="41120"/>
                </a:cubicBezTo>
                <a:lnTo>
                  <a:pt x="55252" y="41147"/>
                </a:lnTo>
                <a:lnTo>
                  <a:pt x="55252" y="41174"/>
                </a:lnTo>
                <a:cubicBezTo>
                  <a:pt x="55252" y="41174"/>
                  <a:pt x="55252" y="41174"/>
                  <a:pt x="55252" y="41174"/>
                </a:cubicBezTo>
                <a:lnTo>
                  <a:pt x="55225" y="41174"/>
                </a:lnTo>
                <a:cubicBezTo>
                  <a:pt x="55198" y="41202"/>
                  <a:pt x="55171" y="41202"/>
                  <a:pt x="55116" y="41202"/>
                </a:cubicBezTo>
                <a:cubicBezTo>
                  <a:pt x="55008" y="41202"/>
                  <a:pt x="54845" y="41012"/>
                  <a:pt x="54737" y="41039"/>
                </a:cubicBezTo>
                <a:cubicBezTo>
                  <a:pt x="54601" y="41039"/>
                  <a:pt x="54493" y="41202"/>
                  <a:pt x="54357" y="41229"/>
                </a:cubicBezTo>
                <a:cubicBezTo>
                  <a:pt x="54221" y="41229"/>
                  <a:pt x="54086" y="41039"/>
                  <a:pt x="53977" y="41039"/>
                </a:cubicBezTo>
                <a:cubicBezTo>
                  <a:pt x="53869" y="41039"/>
                  <a:pt x="53679" y="41229"/>
                  <a:pt x="53597" y="41229"/>
                </a:cubicBezTo>
                <a:cubicBezTo>
                  <a:pt x="53570" y="41229"/>
                  <a:pt x="53218" y="41066"/>
                  <a:pt x="53218" y="41066"/>
                </a:cubicBezTo>
                <a:cubicBezTo>
                  <a:pt x="53218" y="41039"/>
                  <a:pt x="53543" y="40876"/>
                  <a:pt x="53570" y="40876"/>
                </a:cubicBezTo>
                <a:cubicBezTo>
                  <a:pt x="53462" y="40876"/>
                  <a:pt x="53326" y="40686"/>
                  <a:pt x="53191" y="40686"/>
                </a:cubicBezTo>
                <a:cubicBezTo>
                  <a:pt x="53136" y="40686"/>
                  <a:pt x="52892" y="40849"/>
                  <a:pt x="52838" y="40876"/>
                </a:cubicBezTo>
                <a:cubicBezTo>
                  <a:pt x="52757" y="40930"/>
                  <a:pt x="52567" y="41066"/>
                  <a:pt x="52458" y="41093"/>
                </a:cubicBezTo>
                <a:cubicBezTo>
                  <a:pt x="52350" y="41093"/>
                  <a:pt x="52187" y="40903"/>
                  <a:pt x="52078" y="40903"/>
                </a:cubicBezTo>
                <a:cubicBezTo>
                  <a:pt x="51970" y="40930"/>
                  <a:pt x="51807" y="41120"/>
                  <a:pt x="51699" y="41120"/>
                </a:cubicBezTo>
                <a:cubicBezTo>
                  <a:pt x="51617" y="41120"/>
                  <a:pt x="51400" y="40930"/>
                  <a:pt x="51319" y="40957"/>
                </a:cubicBezTo>
                <a:cubicBezTo>
                  <a:pt x="51211" y="40985"/>
                  <a:pt x="51021" y="41120"/>
                  <a:pt x="50966" y="41174"/>
                </a:cubicBezTo>
                <a:cubicBezTo>
                  <a:pt x="50912" y="41174"/>
                  <a:pt x="50641" y="41364"/>
                  <a:pt x="50587" y="41364"/>
                </a:cubicBezTo>
                <a:cubicBezTo>
                  <a:pt x="50532" y="41364"/>
                  <a:pt x="50261" y="41202"/>
                  <a:pt x="50207" y="41229"/>
                </a:cubicBezTo>
                <a:cubicBezTo>
                  <a:pt x="50071" y="41256"/>
                  <a:pt x="49936" y="41364"/>
                  <a:pt x="49854" y="41446"/>
                </a:cubicBezTo>
                <a:cubicBezTo>
                  <a:pt x="49800" y="41473"/>
                  <a:pt x="49583" y="41635"/>
                  <a:pt x="49502" y="41663"/>
                </a:cubicBezTo>
                <a:cubicBezTo>
                  <a:pt x="49366" y="41663"/>
                  <a:pt x="49203" y="41500"/>
                  <a:pt x="49095" y="41500"/>
                </a:cubicBezTo>
                <a:cubicBezTo>
                  <a:pt x="49013" y="41500"/>
                  <a:pt x="48797" y="41717"/>
                  <a:pt x="48715" y="41717"/>
                </a:cubicBezTo>
                <a:cubicBezTo>
                  <a:pt x="48580" y="41717"/>
                  <a:pt x="48417" y="41608"/>
                  <a:pt x="48308" y="41581"/>
                </a:cubicBezTo>
                <a:cubicBezTo>
                  <a:pt x="48254" y="41554"/>
                  <a:pt x="47956" y="41418"/>
                  <a:pt x="47901" y="41418"/>
                </a:cubicBezTo>
                <a:cubicBezTo>
                  <a:pt x="47793" y="41446"/>
                  <a:pt x="47576" y="41608"/>
                  <a:pt x="47522" y="41635"/>
                </a:cubicBezTo>
                <a:cubicBezTo>
                  <a:pt x="47386" y="41717"/>
                  <a:pt x="47250" y="41771"/>
                  <a:pt x="47142" y="41852"/>
                </a:cubicBezTo>
                <a:cubicBezTo>
                  <a:pt x="47088" y="41880"/>
                  <a:pt x="46816" y="42042"/>
                  <a:pt x="46735" y="42069"/>
                </a:cubicBezTo>
                <a:cubicBezTo>
                  <a:pt x="46627" y="42069"/>
                  <a:pt x="46464" y="41907"/>
                  <a:pt x="46328" y="41907"/>
                </a:cubicBezTo>
                <a:cubicBezTo>
                  <a:pt x="46247" y="41907"/>
                  <a:pt x="46030" y="42124"/>
                  <a:pt x="45948" y="42097"/>
                </a:cubicBezTo>
                <a:cubicBezTo>
                  <a:pt x="45813" y="42097"/>
                  <a:pt x="45623" y="41988"/>
                  <a:pt x="45542" y="41934"/>
                </a:cubicBezTo>
                <a:cubicBezTo>
                  <a:pt x="45433" y="41907"/>
                  <a:pt x="45243" y="41771"/>
                  <a:pt x="45135" y="41771"/>
                </a:cubicBezTo>
                <a:cubicBezTo>
                  <a:pt x="44999" y="41771"/>
                  <a:pt x="44836" y="41608"/>
                  <a:pt x="44728" y="41608"/>
                </a:cubicBezTo>
                <a:cubicBezTo>
                  <a:pt x="44592" y="41608"/>
                  <a:pt x="44430" y="41798"/>
                  <a:pt x="44321" y="41798"/>
                </a:cubicBezTo>
                <a:cubicBezTo>
                  <a:pt x="44240" y="41798"/>
                  <a:pt x="43996" y="41608"/>
                  <a:pt x="43914" y="41608"/>
                </a:cubicBezTo>
                <a:cubicBezTo>
                  <a:pt x="43806" y="41635"/>
                  <a:pt x="43616" y="41771"/>
                  <a:pt x="43534" y="41825"/>
                </a:cubicBezTo>
                <a:cubicBezTo>
                  <a:pt x="43507" y="41825"/>
                  <a:pt x="43155" y="42015"/>
                  <a:pt x="43155" y="41988"/>
                </a:cubicBezTo>
                <a:cubicBezTo>
                  <a:pt x="43019" y="41988"/>
                  <a:pt x="42829" y="41852"/>
                  <a:pt x="42748" y="41825"/>
                </a:cubicBezTo>
                <a:cubicBezTo>
                  <a:pt x="42721" y="41798"/>
                  <a:pt x="42612" y="41771"/>
                  <a:pt x="42531" y="41744"/>
                </a:cubicBezTo>
                <a:cubicBezTo>
                  <a:pt x="42422" y="41690"/>
                  <a:pt x="42341" y="41663"/>
                  <a:pt x="42341" y="41635"/>
                </a:cubicBezTo>
                <a:cubicBezTo>
                  <a:pt x="42341" y="41608"/>
                  <a:pt x="42422" y="41581"/>
                  <a:pt x="42531" y="41554"/>
                </a:cubicBezTo>
                <a:cubicBezTo>
                  <a:pt x="42612" y="41500"/>
                  <a:pt x="42721" y="41473"/>
                  <a:pt x="42748" y="41446"/>
                </a:cubicBezTo>
                <a:cubicBezTo>
                  <a:pt x="42775" y="41446"/>
                  <a:pt x="43128" y="41283"/>
                  <a:pt x="43128" y="41256"/>
                </a:cubicBezTo>
                <a:cubicBezTo>
                  <a:pt x="43046" y="41202"/>
                  <a:pt x="42829" y="41147"/>
                  <a:pt x="42721" y="41093"/>
                </a:cubicBezTo>
                <a:lnTo>
                  <a:pt x="41961" y="41446"/>
                </a:lnTo>
                <a:lnTo>
                  <a:pt x="41554" y="41635"/>
                </a:lnTo>
                <a:lnTo>
                  <a:pt x="41175" y="41825"/>
                </a:lnTo>
                <a:cubicBezTo>
                  <a:pt x="41093" y="41852"/>
                  <a:pt x="40903" y="41988"/>
                  <a:pt x="40768" y="41988"/>
                </a:cubicBezTo>
                <a:cubicBezTo>
                  <a:pt x="40741" y="42015"/>
                  <a:pt x="40415" y="41825"/>
                  <a:pt x="40388" y="41798"/>
                </a:cubicBezTo>
                <a:cubicBezTo>
                  <a:pt x="40307" y="41771"/>
                  <a:pt x="40063" y="41608"/>
                  <a:pt x="39981" y="41608"/>
                </a:cubicBezTo>
                <a:cubicBezTo>
                  <a:pt x="39927" y="41608"/>
                  <a:pt x="39629" y="41771"/>
                  <a:pt x="39574" y="41798"/>
                </a:cubicBezTo>
                <a:cubicBezTo>
                  <a:pt x="39547" y="41825"/>
                  <a:pt x="39249" y="41961"/>
                  <a:pt x="39195" y="41961"/>
                </a:cubicBezTo>
                <a:cubicBezTo>
                  <a:pt x="39086" y="41961"/>
                  <a:pt x="38896" y="41771"/>
                  <a:pt x="38788" y="41771"/>
                </a:cubicBezTo>
                <a:cubicBezTo>
                  <a:pt x="38652" y="41771"/>
                  <a:pt x="38517" y="41934"/>
                  <a:pt x="38381" y="41934"/>
                </a:cubicBezTo>
                <a:cubicBezTo>
                  <a:pt x="38272" y="41934"/>
                  <a:pt x="38110" y="41744"/>
                  <a:pt x="38001" y="41744"/>
                </a:cubicBezTo>
                <a:cubicBezTo>
                  <a:pt x="37838" y="41744"/>
                  <a:pt x="37730" y="41907"/>
                  <a:pt x="37594" y="41907"/>
                </a:cubicBezTo>
                <a:cubicBezTo>
                  <a:pt x="37486" y="41907"/>
                  <a:pt x="37323" y="41690"/>
                  <a:pt x="37187" y="41690"/>
                </a:cubicBezTo>
                <a:cubicBezTo>
                  <a:pt x="37133" y="41690"/>
                  <a:pt x="36862" y="41825"/>
                  <a:pt x="36808" y="41852"/>
                </a:cubicBezTo>
                <a:cubicBezTo>
                  <a:pt x="36699" y="41880"/>
                  <a:pt x="36509" y="41988"/>
                  <a:pt x="36401" y="42015"/>
                </a:cubicBezTo>
                <a:cubicBezTo>
                  <a:pt x="36292" y="42015"/>
                  <a:pt x="36103" y="41798"/>
                  <a:pt x="36021" y="41798"/>
                </a:cubicBezTo>
                <a:cubicBezTo>
                  <a:pt x="35940" y="41798"/>
                  <a:pt x="35669" y="41988"/>
                  <a:pt x="35614" y="41961"/>
                </a:cubicBezTo>
                <a:cubicBezTo>
                  <a:pt x="35560" y="41934"/>
                  <a:pt x="35235" y="41771"/>
                  <a:pt x="35235" y="41744"/>
                </a:cubicBezTo>
                <a:cubicBezTo>
                  <a:pt x="35235" y="41690"/>
                  <a:pt x="35614" y="41663"/>
                  <a:pt x="35641" y="41581"/>
                </a:cubicBezTo>
                <a:cubicBezTo>
                  <a:pt x="35669" y="41527"/>
                  <a:pt x="36021" y="41500"/>
                  <a:pt x="36021" y="41446"/>
                </a:cubicBezTo>
                <a:cubicBezTo>
                  <a:pt x="36021" y="41391"/>
                  <a:pt x="35696" y="41283"/>
                  <a:pt x="35641" y="41229"/>
                </a:cubicBezTo>
                <a:cubicBezTo>
                  <a:pt x="35587" y="41147"/>
                  <a:pt x="35370" y="41093"/>
                  <a:pt x="35289" y="41012"/>
                </a:cubicBezTo>
                <a:cubicBezTo>
                  <a:pt x="35018" y="41120"/>
                  <a:pt x="34773" y="41229"/>
                  <a:pt x="34502" y="41337"/>
                </a:cubicBezTo>
                <a:cubicBezTo>
                  <a:pt x="34367" y="41391"/>
                  <a:pt x="34258" y="41446"/>
                  <a:pt x="34122" y="41500"/>
                </a:cubicBezTo>
                <a:cubicBezTo>
                  <a:pt x="33987" y="41554"/>
                  <a:pt x="33851" y="41608"/>
                  <a:pt x="33743" y="41663"/>
                </a:cubicBezTo>
                <a:cubicBezTo>
                  <a:pt x="33689" y="41690"/>
                  <a:pt x="33417" y="41825"/>
                  <a:pt x="33363" y="41825"/>
                </a:cubicBezTo>
                <a:cubicBezTo>
                  <a:pt x="33282" y="41825"/>
                  <a:pt x="33038" y="41663"/>
                  <a:pt x="32983" y="41635"/>
                </a:cubicBezTo>
                <a:cubicBezTo>
                  <a:pt x="32956" y="41608"/>
                  <a:pt x="32604" y="41473"/>
                  <a:pt x="32604" y="41446"/>
                </a:cubicBezTo>
                <a:cubicBezTo>
                  <a:pt x="32631" y="41418"/>
                  <a:pt x="32956" y="41256"/>
                  <a:pt x="32983" y="41256"/>
                </a:cubicBezTo>
                <a:cubicBezTo>
                  <a:pt x="32902" y="41283"/>
                  <a:pt x="32739" y="41066"/>
                  <a:pt x="32631" y="41066"/>
                </a:cubicBezTo>
                <a:cubicBezTo>
                  <a:pt x="32604" y="41066"/>
                  <a:pt x="32224" y="41229"/>
                  <a:pt x="32251" y="41256"/>
                </a:cubicBezTo>
                <a:cubicBezTo>
                  <a:pt x="32251" y="41283"/>
                  <a:pt x="32631" y="41418"/>
                  <a:pt x="32604" y="41446"/>
                </a:cubicBezTo>
                <a:cubicBezTo>
                  <a:pt x="32549" y="41500"/>
                  <a:pt x="32332" y="41554"/>
                  <a:pt x="32224" y="41608"/>
                </a:cubicBezTo>
                <a:lnTo>
                  <a:pt x="31871" y="41798"/>
                </a:lnTo>
                <a:cubicBezTo>
                  <a:pt x="31736" y="41771"/>
                  <a:pt x="31600" y="41608"/>
                  <a:pt x="31491" y="41608"/>
                </a:cubicBezTo>
                <a:cubicBezTo>
                  <a:pt x="31383" y="41608"/>
                  <a:pt x="31193" y="41798"/>
                  <a:pt x="31112" y="41771"/>
                </a:cubicBezTo>
                <a:cubicBezTo>
                  <a:pt x="31030" y="41771"/>
                  <a:pt x="30759" y="41608"/>
                  <a:pt x="30732" y="41581"/>
                </a:cubicBezTo>
                <a:cubicBezTo>
                  <a:pt x="30705" y="41581"/>
                  <a:pt x="31112" y="41446"/>
                  <a:pt x="31112" y="41418"/>
                </a:cubicBezTo>
                <a:cubicBezTo>
                  <a:pt x="31112" y="41364"/>
                  <a:pt x="30705" y="41283"/>
                  <a:pt x="30732" y="41229"/>
                </a:cubicBezTo>
                <a:cubicBezTo>
                  <a:pt x="30759" y="41147"/>
                  <a:pt x="31085" y="41120"/>
                  <a:pt x="31112" y="41039"/>
                </a:cubicBezTo>
                <a:cubicBezTo>
                  <a:pt x="31112" y="40985"/>
                  <a:pt x="30732" y="40903"/>
                  <a:pt x="30732" y="40849"/>
                </a:cubicBezTo>
                <a:cubicBezTo>
                  <a:pt x="30461" y="40985"/>
                  <a:pt x="30217" y="41120"/>
                  <a:pt x="29973" y="41229"/>
                </a:cubicBezTo>
                <a:cubicBezTo>
                  <a:pt x="29945" y="41229"/>
                  <a:pt x="29864" y="41283"/>
                  <a:pt x="29783" y="41337"/>
                </a:cubicBezTo>
                <a:cubicBezTo>
                  <a:pt x="29756" y="41337"/>
                  <a:pt x="29728" y="41364"/>
                  <a:pt x="29701" y="41364"/>
                </a:cubicBezTo>
                <a:cubicBezTo>
                  <a:pt x="29701" y="41364"/>
                  <a:pt x="29674" y="41391"/>
                  <a:pt x="29674" y="41391"/>
                </a:cubicBezTo>
                <a:cubicBezTo>
                  <a:pt x="29620" y="41418"/>
                  <a:pt x="29593" y="41418"/>
                  <a:pt x="29593" y="41418"/>
                </a:cubicBezTo>
                <a:cubicBezTo>
                  <a:pt x="29566" y="41418"/>
                  <a:pt x="29213" y="41256"/>
                  <a:pt x="29213" y="41229"/>
                </a:cubicBezTo>
                <a:cubicBezTo>
                  <a:pt x="29213" y="41229"/>
                  <a:pt x="29593" y="41066"/>
                  <a:pt x="29593" y="41039"/>
                </a:cubicBezTo>
                <a:cubicBezTo>
                  <a:pt x="29539" y="41012"/>
                  <a:pt x="29267" y="40876"/>
                  <a:pt x="29186" y="40876"/>
                </a:cubicBezTo>
                <a:cubicBezTo>
                  <a:pt x="29105" y="40876"/>
                  <a:pt x="28860" y="41039"/>
                  <a:pt x="28806" y="41066"/>
                </a:cubicBezTo>
                <a:cubicBezTo>
                  <a:pt x="28752" y="41066"/>
                  <a:pt x="28481" y="41256"/>
                  <a:pt x="28426" y="41256"/>
                </a:cubicBezTo>
                <a:cubicBezTo>
                  <a:pt x="28345" y="41229"/>
                  <a:pt x="28128" y="41093"/>
                  <a:pt x="28047" y="41066"/>
                </a:cubicBezTo>
                <a:cubicBezTo>
                  <a:pt x="27992" y="41039"/>
                  <a:pt x="27748" y="40903"/>
                  <a:pt x="27667" y="40903"/>
                </a:cubicBezTo>
                <a:cubicBezTo>
                  <a:pt x="27531" y="40876"/>
                  <a:pt x="27423" y="40713"/>
                  <a:pt x="27287" y="40713"/>
                </a:cubicBezTo>
                <a:cubicBezTo>
                  <a:pt x="27206" y="40713"/>
                  <a:pt x="26962" y="40876"/>
                  <a:pt x="26908" y="40903"/>
                </a:cubicBezTo>
                <a:cubicBezTo>
                  <a:pt x="26853" y="40957"/>
                  <a:pt x="26636" y="41093"/>
                  <a:pt x="26555" y="41120"/>
                </a:cubicBezTo>
                <a:cubicBezTo>
                  <a:pt x="26446" y="41120"/>
                  <a:pt x="26284" y="40957"/>
                  <a:pt x="26148" y="40957"/>
                </a:cubicBezTo>
                <a:cubicBezTo>
                  <a:pt x="26040" y="40957"/>
                  <a:pt x="25904" y="41147"/>
                  <a:pt x="25795" y="41147"/>
                </a:cubicBezTo>
                <a:cubicBezTo>
                  <a:pt x="25741" y="41147"/>
                  <a:pt x="25443" y="40985"/>
                  <a:pt x="25416" y="40985"/>
                </a:cubicBezTo>
                <a:cubicBezTo>
                  <a:pt x="25280" y="41039"/>
                  <a:pt x="25144" y="41147"/>
                  <a:pt x="25036" y="41202"/>
                </a:cubicBezTo>
                <a:lnTo>
                  <a:pt x="24683" y="41418"/>
                </a:lnTo>
                <a:lnTo>
                  <a:pt x="24331" y="41635"/>
                </a:lnTo>
                <a:cubicBezTo>
                  <a:pt x="24195" y="41581"/>
                  <a:pt x="24060" y="41527"/>
                  <a:pt x="23924" y="41500"/>
                </a:cubicBezTo>
                <a:cubicBezTo>
                  <a:pt x="23870" y="41473"/>
                  <a:pt x="23517" y="41364"/>
                  <a:pt x="23517" y="41337"/>
                </a:cubicBezTo>
                <a:cubicBezTo>
                  <a:pt x="23517" y="41310"/>
                  <a:pt x="23843" y="41147"/>
                  <a:pt x="23897" y="41120"/>
                </a:cubicBezTo>
                <a:cubicBezTo>
                  <a:pt x="23978" y="41066"/>
                  <a:pt x="24222" y="40957"/>
                  <a:pt x="24249" y="40903"/>
                </a:cubicBezTo>
                <a:cubicBezTo>
                  <a:pt x="24277" y="40876"/>
                  <a:pt x="23870" y="40795"/>
                  <a:pt x="23843" y="40768"/>
                </a:cubicBezTo>
                <a:lnTo>
                  <a:pt x="23110" y="41202"/>
                </a:lnTo>
                <a:cubicBezTo>
                  <a:pt x="23029" y="41256"/>
                  <a:pt x="22893" y="41364"/>
                  <a:pt x="22758" y="41418"/>
                </a:cubicBezTo>
                <a:cubicBezTo>
                  <a:pt x="22703" y="41446"/>
                  <a:pt x="22405" y="41256"/>
                  <a:pt x="22351" y="41256"/>
                </a:cubicBezTo>
                <a:cubicBezTo>
                  <a:pt x="22269" y="41283"/>
                  <a:pt x="22025" y="41446"/>
                  <a:pt x="21971" y="41473"/>
                </a:cubicBezTo>
                <a:cubicBezTo>
                  <a:pt x="21917" y="41527"/>
                  <a:pt x="21673" y="41690"/>
                  <a:pt x="21591" y="41690"/>
                </a:cubicBezTo>
                <a:cubicBezTo>
                  <a:pt x="21510" y="41717"/>
                  <a:pt x="21212" y="41554"/>
                  <a:pt x="21157" y="41554"/>
                </a:cubicBezTo>
                <a:cubicBezTo>
                  <a:pt x="21049" y="41500"/>
                  <a:pt x="20886" y="41418"/>
                  <a:pt x="20750" y="41391"/>
                </a:cubicBezTo>
                <a:cubicBezTo>
                  <a:pt x="20669" y="41364"/>
                  <a:pt x="20452" y="41202"/>
                  <a:pt x="20344" y="41229"/>
                </a:cubicBezTo>
                <a:cubicBezTo>
                  <a:pt x="20235" y="41229"/>
                  <a:pt x="20072" y="41418"/>
                  <a:pt x="19964" y="41418"/>
                </a:cubicBezTo>
                <a:cubicBezTo>
                  <a:pt x="19801" y="41418"/>
                  <a:pt x="19720" y="41256"/>
                  <a:pt x="19557" y="41256"/>
                </a:cubicBezTo>
                <a:cubicBezTo>
                  <a:pt x="19448" y="41256"/>
                  <a:pt x="19286" y="41446"/>
                  <a:pt x="19177" y="41446"/>
                </a:cubicBezTo>
                <a:cubicBezTo>
                  <a:pt x="19096" y="41446"/>
                  <a:pt x="18825" y="41310"/>
                  <a:pt x="18770" y="41283"/>
                </a:cubicBezTo>
                <a:cubicBezTo>
                  <a:pt x="18716" y="41256"/>
                  <a:pt x="18418" y="41093"/>
                  <a:pt x="18364" y="41093"/>
                </a:cubicBezTo>
                <a:cubicBezTo>
                  <a:pt x="18336" y="41120"/>
                  <a:pt x="17984" y="41283"/>
                  <a:pt x="17984" y="41310"/>
                </a:cubicBezTo>
                <a:cubicBezTo>
                  <a:pt x="17984" y="41364"/>
                  <a:pt x="18391" y="41418"/>
                  <a:pt x="18364" y="41473"/>
                </a:cubicBezTo>
                <a:cubicBezTo>
                  <a:pt x="18364" y="41500"/>
                  <a:pt x="18038" y="41663"/>
                  <a:pt x="17984" y="41663"/>
                </a:cubicBezTo>
                <a:cubicBezTo>
                  <a:pt x="17930" y="41690"/>
                  <a:pt x="17658" y="41500"/>
                  <a:pt x="17577" y="41500"/>
                </a:cubicBezTo>
                <a:cubicBezTo>
                  <a:pt x="17468" y="41500"/>
                  <a:pt x="17306" y="41690"/>
                  <a:pt x="17197" y="41663"/>
                </a:cubicBezTo>
                <a:cubicBezTo>
                  <a:pt x="17143" y="41663"/>
                  <a:pt x="17062" y="41635"/>
                  <a:pt x="16980" y="41581"/>
                </a:cubicBezTo>
                <a:lnTo>
                  <a:pt x="16926" y="41554"/>
                </a:lnTo>
                <a:cubicBezTo>
                  <a:pt x="16899" y="41554"/>
                  <a:pt x="16899" y="41554"/>
                  <a:pt x="16872" y="41527"/>
                </a:cubicBezTo>
                <a:cubicBezTo>
                  <a:pt x="16845" y="41527"/>
                  <a:pt x="16817" y="41500"/>
                  <a:pt x="16790" y="41500"/>
                </a:cubicBezTo>
                <a:lnTo>
                  <a:pt x="16411" y="41310"/>
                </a:lnTo>
                <a:cubicBezTo>
                  <a:pt x="16302" y="41256"/>
                  <a:pt x="16139" y="41147"/>
                  <a:pt x="16004" y="41120"/>
                </a:cubicBezTo>
                <a:cubicBezTo>
                  <a:pt x="15922" y="41093"/>
                  <a:pt x="15733" y="40930"/>
                  <a:pt x="15624" y="40930"/>
                </a:cubicBezTo>
                <a:cubicBezTo>
                  <a:pt x="15543" y="40930"/>
                  <a:pt x="15299" y="41093"/>
                  <a:pt x="15217" y="41120"/>
                </a:cubicBezTo>
                <a:cubicBezTo>
                  <a:pt x="15190" y="41120"/>
                  <a:pt x="14837" y="41283"/>
                  <a:pt x="14837" y="41283"/>
                </a:cubicBezTo>
                <a:cubicBezTo>
                  <a:pt x="14783" y="41256"/>
                  <a:pt x="14431" y="41120"/>
                  <a:pt x="14431" y="41093"/>
                </a:cubicBezTo>
                <a:cubicBezTo>
                  <a:pt x="14431" y="41066"/>
                  <a:pt x="14783" y="40957"/>
                  <a:pt x="14837" y="40930"/>
                </a:cubicBezTo>
                <a:cubicBezTo>
                  <a:pt x="14892" y="40903"/>
                  <a:pt x="15217" y="40795"/>
                  <a:pt x="15217" y="40740"/>
                </a:cubicBezTo>
                <a:cubicBezTo>
                  <a:pt x="15244" y="40686"/>
                  <a:pt x="14837" y="40605"/>
                  <a:pt x="14837" y="40551"/>
                </a:cubicBezTo>
                <a:cubicBezTo>
                  <a:pt x="14837" y="40496"/>
                  <a:pt x="15244" y="40415"/>
                  <a:pt x="15217" y="40388"/>
                </a:cubicBezTo>
                <a:cubicBezTo>
                  <a:pt x="15190" y="40306"/>
                  <a:pt x="14892" y="40252"/>
                  <a:pt x="14837" y="40198"/>
                </a:cubicBezTo>
                <a:cubicBezTo>
                  <a:pt x="14756" y="40117"/>
                  <a:pt x="14539" y="40062"/>
                  <a:pt x="14458" y="39981"/>
                </a:cubicBezTo>
                <a:cubicBezTo>
                  <a:pt x="14431" y="40062"/>
                  <a:pt x="14078" y="40117"/>
                  <a:pt x="14078" y="40171"/>
                </a:cubicBezTo>
                <a:cubicBezTo>
                  <a:pt x="14051" y="40225"/>
                  <a:pt x="14485" y="40306"/>
                  <a:pt x="14458" y="40361"/>
                </a:cubicBezTo>
                <a:cubicBezTo>
                  <a:pt x="14431" y="40415"/>
                  <a:pt x="14132" y="40496"/>
                  <a:pt x="14051" y="40523"/>
                </a:cubicBezTo>
                <a:cubicBezTo>
                  <a:pt x="13969" y="40605"/>
                  <a:pt x="13780" y="40659"/>
                  <a:pt x="13671" y="40713"/>
                </a:cubicBezTo>
                <a:cubicBezTo>
                  <a:pt x="13535" y="40740"/>
                  <a:pt x="13346" y="40822"/>
                  <a:pt x="13264" y="40876"/>
                </a:cubicBezTo>
                <a:cubicBezTo>
                  <a:pt x="13210" y="40903"/>
                  <a:pt x="12857" y="40985"/>
                  <a:pt x="12857" y="41039"/>
                </a:cubicBezTo>
                <a:cubicBezTo>
                  <a:pt x="12857" y="41093"/>
                  <a:pt x="13237" y="41174"/>
                  <a:pt x="13237" y="41229"/>
                </a:cubicBezTo>
                <a:cubicBezTo>
                  <a:pt x="12993" y="41337"/>
                  <a:pt x="12722" y="41446"/>
                  <a:pt x="12451" y="41554"/>
                </a:cubicBezTo>
                <a:cubicBezTo>
                  <a:pt x="12179" y="41418"/>
                  <a:pt x="11935" y="41283"/>
                  <a:pt x="11664" y="41147"/>
                </a:cubicBezTo>
                <a:lnTo>
                  <a:pt x="12071" y="40985"/>
                </a:lnTo>
                <a:cubicBezTo>
                  <a:pt x="12125" y="40957"/>
                  <a:pt x="12478" y="40849"/>
                  <a:pt x="12478" y="40822"/>
                </a:cubicBezTo>
                <a:cubicBezTo>
                  <a:pt x="12478" y="40795"/>
                  <a:pt x="12152" y="40659"/>
                  <a:pt x="12098" y="40605"/>
                </a:cubicBezTo>
                <a:cubicBezTo>
                  <a:pt x="11962" y="40551"/>
                  <a:pt x="11827" y="40469"/>
                  <a:pt x="11718" y="40415"/>
                </a:cubicBezTo>
                <a:lnTo>
                  <a:pt x="10904" y="40713"/>
                </a:lnTo>
                <a:cubicBezTo>
                  <a:pt x="10823" y="40740"/>
                  <a:pt x="10606" y="40849"/>
                  <a:pt x="10498" y="40876"/>
                </a:cubicBezTo>
                <a:cubicBezTo>
                  <a:pt x="10498" y="40876"/>
                  <a:pt x="10118" y="40659"/>
                  <a:pt x="10145" y="40659"/>
                </a:cubicBezTo>
                <a:cubicBezTo>
                  <a:pt x="10145" y="40605"/>
                  <a:pt x="10552" y="40551"/>
                  <a:pt x="10525" y="40496"/>
                </a:cubicBezTo>
                <a:cubicBezTo>
                  <a:pt x="10525" y="40469"/>
                  <a:pt x="10226" y="40306"/>
                  <a:pt x="10172" y="40279"/>
                </a:cubicBezTo>
                <a:cubicBezTo>
                  <a:pt x="10118" y="40252"/>
                  <a:pt x="9820" y="40442"/>
                  <a:pt x="9765" y="40442"/>
                </a:cubicBezTo>
                <a:cubicBezTo>
                  <a:pt x="9711" y="40415"/>
                  <a:pt x="9440" y="40198"/>
                  <a:pt x="9386" y="40225"/>
                </a:cubicBezTo>
                <a:cubicBezTo>
                  <a:pt x="9331" y="40225"/>
                  <a:pt x="9006" y="40361"/>
                  <a:pt x="9006" y="40361"/>
                </a:cubicBezTo>
                <a:cubicBezTo>
                  <a:pt x="9006" y="40415"/>
                  <a:pt x="9386" y="40523"/>
                  <a:pt x="9358" y="40578"/>
                </a:cubicBezTo>
                <a:cubicBezTo>
                  <a:pt x="9331" y="40632"/>
                  <a:pt x="9060" y="40686"/>
                  <a:pt x="8979" y="40740"/>
                </a:cubicBezTo>
                <a:cubicBezTo>
                  <a:pt x="8870" y="40795"/>
                  <a:pt x="8707" y="40849"/>
                  <a:pt x="8599" y="40903"/>
                </a:cubicBezTo>
                <a:lnTo>
                  <a:pt x="8192" y="41066"/>
                </a:lnTo>
                <a:cubicBezTo>
                  <a:pt x="8165" y="41120"/>
                  <a:pt x="7812" y="41174"/>
                  <a:pt x="7812" y="41229"/>
                </a:cubicBezTo>
                <a:cubicBezTo>
                  <a:pt x="7812" y="41174"/>
                  <a:pt x="7433" y="41093"/>
                  <a:pt x="7460" y="41039"/>
                </a:cubicBezTo>
                <a:cubicBezTo>
                  <a:pt x="7460" y="40985"/>
                  <a:pt x="7839" y="40903"/>
                  <a:pt x="7839" y="40849"/>
                </a:cubicBezTo>
                <a:cubicBezTo>
                  <a:pt x="7812" y="40795"/>
                  <a:pt x="7460" y="40713"/>
                  <a:pt x="7460" y="40659"/>
                </a:cubicBezTo>
                <a:cubicBezTo>
                  <a:pt x="7460" y="40605"/>
                  <a:pt x="7839" y="40551"/>
                  <a:pt x="7839" y="40496"/>
                </a:cubicBezTo>
                <a:cubicBezTo>
                  <a:pt x="7839" y="40469"/>
                  <a:pt x="7514" y="40306"/>
                  <a:pt x="7460" y="40279"/>
                </a:cubicBezTo>
                <a:cubicBezTo>
                  <a:pt x="7460" y="40279"/>
                  <a:pt x="7080" y="40442"/>
                  <a:pt x="7080" y="40469"/>
                </a:cubicBezTo>
                <a:cubicBezTo>
                  <a:pt x="7080" y="40469"/>
                  <a:pt x="7161" y="40523"/>
                  <a:pt x="7270" y="40551"/>
                </a:cubicBezTo>
                <a:cubicBezTo>
                  <a:pt x="7324" y="40578"/>
                  <a:pt x="7351" y="40605"/>
                  <a:pt x="7405" y="40632"/>
                </a:cubicBezTo>
                <a:lnTo>
                  <a:pt x="7460" y="40659"/>
                </a:lnTo>
                <a:cubicBezTo>
                  <a:pt x="7351" y="40686"/>
                  <a:pt x="7188" y="40822"/>
                  <a:pt x="7080" y="40822"/>
                </a:cubicBezTo>
                <a:cubicBezTo>
                  <a:pt x="6944" y="40822"/>
                  <a:pt x="6836" y="40659"/>
                  <a:pt x="6700" y="40632"/>
                </a:cubicBezTo>
                <a:cubicBezTo>
                  <a:pt x="6565" y="40632"/>
                  <a:pt x="6456" y="40442"/>
                  <a:pt x="6321" y="40442"/>
                </a:cubicBezTo>
                <a:cubicBezTo>
                  <a:pt x="6185" y="40442"/>
                  <a:pt x="6049" y="40632"/>
                  <a:pt x="5941" y="40605"/>
                </a:cubicBezTo>
                <a:cubicBezTo>
                  <a:pt x="5805" y="40605"/>
                  <a:pt x="5697" y="40442"/>
                  <a:pt x="5561" y="40415"/>
                </a:cubicBezTo>
                <a:cubicBezTo>
                  <a:pt x="5453" y="40415"/>
                  <a:pt x="5263" y="40632"/>
                  <a:pt x="5181" y="40605"/>
                </a:cubicBezTo>
                <a:cubicBezTo>
                  <a:pt x="5046" y="40578"/>
                  <a:pt x="4883" y="40469"/>
                  <a:pt x="4774" y="40415"/>
                </a:cubicBezTo>
                <a:cubicBezTo>
                  <a:pt x="4666" y="40361"/>
                  <a:pt x="4530" y="40279"/>
                  <a:pt x="4395" y="40225"/>
                </a:cubicBezTo>
                <a:cubicBezTo>
                  <a:pt x="4368" y="40225"/>
                  <a:pt x="4286" y="40171"/>
                  <a:pt x="4205" y="40144"/>
                </a:cubicBezTo>
                <a:lnTo>
                  <a:pt x="4151" y="40089"/>
                </a:lnTo>
                <a:lnTo>
                  <a:pt x="4151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096" y="40089"/>
                </a:lnTo>
                <a:lnTo>
                  <a:pt x="4069" y="40062"/>
                </a:lnTo>
                <a:cubicBezTo>
                  <a:pt x="4042" y="40062"/>
                  <a:pt x="4015" y="40035"/>
                  <a:pt x="3988" y="40035"/>
                </a:cubicBezTo>
                <a:cubicBezTo>
                  <a:pt x="3961" y="40035"/>
                  <a:pt x="3825" y="40089"/>
                  <a:pt x="3717" y="40117"/>
                </a:cubicBezTo>
                <a:cubicBezTo>
                  <a:pt x="3635" y="40144"/>
                  <a:pt x="3527" y="40171"/>
                  <a:pt x="3473" y="40171"/>
                </a:cubicBezTo>
                <a:cubicBezTo>
                  <a:pt x="3310" y="40117"/>
                  <a:pt x="3147" y="39927"/>
                  <a:pt x="3066" y="39845"/>
                </a:cubicBezTo>
                <a:cubicBezTo>
                  <a:pt x="2957" y="39764"/>
                  <a:pt x="2849" y="39601"/>
                  <a:pt x="2713" y="39466"/>
                </a:cubicBezTo>
                <a:cubicBezTo>
                  <a:pt x="2686" y="39466"/>
                  <a:pt x="2605" y="39438"/>
                  <a:pt x="2469" y="39411"/>
                </a:cubicBezTo>
                <a:cubicBezTo>
                  <a:pt x="2360" y="39384"/>
                  <a:pt x="2252" y="39357"/>
                  <a:pt x="2225" y="39330"/>
                </a:cubicBezTo>
                <a:cubicBezTo>
                  <a:pt x="2198" y="39357"/>
                  <a:pt x="2279" y="39466"/>
                  <a:pt x="2388" y="39574"/>
                </a:cubicBezTo>
                <a:cubicBezTo>
                  <a:pt x="2469" y="39683"/>
                  <a:pt x="2550" y="39764"/>
                  <a:pt x="2550" y="39791"/>
                </a:cubicBezTo>
                <a:cubicBezTo>
                  <a:pt x="2550" y="39791"/>
                  <a:pt x="2496" y="39791"/>
                  <a:pt x="2442" y="39791"/>
                </a:cubicBezTo>
                <a:cubicBezTo>
                  <a:pt x="2415" y="39764"/>
                  <a:pt x="2333" y="39764"/>
                  <a:pt x="2279" y="39737"/>
                </a:cubicBezTo>
                <a:cubicBezTo>
                  <a:pt x="2116" y="39683"/>
                  <a:pt x="1981" y="39601"/>
                  <a:pt x="1981" y="39601"/>
                </a:cubicBezTo>
                <a:cubicBezTo>
                  <a:pt x="1926" y="39547"/>
                  <a:pt x="1845" y="39411"/>
                  <a:pt x="1791" y="39276"/>
                </a:cubicBezTo>
                <a:cubicBezTo>
                  <a:pt x="1764" y="39140"/>
                  <a:pt x="1709" y="39004"/>
                  <a:pt x="1709" y="38950"/>
                </a:cubicBezTo>
                <a:cubicBezTo>
                  <a:pt x="1709" y="38896"/>
                  <a:pt x="1682" y="38706"/>
                  <a:pt x="1682" y="38543"/>
                </a:cubicBezTo>
                <a:cubicBezTo>
                  <a:pt x="1682" y="38381"/>
                  <a:pt x="1737" y="38245"/>
                  <a:pt x="1737" y="38245"/>
                </a:cubicBezTo>
                <a:cubicBezTo>
                  <a:pt x="1764" y="38245"/>
                  <a:pt x="1791" y="38381"/>
                  <a:pt x="1872" y="38516"/>
                </a:cubicBezTo>
                <a:cubicBezTo>
                  <a:pt x="1926" y="38625"/>
                  <a:pt x="2008" y="38733"/>
                  <a:pt x="2035" y="38760"/>
                </a:cubicBezTo>
                <a:cubicBezTo>
                  <a:pt x="2171" y="38896"/>
                  <a:pt x="2333" y="39004"/>
                  <a:pt x="2469" y="39059"/>
                </a:cubicBezTo>
                <a:cubicBezTo>
                  <a:pt x="2550" y="39167"/>
                  <a:pt x="2577" y="39384"/>
                  <a:pt x="2713" y="39493"/>
                </a:cubicBezTo>
                <a:cubicBezTo>
                  <a:pt x="2794" y="39520"/>
                  <a:pt x="3120" y="39520"/>
                  <a:pt x="3201" y="39493"/>
                </a:cubicBezTo>
                <a:cubicBezTo>
                  <a:pt x="3337" y="39520"/>
                  <a:pt x="3500" y="39466"/>
                  <a:pt x="3635" y="39438"/>
                </a:cubicBezTo>
                <a:cubicBezTo>
                  <a:pt x="3662" y="39438"/>
                  <a:pt x="3744" y="39411"/>
                  <a:pt x="3852" y="39384"/>
                </a:cubicBezTo>
                <a:cubicBezTo>
                  <a:pt x="3934" y="39357"/>
                  <a:pt x="4015" y="39330"/>
                  <a:pt x="4015" y="39303"/>
                </a:cubicBezTo>
                <a:cubicBezTo>
                  <a:pt x="3988" y="39303"/>
                  <a:pt x="3662" y="39113"/>
                  <a:pt x="3690" y="39086"/>
                </a:cubicBezTo>
                <a:cubicBezTo>
                  <a:pt x="3771" y="39032"/>
                  <a:pt x="3961" y="39004"/>
                  <a:pt x="4015" y="38950"/>
                </a:cubicBezTo>
                <a:lnTo>
                  <a:pt x="4123" y="38896"/>
                </a:lnTo>
                <a:lnTo>
                  <a:pt x="4151" y="38896"/>
                </a:lnTo>
                <a:lnTo>
                  <a:pt x="4151" y="38896"/>
                </a:lnTo>
                <a:lnTo>
                  <a:pt x="4151" y="38869"/>
                </a:lnTo>
                <a:lnTo>
                  <a:pt x="4178" y="38869"/>
                </a:lnTo>
                <a:lnTo>
                  <a:pt x="4178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78" y="38869"/>
                </a:lnTo>
                <a:lnTo>
                  <a:pt x="4395" y="38760"/>
                </a:lnTo>
                <a:cubicBezTo>
                  <a:pt x="4503" y="38706"/>
                  <a:pt x="4639" y="38652"/>
                  <a:pt x="4774" y="38570"/>
                </a:cubicBezTo>
                <a:lnTo>
                  <a:pt x="5561" y="38950"/>
                </a:lnTo>
                <a:cubicBezTo>
                  <a:pt x="5425" y="39004"/>
                  <a:pt x="5290" y="39086"/>
                  <a:pt x="5154" y="39140"/>
                </a:cubicBezTo>
                <a:cubicBezTo>
                  <a:pt x="5127" y="39167"/>
                  <a:pt x="4774" y="39303"/>
                  <a:pt x="4774" y="39330"/>
                </a:cubicBezTo>
                <a:cubicBezTo>
                  <a:pt x="4802" y="39357"/>
                  <a:pt x="5100" y="39466"/>
                  <a:pt x="5181" y="39493"/>
                </a:cubicBezTo>
                <a:cubicBezTo>
                  <a:pt x="5290" y="39574"/>
                  <a:pt x="5425" y="39628"/>
                  <a:pt x="5561" y="39683"/>
                </a:cubicBezTo>
                <a:lnTo>
                  <a:pt x="5941" y="39520"/>
                </a:lnTo>
                <a:cubicBezTo>
                  <a:pt x="5995" y="39493"/>
                  <a:pt x="6348" y="39357"/>
                  <a:pt x="6321" y="39330"/>
                </a:cubicBezTo>
                <a:cubicBezTo>
                  <a:pt x="6321" y="39303"/>
                  <a:pt x="5914" y="39167"/>
                  <a:pt x="5941" y="39140"/>
                </a:cubicBezTo>
                <a:cubicBezTo>
                  <a:pt x="5995" y="39086"/>
                  <a:pt x="6239" y="39004"/>
                  <a:pt x="6321" y="38977"/>
                </a:cubicBezTo>
                <a:cubicBezTo>
                  <a:pt x="6429" y="38923"/>
                  <a:pt x="6592" y="38842"/>
                  <a:pt x="6727" y="38787"/>
                </a:cubicBezTo>
                <a:cubicBezTo>
                  <a:pt x="6755" y="38787"/>
                  <a:pt x="7080" y="38977"/>
                  <a:pt x="7107" y="39004"/>
                </a:cubicBezTo>
                <a:cubicBezTo>
                  <a:pt x="7216" y="39032"/>
                  <a:pt x="7378" y="39167"/>
                  <a:pt x="7514" y="39194"/>
                </a:cubicBezTo>
                <a:cubicBezTo>
                  <a:pt x="7568" y="39221"/>
                  <a:pt x="7812" y="39032"/>
                  <a:pt x="7894" y="39032"/>
                </a:cubicBezTo>
                <a:cubicBezTo>
                  <a:pt x="8002" y="39032"/>
                  <a:pt x="8192" y="39249"/>
                  <a:pt x="8273" y="39249"/>
                </a:cubicBezTo>
                <a:cubicBezTo>
                  <a:pt x="8382" y="39221"/>
                  <a:pt x="8599" y="39113"/>
                  <a:pt x="8680" y="39086"/>
                </a:cubicBezTo>
                <a:cubicBezTo>
                  <a:pt x="8816" y="39032"/>
                  <a:pt x="8952" y="38977"/>
                  <a:pt x="9087" y="38923"/>
                </a:cubicBezTo>
                <a:lnTo>
                  <a:pt x="9901" y="38598"/>
                </a:lnTo>
                <a:cubicBezTo>
                  <a:pt x="9901" y="38679"/>
                  <a:pt x="10281" y="38760"/>
                  <a:pt x="10253" y="38815"/>
                </a:cubicBezTo>
                <a:cubicBezTo>
                  <a:pt x="10253" y="38869"/>
                  <a:pt x="9847" y="38923"/>
                  <a:pt x="9874" y="38977"/>
                </a:cubicBezTo>
                <a:cubicBezTo>
                  <a:pt x="9874" y="39004"/>
                  <a:pt x="10253" y="39167"/>
                  <a:pt x="10226" y="39194"/>
                </a:cubicBezTo>
                <a:cubicBezTo>
                  <a:pt x="10199" y="39249"/>
                  <a:pt x="9928" y="39303"/>
                  <a:pt x="9847" y="39357"/>
                </a:cubicBezTo>
                <a:cubicBezTo>
                  <a:pt x="9711" y="39411"/>
                  <a:pt x="9575" y="39466"/>
                  <a:pt x="9440" y="39493"/>
                </a:cubicBezTo>
                <a:cubicBezTo>
                  <a:pt x="9413" y="39520"/>
                  <a:pt x="9114" y="39303"/>
                  <a:pt x="9060" y="39276"/>
                </a:cubicBezTo>
                <a:cubicBezTo>
                  <a:pt x="8979" y="39276"/>
                  <a:pt x="8762" y="39438"/>
                  <a:pt x="8653" y="39438"/>
                </a:cubicBezTo>
                <a:cubicBezTo>
                  <a:pt x="8518" y="39466"/>
                  <a:pt x="8382" y="39547"/>
                  <a:pt x="8273" y="39601"/>
                </a:cubicBezTo>
                <a:cubicBezTo>
                  <a:pt x="8219" y="39628"/>
                  <a:pt x="7948" y="39764"/>
                  <a:pt x="7867" y="39764"/>
                </a:cubicBezTo>
                <a:cubicBezTo>
                  <a:pt x="7812" y="39764"/>
                  <a:pt x="7541" y="39601"/>
                  <a:pt x="7487" y="39574"/>
                </a:cubicBezTo>
                <a:cubicBezTo>
                  <a:pt x="7460" y="39547"/>
                  <a:pt x="7134" y="39357"/>
                  <a:pt x="7107" y="39357"/>
                </a:cubicBezTo>
                <a:cubicBezTo>
                  <a:pt x="7080" y="39384"/>
                  <a:pt x="6727" y="39520"/>
                  <a:pt x="6727" y="39547"/>
                </a:cubicBezTo>
                <a:cubicBezTo>
                  <a:pt x="6727" y="39601"/>
                  <a:pt x="7134" y="39683"/>
                  <a:pt x="7107" y="39737"/>
                </a:cubicBezTo>
                <a:cubicBezTo>
                  <a:pt x="7080" y="39791"/>
                  <a:pt x="6782" y="39872"/>
                  <a:pt x="6727" y="39900"/>
                </a:cubicBezTo>
                <a:cubicBezTo>
                  <a:pt x="6673" y="39927"/>
                  <a:pt x="6402" y="40089"/>
                  <a:pt x="6321" y="40089"/>
                </a:cubicBezTo>
                <a:cubicBezTo>
                  <a:pt x="6212" y="40089"/>
                  <a:pt x="6049" y="39872"/>
                  <a:pt x="5941" y="39900"/>
                </a:cubicBezTo>
                <a:cubicBezTo>
                  <a:pt x="5805" y="39900"/>
                  <a:pt x="5697" y="40062"/>
                  <a:pt x="5561" y="40062"/>
                </a:cubicBezTo>
                <a:cubicBezTo>
                  <a:pt x="5697" y="40089"/>
                  <a:pt x="5805" y="40252"/>
                  <a:pt x="5941" y="40252"/>
                </a:cubicBezTo>
                <a:cubicBezTo>
                  <a:pt x="6076" y="40279"/>
                  <a:pt x="6212" y="40089"/>
                  <a:pt x="6321" y="40089"/>
                </a:cubicBezTo>
                <a:cubicBezTo>
                  <a:pt x="6456" y="40089"/>
                  <a:pt x="6592" y="40279"/>
                  <a:pt x="6700" y="40279"/>
                </a:cubicBezTo>
                <a:cubicBezTo>
                  <a:pt x="6836" y="40279"/>
                  <a:pt x="6971" y="40117"/>
                  <a:pt x="7107" y="40117"/>
                </a:cubicBezTo>
                <a:cubicBezTo>
                  <a:pt x="7216" y="40117"/>
                  <a:pt x="7351" y="40306"/>
                  <a:pt x="7487" y="40306"/>
                </a:cubicBezTo>
                <a:cubicBezTo>
                  <a:pt x="7568" y="40306"/>
                  <a:pt x="7758" y="40117"/>
                  <a:pt x="7867" y="40144"/>
                </a:cubicBezTo>
                <a:cubicBezTo>
                  <a:pt x="7948" y="40144"/>
                  <a:pt x="8165" y="40361"/>
                  <a:pt x="8246" y="40361"/>
                </a:cubicBezTo>
                <a:cubicBezTo>
                  <a:pt x="8355" y="40334"/>
                  <a:pt x="8545" y="40225"/>
                  <a:pt x="8626" y="40198"/>
                </a:cubicBezTo>
                <a:lnTo>
                  <a:pt x="9033" y="40035"/>
                </a:lnTo>
                <a:lnTo>
                  <a:pt x="9413" y="39872"/>
                </a:lnTo>
                <a:cubicBezTo>
                  <a:pt x="9548" y="39818"/>
                  <a:pt x="9684" y="39764"/>
                  <a:pt x="9820" y="39710"/>
                </a:cubicBezTo>
                <a:cubicBezTo>
                  <a:pt x="9955" y="39683"/>
                  <a:pt x="10091" y="39628"/>
                  <a:pt x="10226" y="39574"/>
                </a:cubicBezTo>
                <a:cubicBezTo>
                  <a:pt x="10253" y="39547"/>
                  <a:pt x="10552" y="39411"/>
                  <a:pt x="10606" y="39411"/>
                </a:cubicBezTo>
                <a:cubicBezTo>
                  <a:pt x="10742" y="39438"/>
                  <a:pt x="10850" y="39628"/>
                  <a:pt x="10986" y="39628"/>
                </a:cubicBezTo>
                <a:cubicBezTo>
                  <a:pt x="11121" y="39655"/>
                  <a:pt x="11257" y="39466"/>
                  <a:pt x="11393" y="39493"/>
                </a:cubicBezTo>
                <a:cubicBezTo>
                  <a:pt x="11420" y="39493"/>
                  <a:pt x="11745" y="39710"/>
                  <a:pt x="11772" y="39710"/>
                </a:cubicBezTo>
                <a:cubicBezTo>
                  <a:pt x="11881" y="39655"/>
                  <a:pt x="12017" y="39601"/>
                  <a:pt x="12152" y="39547"/>
                </a:cubicBezTo>
                <a:cubicBezTo>
                  <a:pt x="12261" y="39493"/>
                  <a:pt x="12505" y="39438"/>
                  <a:pt x="12559" y="39384"/>
                </a:cubicBezTo>
                <a:cubicBezTo>
                  <a:pt x="12586" y="39357"/>
                  <a:pt x="12179" y="39221"/>
                  <a:pt x="12179" y="39167"/>
                </a:cubicBezTo>
                <a:cubicBezTo>
                  <a:pt x="12179" y="39113"/>
                  <a:pt x="12532" y="39059"/>
                  <a:pt x="12559" y="39004"/>
                </a:cubicBezTo>
                <a:cubicBezTo>
                  <a:pt x="12586" y="38977"/>
                  <a:pt x="12206" y="38842"/>
                  <a:pt x="12206" y="38815"/>
                </a:cubicBezTo>
                <a:cubicBezTo>
                  <a:pt x="12206" y="38760"/>
                  <a:pt x="12532" y="38679"/>
                  <a:pt x="12586" y="38652"/>
                </a:cubicBezTo>
                <a:cubicBezTo>
                  <a:pt x="12695" y="38598"/>
                  <a:pt x="12857" y="38543"/>
                  <a:pt x="12966" y="38489"/>
                </a:cubicBezTo>
                <a:lnTo>
                  <a:pt x="13725" y="38896"/>
                </a:lnTo>
                <a:cubicBezTo>
                  <a:pt x="13698" y="38950"/>
                  <a:pt x="13318" y="38977"/>
                  <a:pt x="13318" y="39059"/>
                </a:cubicBezTo>
                <a:cubicBezTo>
                  <a:pt x="13318" y="39086"/>
                  <a:pt x="13644" y="39221"/>
                  <a:pt x="13698" y="39249"/>
                </a:cubicBezTo>
                <a:cubicBezTo>
                  <a:pt x="13752" y="39276"/>
                  <a:pt x="13997" y="39438"/>
                  <a:pt x="14078" y="39466"/>
                </a:cubicBezTo>
                <a:cubicBezTo>
                  <a:pt x="14186" y="39466"/>
                  <a:pt x="14349" y="39276"/>
                  <a:pt x="14458" y="39276"/>
                </a:cubicBezTo>
                <a:cubicBezTo>
                  <a:pt x="14539" y="39276"/>
                  <a:pt x="14783" y="39438"/>
                  <a:pt x="14837" y="39466"/>
                </a:cubicBezTo>
                <a:cubicBezTo>
                  <a:pt x="14892" y="39493"/>
                  <a:pt x="15217" y="39655"/>
                  <a:pt x="15244" y="39655"/>
                </a:cubicBezTo>
                <a:cubicBezTo>
                  <a:pt x="15271" y="39655"/>
                  <a:pt x="15624" y="39520"/>
                  <a:pt x="15624" y="39493"/>
                </a:cubicBezTo>
                <a:cubicBezTo>
                  <a:pt x="15624" y="39438"/>
                  <a:pt x="15299" y="39330"/>
                  <a:pt x="15244" y="39303"/>
                </a:cubicBezTo>
                <a:cubicBezTo>
                  <a:pt x="15190" y="39276"/>
                  <a:pt x="14919" y="39113"/>
                  <a:pt x="14865" y="39113"/>
                </a:cubicBezTo>
                <a:cubicBezTo>
                  <a:pt x="14973" y="39113"/>
                  <a:pt x="15109" y="38923"/>
                  <a:pt x="15244" y="38923"/>
                </a:cubicBezTo>
                <a:cubicBezTo>
                  <a:pt x="15299" y="38923"/>
                  <a:pt x="15543" y="39086"/>
                  <a:pt x="15624" y="39113"/>
                </a:cubicBezTo>
                <a:cubicBezTo>
                  <a:pt x="15705" y="39167"/>
                  <a:pt x="15868" y="39276"/>
                  <a:pt x="16004" y="39303"/>
                </a:cubicBezTo>
                <a:cubicBezTo>
                  <a:pt x="16139" y="39330"/>
                  <a:pt x="16248" y="39466"/>
                  <a:pt x="16383" y="39493"/>
                </a:cubicBezTo>
                <a:cubicBezTo>
                  <a:pt x="16492" y="39493"/>
                  <a:pt x="16655" y="39303"/>
                  <a:pt x="16763" y="39303"/>
                </a:cubicBezTo>
                <a:cubicBezTo>
                  <a:pt x="16899" y="39303"/>
                  <a:pt x="17034" y="39493"/>
                  <a:pt x="17170" y="39493"/>
                </a:cubicBezTo>
                <a:cubicBezTo>
                  <a:pt x="17251" y="39493"/>
                  <a:pt x="17468" y="39330"/>
                  <a:pt x="17550" y="39303"/>
                </a:cubicBezTo>
                <a:cubicBezTo>
                  <a:pt x="17658" y="39249"/>
                  <a:pt x="17794" y="39140"/>
                  <a:pt x="17930" y="39113"/>
                </a:cubicBezTo>
                <a:cubicBezTo>
                  <a:pt x="18011" y="39086"/>
                  <a:pt x="18201" y="38923"/>
                  <a:pt x="18282" y="38923"/>
                </a:cubicBezTo>
                <a:cubicBezTo>
                  <a:pt x="18336" y="38923"/>
                  <a:pt x="18635" y="39113"/>
                  <a:pt x="18689" y="39086"/>
                </a:cubicBezTo>
                <a:cubicBezTo>
                  <a:pt x="18825" y="39059"/>
                  <a:pt x="18933" y="38977"/>
                  <a:pt x="19069" y="38896"/>
                </a:cubicBezTo>
                <a:lnTo>
                  <a:pt x="19421" y="38706"/>
                </a:lnTo>
                <a:cubicBezTo>
                  <a:pt x="19665" y="38570"/>
                  <a:pt x="19910" y="38435"/>
                  <a:pt x="20154" y="38299"/>
                </a:cubicBezTo>
                <a:cubicBezTo>
                  <a:pt x="20181" y="38381"/>
                  <a:pt x="20533" y="38408"/>
                  <a:pt x="20533" y="38462"/>
                </a:cubicBezTo>
                <a:cubicBezTo>
                  <a:pt x="20561" y="38516"/>
                  <a:pt x="20154" y="38625"/>
                  <a:pt x="20181" y="38679"/>
                </a:cubicBezTo>
                <a:cubicBezTo>
                  <a:pt x="20208" y="38733"/>
                  <a:pt x="20561" y="38787"/>
                  <a:pt x="20561" y="38842"/>
                </a:cubicBezTo>
                <a:cubicBezTo>
                  <a:pt x="20588" y="38896"/>
                  <a:pt x="20208" y="38977"/>
                  <a:pt x="20208" y="39059"/>
                </a:cubicBezTo>
                <a:cubicBezTo>
                  <a:pt x="20208" y="39086"/>
                  <a:pt x="20561" y="39167"/>
                  <a:pt x="20588" y="39221"/>
                </a:cubicBezTo>
                <a:cubicBezTo>
                  <a:pt x="20669" y="39276"/>
                  <a:pt x="20913" y="39303"/>
                  <a:pt x="20995" y="39384"/>
                </a:cubicBezTo>
                <a:lnTo>
                  <a:pt x="21374" y="39167"/>
                </a:lnTo>
                <a:cubicBezTo>
                  <a:pt x="21483" y="39113"/>
                  <a:pt x="21646" y="39032"/>
                  <a:pt x="21727" y="38950"/>
                </a:cubicBezTo>
                <a:cubicBezTo>
                  <a:pt x="21781" y="38896"/>
                  <a:pt x="22079" y="38787"/>
                  <a:pt x="22079" y="38733"/>
                </a:cubicBezTo>
                <a:cubicBezTo>
                  <a:pt x="22079" y="38733"/>
                  <a:pt x="21700" y="38570"/>
                  <a:pt x="21700" y="38570"/>
                </a:cubicBezTo>
                <a:cubicBezTo>
                  <a:pt x="21808" y="38570"/>
                  <a:pt x="21917" y="38381"/>
                  <a:pt x="22052" y="38381"/>
                </a:cubicBezTo>
                <a:cubicBezTo>
                  <a:pt x="22079" y="38354"/>
                  <a:pt x="22459" y="38516"/>
                  <a:pt x="22459" y="38516"/>
                </a:cubicBezTo>
                <a:cubicBezTo>
                  <a:pt x="22459" y="38543"/>
                  <a:pt x="22052" y="38706"/>
                  <a:pt x="22079" y="38733"/>
                </a:cubicBezTo>
                <a:cubicBezTo>
                  <a:pt x="22161" y="38787"/>
                  <a:pt x="22378" y="38842"/>
                  <a:pt x="22486" y="38896"/>
                </a:cubicBezTo>
                <a:cubicBezTo>
                  <a:pt x="22568" y="38923"/>
                  <a:pt x="22785" y="39032"/>
                  <a:pt x="22893" y="39032"/>
                </a:cubicBezTo>
                <a:cubicBezTo>
                  <a:pt x="23029" y="39032"/>
                  <a:pt x="23164" y="39194"/>
                  <a:pt x="23300" y="39167"/>
                </a:cubicBezTo>
                <a:cubicBezTo>
                  <a:pt x="23354" y="39167"/>
                  <a:pt x="23598" y="38977"/>
                  <a:pt x="23653" y="38950"/>
                </a:cubicBezTo>
                <a:cubicBezTo>
                  <a:pt x="23788" y="38896"/>
                  <a:pt x="23897" y="38815"/>
                  <a:pt x="24032" y="38733"/>
                </a:cubicBezTo>
                <a:cubicBezTo>
                  <a:pt x="24168" y="38679"/>
                  <a:pt x="24277" y="38598"/>
                  <a:pt x="24412" y="38516"/>
                </a:cubicBezTo>
                <a:cubicBezTo>
                  <a:pt x="24439" y="38489"/>
                  <a:pt x="24711" y="38299"/>
                  <a:pt x="24792" y="38299"/>
                </a:cubicBezTo>
                <a:cubicBezTo>
                  <a:pt x="24846" y="38299"/>
                  <a:pt x="25144" y="38435"/>
                  <a:pt x="25199" y="38462"/>
                </a:cubicBezTo>
                <a:cubicBezTo>
                  <a:pt x="25253" y="38489"/>
                  <a:pt x="25606" y="38598"/>
                  <a:pt x="25606" y="38625"/>
                </a:cubicBezTo>
                <a:cubicBezTo>
                  <a:pt x="25606" y="38625"/>
                  <a:pt x="25226" y="38842"/>
                  <a:pt x="25226" y="38842"/>
                </a:cubicBezTo>
                <a:cubicBezTo>
                  <a:pt x="25307" y="38842"/>
                  <a:pt x="25524" y="39004"/>
                  <a:pt x="25633" y="38977"/>
                </a:cubicBezTo>
                <a:cubicBezTo>
                  <a:pt x="25714" y="38977"/>
                  <a:pt x="25958" y="38815"/>
                  <a:pt x="26012" y="38787"/>
                </a:cubicBezTo>
                <a:cubicBezTo>
                  <a:pt x="26121" y="38733"/>
                  <a:pt x="26257" y="38625"/>
                  <a:pt x="26392" y="38570"/>
                </a:cubicBezTo>
                <a:cubicBezTo>
                  <a:pt x="26501" y="38543"/>
                  <a:pt x="26663" y="38381"/>
                  <a:pt x="26772" y="38381"/>
                </a:cubicBezTo>
                <a:cubicBezTo>
                  <a:pt x="26826" y="38381"/>
                  <a:pt x="27125" y="38570"/>
                  <a:pt x="27179" y="38543"/>
                </a:cubicBezTo>
                <a:cubicBezTo>
                  <a:pt x="27314" y="38489"/>
                  <a:pt x="27450" y="38408"/>
                  <a:pt x="27559" y="38354"/>
                </a:cubicBezTo>
                <a:cubicBezTo>
                  <a:pt x="27694" y="38272"/>
                  <a:pt x="27830" y="38218"/>
                  <a:pt x="27938" y="38164"/>
                </a:cubicBezTo>
                <a:lnTo>
                  <a:pt x="28725" y="37757"/>
                </a:lnTo>
                <a:lnTo>
                  <a:pt x="29511" y="38137"/>
                </a:lnTo>
                <a:cubicBezTo>
                  <a:pt x="29566" y="38164"/>
                  <a:pt x="29647" y="38191"/>
                  <a:pt x="29728" y="38218"/>
                </a:cubicBezTo>
                <a:cubicBezTo>
                  <a:pt x="29810" y="38245"/>
                  <a:pt x="29891" y="38272"/>
                  <a:pt x="29918" y="38299"/>
                </a:cubicBezTo>
                <a:cubicBezTo>
                  <a:pt x="29945" y="38326"/>
                  <a:pt x="29511" y="38462"/>
                  <a:pt x="29539" y="38489"/>
                </a:cubicBezTo>
                <a:cubicBezTo>
                  <a:pt x="29539" y="38516"/>
                  <a:pt x="29864" y="38652"/>
                  <a:pt x="29918" y="38679"/>
                </a:cubicBezTo>
                <a:cubicBezTo>
                  <a:pt x="30054" y="38733"/>
                  <a:pt x="30190" y="38815"/>
                  <a:pt x="30325" y="38869"/>
                </a:cubicBezTo>
                <a:cubicBezTo>
                  <a:pt x="30352" y="38787"/>
                  <a:pt x="30705" y="38733"/>
                  <a:pt x="30705" y="38679"/>
                </a:cubicBezTo>
                <a:cubicBezTo>
                  <a:pt x="30705" y="38652"/>
                  <a:pt x="30352" y="38516"/>
                  <a:pt x="30298" y="38489"/>
                </a:cubicBezTo>
                <a:cubicBezTo>
                  <a:pt x="30271" y="38489"/>
                  <a:pt x="29945" y="38299"/>
                  <a:pt x="29918" y="38299"/>
                </a:cubicBezTo>
                <a:cubicBezTo>
                  <a:pt x="30027" y="38299"/>
                  <a:pt x="30190" y="38137"/>
                  <a:pt x="30298" y="38137"/>
                </a:cubicBezTo>
                <a:cubicBezTo>
                  <a:pt x="30379" y="38137"/>
                  <a:pt x="30651" y="38272"/>
                  <a:pt x="30705" y="38299"/>
                </a:cubicBezTo>
                <a:cubicBezTo>
                  <a:pt x="30759" y="38326"/>
                  <a:pt x="31030" y="38489"/>
                  <a:pt x="31085" y="38489"/>
                </a:cubicBezTo>
                <a:cubicBezTo>
                  <a:pt x="31193" y="38489"/>
                  <a:pt x="31410" y="38354"/>
                  <a:pt x="31491" y="38326"/>
                </a:cubicBezTo>
                <a:cubicBezTo>
                  <a:pt x="31519" y="38299"/>
                  <a:pt x="31817" y="38137"/>
                  <a:pt x="31871" y="38137"/>
                </a:cubicBezTo>
                <a:cubicBezTo>
                  <a:pt x="31980" y="38137"/>
                  <a:pt x="32197" y="38299"/>
                  <a:pt x="32278" y="38326"/>
                </a:cubicBezTo>
                <a:cubicBezTo>
                  <a:pt x="32305" y="38354"/>
                  <a:pt x="32604" y="38516"/>
                  <a:pt x="32658" y="38516"/>
                </a:cubicBezTo>
                <a:cubicBezTo>
                  <a:pt x="32739" y="38516"/>
                  <a:pt x="33010" y="38326"/>
                  <a:pt x="33065" y="38354"/>
                </a:cubicBezTo>
                <a:cubicBezTo>
                  <a:pt x="33200" y="38381"/>
                  <a:pt x="33336" y="38489"/>
                  <a:pt x="33444" y="38543"/>
                </a:cubicBezTo>
                <a:cubicBezTo>
                  <a:pt x="33499" y="38570"/>
                  <a:pt x="33770" y="38760"/>
                  <a:pt x="33824" y="38760"/>
                </a:cubicBezTo>
                <a:cubicBezTo>
                  <a:pt x="33906" y="38760"/>
                  <a:pt x="34177" y="38598"/>
                  <a:pt x="34231" y="38570"/>
                </a:cubicBezTo>
                <a:lnTo>
                  <a:pt x="34638" y="38408"/>
                </a:lnTo>
                <a:cubicBezTo>
                  <a:pt x="34692" y="38381"/>
                  <a:pt x="34936" y="38245"/>
                  <a:pt x="35045" y="38245"/>
                </a:cubicBezTo>
                <a:cubicBezTo>
                  <a:pt x="35153" y="38245"/>
                  <a:pt x="35289" y="38462"/>
                  <a:pt x="35424" y="38462"/>
                </a:cubicBezTo>
                <a:cubicBezTo>
                  <a:pt x="35533" y="38462"/>
                  <a:pt x="35723" y="38299"/>
                  <a:pt x="35804" y="38299"/>
                </a:cubicBezTo>
                <a:cubicBezTo>
                  <a:pt x="35967" y="38326"/>
                  <a:pt x="36048" y="38489"/>
                  <a:pt x="36184" y="38516"/>
                </a:cubicBezTo>
                <a:cubicBezTo>
                  <a:pt x="36292" y="38543"/>
                  <a:pt x="36482" y="38354"/>
                  <a:pt x="36591" y="38354"/>
                </a:cubicBezTo>
                <a:cubicBezTo>
                  <a:pt x="36672" y="38354"/>
                  <a:pt x="36889" y="38543"/>
                  <a:pt x="36970" y="38570"/>
                </a:cubicBezTo>
                <a:cubicBezTo>
                  <a:pt x="36998" y="38598"/>
                  <a:pt x="37269" y="38787"/>
                  <a:pt x="37323" y="38787"/>
                </a:cubicBezTo>
                <a:cubicBezTo>
                  <a:pt x="37404" y="38787"/>
                  <a:pt x="37676" y="38625"/>
                  <a:pt x="37730" y="38625"/>
                </a:cubicBezTo>
                <a:lnTo>
                  <a:pt x="38110" y="38462"/>
                </a:lnTo>
                <a:cubicBezTo>
                  <a:pt x="38191" y="38408"/>
                  <a:pt x="38381" y="38299"/>
                  <a:pt x="38489" y="38272"/>
                </a:cubicBezTo>
                <a:cubicBezTo>
                  <a:pt x="38517" y="38272"/>
                  <a:pt x="38842" y="38462"/>
                  <a:pt x="38869" y="38489"/>
                </a:cubicBezTo>
                <a:cubicBezTo>
                  <a:pt x="38923" y="38516"/>
                  <a:pt x="39168" y="38679"/>
                  <a:pt x="39249" y="38679"/>
                </a:cubicBezTo>
                <a:cubicBezTo>
                  <a:pt x="39303" y="38679"/>
                  <a:pt x="39574" y="38543"/>
                  <a:pt x="39629" y="38516"/>
                </a:cubicBezTo>
                <a:cubicBezTo>
                  <a:pt x="39737" y="38462"/>
                  <a:pt x="39873" y="38381"/>
                  <a:pt x="40008" y="38326"/>
                </a:cubicBezTo>
                <a:cubicBezTo>
                  <a:pt x="40063" y="38299"/>
                  <a:pt x="40334" y="38164"/>
                  <a:pt x="40388" y="38164"/>
                </a:cubicBezTo>
                <a:cubicBezTo>
                  <a:pt x="40442" y="38164"/>
                  <a:pt x="40714" y="38326"/>
                  <a:pt x="40768" y="38354"/>
                </a:cubicBezTo>
                <a:cubicBezTo>
                  <a:pt x="40849" y="38381"/>
                  <a:pt x="41093" y="38462"/>
                  <a:pt x="41148" y="38543"/>
                </a:cubicBezTo>
                <a:cubicBezTo>
                  <a:pt x="41175" y="38570"/>
                  <a:pt x="40768" y="38679"/>
                  <a:pt x="40768" y="38706"/>
                </a:cubicBezTo>
                <a:cubicBezTo>
                  <a:pt x="40768" y="38733"/>
                  <a:pt x="41093" y="38896"/>
                  <a:pt x="41148" y="38896"/>
                </a:cubicBezTo>
                <a:cubicBezTo>
                  <a:pt x="41256" y="38923"/>
                  <a:pt x="41419" y="39086"/>
                  <a:pt x="41527" y="39086"/>
                </a:cubicBezTo>
                <a:cubicBezTo>
                  <a:pt x="41636" y="39086"/>
                  <a:pt x="41799" y="38896"/>
                  <a:pt x="41907" y="38896"/>
                </a:cubicBezTo>
                <a:cubicBezTo>
                  <a:pt x="41988" y="38923"/>
                  <a:pt x="42233" y="39113"/>
                  <a:pt x="42314" y="39086"/>
                </a:cubicBezTo>
                <a:cubicBezTo>
                  <a:pt x="42422" y="39059"/>
                  <a:pt x="42585" y="38950"/>
                  <a:pt x="42694" y="38896"/>
                </a:cubicBezTo>
                <a:cubicBezTo>
                  <a:pt x="42748" y="38869"/>
                  <a:pt x="42965" y="38733"/>
                  <a:pt x="43073" y="38706"/>
                </a:cubicBezTo>
                <a:cubicBezTo>
                  <a:pt x="43182" y="38706"/>
                  <a:pt x="43317" y="38896"/>
                  <a:pt x="43453" y="38896"/>
                </a:cubicBezTo>
                <a:cubicBezTo>
                  <a:pt x="43589" y="38896"/>
                  <a:pt x="43697" y="38706"/>
                  <a:pt x="43833" y="38706"/>
                </a:cubicBezTo>
                <a:cubicBezTo>
                  <a:pt x="43941" y="38706"/>
                  <a:pt x="44077" y="38896"/>
                  <a:pt x="44213" y="38869"/>
                </a:cubicBezTo>
                <a:cubicBezTo>
                  <a:pt x="44348" y="38869"/>
                  <a:pt x="44457" y="38679"/>
                  <a:pt x="44592" y="38679"/>
                </a:cubicBezTo>
                <a:cubicBezTo>
                  <a:pt x="44728" y="38679"/>
                  <a:pt x="44836" y="38869"/>
                  <a:pt x="44972" y="38869"/>
                </a:cubicBezTo>
                <a:cubicBezTo>
                  <a:pt x="45081" y="38842"/>
                  <a:pt x="45243" y="38652"/>
                  <a:pt x="45352" y="38652"/>
                </a:cubicBezTo>
                <a:cubicBezTo>
                  <a:pt x="45460" y="38679"/>
                  <a:pt x="45650" y="38842"/>
                  <a:pt x="45732" y="38815"/>
                </a:cubicBezTo>
                <a:cubicBezTo>
                  <a:pt x="45813" y="38815"/>
                  <a:pt x="46030" y="38652"/>
                  <a:pt x="46111" y="38625"/>
                </a:cubicBezTo>
                <a:cubicBezTo>
                  <a:pt x="46138" y="38598"/>
                  <a:pt x="46410" y="38408"/>
                  <a:pt x="46464" y="38408"/>
                </a:cubicBezTo>
                <a:cubicBezTo>
                  <a:pt x="46518" y="38408"/>
                  <a:pt x="46816" y="38598"/>
                  <a:pt x="46844" y="38570"/>
                </a:cubicBezTo>
                <a:cubicBezTo>
                  <a:pt x="46979" y="38543"/>
                  <a:pt x="47115" y="38408"/>
                  <a:pt x="47223" y="38354"/>
                </a:cubicBezTo>
                <a:cubicBezTo>
                  <a:pt x="47278" y="38326"/>
                  <a:pt x="47495" y="38164"/>
                  <a:pt x="47576" y="38137"/>
                </a:cubicBezTo>
                <a:cubicBezTo>
                  <a:pt x="47684" y="38137"/>
                  <a:pt x="47874" y="38299"/>
                  <a:pt x="47983" y="38299"/>
                </a:cubicBezTo>
                <a:cubicBezTo>
                  <a:pt x="48091" y="38299"/>
                  <a:pt x="48227" y="38082"/>
                  <a:pt x="48335" y="38082"/>
                </a:cubicBezTo>
                <a:cubicBezTo>
                  <a:pt x="48471" y="38082"/>
                  <a:pt x="48607" y="38245"/>
                  <a:pt x="48742" y="38218"/>
                </a:cubicBezTo>
                <a:cubicBezTo>
                  <a:pt x="48851" y="38218"/>
                  <a:pt x="48986" y="38028"/>
                  <a:pt x="49122" y="38001"/>
                </a:cubicBezTo>
                <a:cubicBezTo>
                  <a:pt x="49203" y="38001"/>
                  <a:pt x="49447" y="38191"/>
                  <a:pt x="49529" y="38164"/>
                </a:cubicBezTo>
                <a:cubicBezTo>
                  <a:pt x="49637" y="38137"/>
                  <a:pt x="49800" y="38001"/>
                  <a:pt x="49909" y="37947"/>
                </a:cubicBezTo>
                <a:lnTo>
                  <a:pt x="50288" y="37730"/>
                </a:lnTo>
                <a:lnTo>
                  <a:pt x="50668" y="37513"/>
                </a:lnTo>
                <a:lnTo>
                  <a:pt x="51482" y="37838"/>
                </a:lnTo>
                <a:lnTo>
                  <a:pt x="51102" y="38028"/>
                </a:lnTo>
                <a:cubicBezTo>
                  <a:pt x="51048" y="38055"/>
                  <a:pt x="50777" y="38245"/>
                  <a:pt x="50722" y="38245"/>
                </a:cubicBezTo>
                <a:cubicBezTo>
                  <a:pt x="50641" y="38245"/>
                  <a:pt x="50370" y="38082"/>
                  <a:pt x="50315" y="38082"/>
                </a:cubicBezTo>
                <a:cubicBezTo>
                  <a:pt x="50180" y="38137"/>
                  <a:pt x="50044" y="38245"/>
                  <a:pt x="49936" y="38299"/>
                </a:cubicBezTo>
                <a:cubicBezTo>
                  <a:pt x="49827" y="38354"/>
                  <a:pt x="49692" y="38489"/>
                  <a:pt x="49556" y="38516"/>
                </a:cubicBezTo>
                <a:cubicBezTo>
                  <a:pt x="49502" y="38543"/>
                  <a:pt x="49230" y="38381"/>
                  <a:pt x="49149" y="38381"/>
                </a:cubicBezTo>
                <a:cubicBezTo>
                  <a:pt x="49068" y="38381"/>
                  <a:pt x="48878" y="38570"/>
                  <a:pt x="48769" y="38598"/>
                </a:cubicBezTo>
                <a:cubicBezTo>
                  <a:pt x="48661" y="38652"/>
                  <a:pt x="48525" y="38760"/>
                  <a:pt x="48417" y="38815"/>
                </a:cubicBezTo>
                <a:lnTo>
                  <a:pt x="48064" y="39032"/>
                </a:lnTo>
                <a:cubicBezTo>
                  <a:pt x="48173" y="39032"/>
                  <a:pt x="48335" y="39194"/>
                  <a:pt x="48444" y="39167"/>
                </a:cubicBezTo>
                <a:cubicBezTo>
                  <a:pt x="48580" y="39167"/>
                  <a:pt x="48688" y="38977"/>
                  <a:pt x="48824" y="38950"/>
                </a:cubicBezTo>
                <a:cubicBezTo>
                  <a:pt x="48959" y="38950"/>
                  <a:pt x="49095" y="39113"/>
                  <a:pt x="49230" y="39113"/>
                </a:cubicBezTo>
                <a:cubicBezTo>
                  <a:pt x="49366" y="39086"/>
                  <a:pt x="49475" y="38896"/>
                  <a:pt x="49610" y="38896"/>
                </a:cubicBezTo>
                <a:cubicBezTo>
                  <a:pt x="49719" y="38896"/>
                  <a:pt x="49827" y="38679"/>
                  <a:pt x="49963" y="38679"/>
                </a:cubicBezTo>
                <a:cubicBezTo>
                  <a:pt x="50044" y="38679"/>
                  <a:pt x="50315" y="38815"/>
                  <a:pt x="50370" y="38842"/>
                </a:cubicBezTo>
                <a:cubicBezTo>
                  <a:pt x="50397" y="38842"/>
                  <a:pt x="50505" y="38869"/>
                  <a:pt x="50587" y="38923"/>
                </a:cubicBezTo>
                <a:cubicBezTo>
                  <a:pt x="50695" y="38950"/>
                  <a:pt x="50777" y="38977"/>
                  <a:pt x="50777" y="38977"/>
                </a:cubicBezTo>
                <a:cubicBezTo>
                  <a:pt x="50831" y="38950"/>
                  <a:pt x="51156" y="38787"/>
                  <a:pt x="51156" y="38760"/>
                </a:cubicBezTo>
                <a:cubicBezTo>
                  <a:pt x="51156" y="38733"/>
                  <a:pt x="50804" y="38652"/>
                  <a:pt x="50749" y="38625"/>
                </a:cubicBezTo>
                <a:cubicBezTo>
                  <a:pt x="50749" y="38598"/>
                  <a:pt x="50641" y="38570"/>
                  <a:pt x="50560" y="38516"/>
                </a:cubicBezTo>
                <a:cubicBezTo>
                  <a:pt x="50505" y="38516"/>
                  <a:pt x="50451" y="38489"/>
                  <a:pt x="50424" y="38489"/>
                </a:cubicBezTo>
                <a:cubicBezTo>
                  <a:pt x="50370" y="38462"/>
                  <a:pt x="50343" y="38462"/>
                  <a:pt x="50343" y="38462"/>
                </a:cubicBezTo>
                <a:cubicBezTo>
                  <a:pt x="50424" y="38435"/>
                  <a:pt x="50641" y="38245"/>
                  <a:pt x="50722" y="38245"/>
                </a:cubicBezTo>
                <a:cubicBezTo>
                  <a:pt x="50804" y="38245"/>
                  <a:pt x="51075" y="38381"/>
                  <a:pt x="51129" y="38408"/>
                </a:cubicBezTo>
                <a:cubicBezTo>
                  <a:pt x="51183" y="38408"/>
                  <a:pt x="51509" y="38570"/>
                  <a:pt x="51536" y="38570"/>
                </a:cubicBezTo>
                <a:cubicBezTo>
                  <a:pt x="51645" y="38543"/>
                  <a:pt x="51862" y="38408"/>
                  <a:pt x="51943" y="38354"/>
                </a:cubicBezTo>
                <a:cubicBezTo>
                  <a:pt x="51970" y="38326"/>
                  <a:pt x="52323" y="38191"/>
                  <a:pt x="52323" y="38164"/>
                </a:cubicBezTo>
                <a:cubicBezTo>
                  <a:pt x="52295" y="38082"/>
                  <a:pt x="51916" y="38055"/>
                  <a:pt x="51916" y="38001"/>
                </a:cubicBezTo>
                <a:cubicBezTo>
                  <a:pt x="51916" y="37920"/>
                  <a:pt x="52295" y="37838"/>
                  <a:pt x="52295" y="37784"/>
                </a:cubicBezTo>
                <a:cubicBezTo>
                  <a:pt x="52295" y="37757"/>
                  <a:pt x="51862" y="37648"/>
                  <a:pt x="51889" y="37621"/>
                </a:cubicBezTo>
                <a:cubicBezTo>
                  <a:pt x="51916" y="37594"/>
                  <a:pt x="52241" y="37404"/>
                  <a:pt x="52268" y="37404"/>
                </a:cubicBezTo>
                <a:cubicBezTo>
                  <a:pt x="52295" y="37404"/>
                  <a:pt x="52675" y="37567"/>
                  <a:pt x="52675" y="37594"/>
                </a:cubicBezTo>
                <a:cubicBezTo>
                  <a:pt x="52675" y="37648"/>
                  <a:pt x="52323" y="37703"/>
                  <a:pt x="52295" y="37784"/>
                </a:cubicBezTo>
                <a:lnTo>
                  <a:pt x="53109" y="38109"/>
                </a:lnTo>
                <a:lnTo>
                  <a:pt x="53516" y="38299"/>
                </a:lnTo>
                <a:lnTo>
                  <a:pt x="54303" y="37920"/>
                </a:lnTo>
                <a:lnTo>
                  <a:pt x="54682" y="37730"/>
                </a:lnTo>
                <a:cubicBezTo>
                  <a:pt x="54737" y="37703"/>
                  <a:pt x="54981" y="37540"/>
                  <a:pt x="55062" y="37540"/>
                </a:cubicBezTo>
                <a:cubicBezTo>
                  <a:pt x="55062" y="37540"/>
                  <a:pt x="55143" y="37594"/>
                  <a:pt x="55279" y="37621"/>
                </a:cubicBezTo>
                <a:cubicBezTo>
                  <a:pt x="55360" y="37675"/>
                  <a:pt x="55469" y="37730"/>
                  <a:pt x="55469" y="37730"/>
                </a:cubicBezTo>
                <a:cubicBezTo>
                  <a:pt x="55442" y="37757"/>
                  <a:pt x="55360" y="37784"/>
                  <a:pt x="55252" y="37811"/>
                </a:cubicBezTo>
                <a:cubicBezTo>
                  <a:pt x="55143" y="37838"/>
                  <a:pt x="55062" y="37892"/>
                  <a:pt x="55062" y="37920"/>
                </a:cubicBezTo>
                <a:cubicBezTo>
                  <a:pt x="55089" y="37947"/>
                  <a:pt x="55171" y="37974"/>
                  <a:pt x="55279" y="38001"/>
                </a:cubicBezTo>
                <a:cubicBezTo>
                  <a:pt x="55360" y="38028"/>
                  <a:pt x="55469" y="38055"/>
                  <a:pt x="55469" y="38082"/>
                </a:cubicBezTo>
                <a:cubicBezTo>
                  <a:pt x="55469" y="38109"/>
                  <a:pt x="55360" y="38164"/>
                  <a:pt x="55279" y="38191"/>
                </a:cubicBezTo>
                <a:cubicBezTo>
                  <a:pt x="55171" y="38218"/>
                  <a:pt x="55089" y="38245"/>
                  <a:pt x="55062" y="38272"/>
                </a:cubicBezTo>
                <a:cubicBezTo>
                  <a:pt x="55062" y="38326"/>
                  <a:pt x="55415" y="38408"/>
                  <a:pt x="55469" y="38462"/>
                </a:cubicBezTo>
                <a:cubicBezTo>
                  <a:pt x="55550" y="38543"/>
                  <a:pt x="55767" y="38570"/>
                  <a:pt x="55849" y="38652"/>
                </a:cubicBezTo>
                <a:cubicBezTo>
                  <a:pt x="55984" y="38625"/>
                  <a:pt x="56120" y="38462"/>
                  <a:pt x="56256" y="38462"/>
                </a:cubicBezTo>
                <a:cubicBezTo>
                  <a:pt x="56364" y="38462"/>
                  <a:pt x="56527" y="38652"/>
                  <a:pt x="56635" y="38652"/>
                </a:cubicBezTo>
                <a:cubicBezTo>
                  <a:pt x="56744" y="38625"/>
                  <a:pt x="56934" y="38489"/>
                  <a:pt x="57015" y="38462"/>
                </a:cubicBezTo>
                <a:cubicBezTo>
                  <a:pt x="57015" y="38462"/>
                  <a:pt x="56635" y="38272"/>
                  <a:pt x="56635" y="38272"/>
                </a:cubicBezTo>
                <a:cubicBezTo>
                  <a:pt x="56635" y="38272"/>
                  <a:pt x="56988" y="38082"/>
                  <a:pt x="57015" y="38082"/>
                </a:cubicBezTo>
                <a:cubicBezTo>
                  <a:pt x="57069" y="38082"/>
                  <a:pt x="57395" y="38272"/>
                  <a:pt x="57395" y="38272"/>
                </a:cubicBezTo>
                <a:cubicBezTo>
                  <a:pt x="57558" y="38218"/>
                  <a:pt x="57666" y="38137"/>
                  <a:pt x="57802" y="38082"/>
                </a:cubicBezTo>
                <a:cubicBezTo>
                  <a:pt x="57910" y="38028"/>
                  <a:pt x="58046" y="37947"/>
                  <a:pt x="58181" y="37892"/>
                </a:cubicBezTo>
                <a:cubicBezTo>
                  <a:pt x="58317" y="37838"/>
                  <a:pt x="58425" y="37784"/>
                  <a:pt x="58561" y="37703"/>
                </a:cubicBezTo>
                <a:lnTo>
                  <a:pt x="59348" y="37350"/>
                </a:lnTo>
                <a:cubicBezTo>
                  <a:pt x="59375" y="37404"/>
                  <a:pt x="59727" y="37458"/>
                  <a:pt x="59727" y="37513"/>
                </a:cubicBezTo>
                <a:cubicBezTo>
                  <a:pt x="59727" y="37567"/>
                  <a:pt x="59402" y="37675"/>
                  <a:pt x="59348" y="37703"/>
                </a:cubicBezTo>
                <a:cubicBezTo>
                  <a:pt x="59266" y="37730"/>
                  <a:pt x="58968" y="37838"/>
                  <a:pt x="58941" y="37892"/>
                </a:cubicBezTo>
                <a:cubicBezTo>
                  <a:pt x="58941" y="37947"/>
                  <a:pt x="59348" y="38028"/>
                  <a:pt x="59348" y="38082"/>
                </a:cubicBezTo>
                <a:cubicBezTo>
                  <a:pt x="59348" y="38109"/>
                  <a:pt x="58941" y="38218"/>
                  <a:pt x="58968" y="38245"/>
                </a:cubicBezTo>
                <a:cubicBezTo>
                  <a:pt x="58995" y="38326"/>
                  <a:pt x="59293" y="38381"/>
                  <a:pt x="59348" y="38435"/>
                </a:cubicBezTo>
                <a:lnTo>
                  <a:pt x="59727" y="38245"/>
                </a:lnTo>
                <a:cubicBezTo>
                  <a:pt x="59782" y="38245"/>
                  <a:pt x="60134" y="38109"/>
                  <a:pt x="60107" y="38082"/>
                </a:cubicBezTo>
                <a:cubicBezTo>
                  <a:pt x="60107" y="38028"/>
                  <a:pt x="59700" y="37920"/>
                  <a:pt x="59727" y="37892"/>
                </a:cubicBezTo>
                <a:cubicBezTo>
                  <a:pt x="59782" y="37811"/>
                  <a:pt x="59999" y="37757"/>
                  <a:pt x="60107" y="37703"/>
                </a:cubicBezTo>
                <a:cubicBezTo>
                  <a:pt x="60216" y="37648"/>
                  <a:pt x="60378" y="37540"/>
                  <a:pt x="60514" y="37513"/>
                </a:cubicBezTo>
                <a:cubicBezTo>
                  <a:pt x="60514" y="37513"/>
                  <a:pt x="60867" y="37675"/>
                  <a:pt x="60894" y="37703"/>
                </a:cubicBezTo>
                <a:cubicBezTo>
                  <a:pt x="60948" y="37730"/>
                  <a:pt x="61219" y="37892"/>
                  <a:pt x="61273" y="37892"/>
                </a:cubicBezTo>
                <a:cubicBezTo>
                  <a:pt x="61355" y="37892"/>
                  <a:pt x="61626" y="37730"/>
                  <a:pt x="61680" y="37703"/>
                </a:cubicBezTo>
                <a:lnTo>
                  <a:pt x="62060" y="37513"/>
                </a:lnTo>
                <a:cubicBezTo>
                  <a:pt x="62196" y="37594"/>
                  <a:pt x="62304" y="37648"/>
                  <a:pt x="62440" y="37703"/>
                </a:cubicBezTo>
                <a:cubicBezTo>
                  <a:pt x="62494" y="37730"/>
                  <a:pt x="62792" y="37892"/>
                  <a:pt x="62847" y="37892"/>
                </a:cubicBezTo>
                <a:cubicBezTo>
                  <a:pt x="62874" y="37892"/>
                  <a:pt x="63199" y="37703"/>
                  <a:pt x="63226" y="37703"/>
                </a:cubicBezTo>
                <a:cubicBezTo>
                  <a:pt x="63281" y="37730"/>
                  <a:pt x="63606" y="37865"/>
                  <a:pt x="63606" y="37892"/>
                </a:cubicBezTo>
                <a:cubicBezTo>
                  <a:pt x="63606" y="37920"/>
                  <a:pt x="63281" y="38055"/>
                  <a:pt x="63226" y="38082"/>
                </a:cubicBezTo>
                <a:cubicBezTo>
                  <a:pt x="63199" y="38082"/>
                  <a:pt x="62901" y="37892"/>
                  <a:pt x="62847" y="37892"/>
                </a:cubicBezTo>
                <a:cubicBezTo>
                  <a:pt x="62820" y="37892"/>
                  <a:pt x="62440" y="38082"/>
                  <a:pt x="62440" y="38082"/>
                </a:cubicBezTo>
                <a:cubicBezTo>
                  <a:pt x="62467" y="38109"/>
                  <a:pt x="62792" y="38245"/>
                  <a:pt x="62847" y="38272"/>
                </a:cubicBezTo>
                <a:lnTo>
                  <a:pt x="63226" y="38435"/>
                </a:lnTo>
                <a:lnTo>
                  <a:pt x="64013" y="38082"/>
                </a:lnTo>
                <a:cubicBezTo>
                  <a:pt x="64094" y="38028"/>
                  <a:pt x="64257" y="37920"/>
                  <a:pt x="64393" y="37892"/>
                </a:cubicBezTo>
                <a:cubicBezTo>
                  <a:pt x="64474" y="37892"/>
                  <a:pt x="64691" y="38082"/>
                  <a:pt x="64772" y="38082"/>
                </a:cubicBezTo>
                <a:cubicBezTo>
                  <a:pt x="64881" y="38082"/>
                  <a:pt x="65044" y="37892"/>
                  <a:pt x="65152" y="37892"/>
                </a:cubicBezTo>
                <a:cubicBezTo>
                  <a:pt x="65234" y="37892"/>
                  <a:pt x="65505" y="38082"/>
                  <a:pt x="65559" y="38082"/>
                </a:cubicBezTo>
                <a:cubicBezTo>
                  <a:pt x="65668" y="38055"/>
                  <a:pt x="65830" y="37947"/>
                  <a:pt x="65939" y="37892"/>
                </a:cubicBezTo>
                <a:lnTo>
                  <a:pt x="66319" y="37703"/>
                </a:lnTo>
                <a:cubicBezTo>
                  <a:pt x="66427" y="37648"/>
                  <a:pt x="66563" y="37540"/>
                  <a:pt x="66698" y="37513"/>
                </a:cubicBezTo>
                <a:cubicBezTo>
                  <a:pt x="66780" y="37486"/>
                  <a:pt x="66970" y="37323"/>
                  <a:pt x="67078" y="37323"/>
                </a:cubicBezTo>
                <a:cubicBezTo>
                  <a:pt x="67214" y="37323"/>
                  <a:pt x="67349" y="37486"/>
                  <a:pt x="67458" y="37513"/>
                </a:cubicBezTo>
                <a:cubicBezTo>
                  <a:pt x="67485" y="37458"/>
                  <a:pt x="67892" y="37350"/>
                  <a:pt x="67865" y="37323"/>
                </a:cubicBezTo>
                <a:cubicBezTo>
                  <a:pt x="67892" y="37377"/>
                  <a:pt x="68244" y="37458"/>
                  <a:pt x="68244" y="37513"/>
                </a:cubicBezTo>
                <a:cubicBezTo>
                  <a:pt x="68244" y="37540"/>
                  <a:pt x="67919" y="37675"/>
                  <a:pt x="67865" y="37703"/>
                </a:cubicBezTo>
                <a:cubicBezTo>
                  <a:pt x="67783" y="37730"/>
                  <a:pt x="67512" y="37811"/>
                  <a:pt x="67485" y="37865"/>
                </a:cubicBezTo>
                <a:cubicBezTo>
                  <a:pt x="67458" y="37920"/>
                  <a:pt x="67865" y="38028"/>
                  <a:pt x="67865" y="38055"/>
                </a:cubicBezTo>
                <a:cubicBezTo>
                  <a:pt x="67865" y="38109"/>
                  <a:pt x="67485" y="38191"/>
                  <a:pt x="67485" y="38245"/>
                </a:cubicBezTo>
                <a:cubicBezTo>
                  <a:pt x="67485" y="38299"/>
                  <a:pt x="67837" y="38354"/>
                  <a:pt x="67865" y="38435"/>
                </a:cubicBezTo>
                <a:lnTo>
                  <a:pt x="68651" y="38055"/>
                </a:lnTo>
                <a:cubicBezTo>
                  <a:pt x="68760" y="38001"/>
                  <a:pt x="68977" y="37947"/>
                  <a:pt x="69031" y="37865"/>
                </a:cubicBezTo>
                <a:cubicBezTo>
                  <a:pt x="69085" y="37838"/>
                  <a:pt x="69438" y="37730"/>
                  <a:pt x="69438" y="37703"/>
                </a:cubicBezTo>
                <a:cubicBezTo>
                  <a:pt x="69438" y="37675"/>
                  <a:pt x="69031" y="37513"/>
                  <a:pt x="69031" y="37513"/>
                </a:cubicBezTo>
                <a:cubicBezTo>
                  <a:pt x="69085" y="37486"/>
                  <a:pt x="69356" y="37323"/>
                  <a:pt x="69438" y="37323"/>
                </a:cubicBezTo>
                <a:cubicBezTo>
                  <a:pt x="69546" y="37323"/>
                  <a:pt x="69709" y="37513"/>
                  <a:pt x="69818" y="37513"/>
                </a:cubicBezTo>
                <a:cubicBezTo>
                  <a:pt x="69980" y="37513"/>
                  <a:pt x="70062" y="37350"/>
                  <a:pt x="70224" y="37323"/>
                </a:cubicBezTo>
                <a:cubicBezTo>
                  <a:pt x="70306" y="37323"/>
                  <a:pt x="70496" y="37513"/>
                  <a:pt x="70604" y="37540"/>
                </a:cubicBezTo>
                <a:cubicBezTo>
                  <a:pt x="70685" y="37540"/>
                  <a:pt x="70957" y="37377"/>
                  <a:pt x="71011" y="37350"/>
                </a:cubicBezTo>
                <a:cubicBezTo>
                  <a:pt x="71147" y="37296"/>
                  <a:pt x="71282" y="37241"/>
                  <a:pt x="71418" y="37187"/>
                </a:cubicBezTo>
                <a:lnTo>
                  <a:pt x="72204" y="37567"/>
                </a:lnTo>
                <a:cubicBezTo>
                  <a:pt x="72177" y="37648"/>
                  <a:pt x="71798" y="37675"/>
                  <a:pt x="71798" y="37757"/>
                </a:cubicBezTo>
                <a:cubicBezTo>
                  <a:pt x="71798" y="37811"/>
                  <a:pt x="72204" y="37892"/>
                  <a:pt x="72204" y="37947"/>
                </a:cubicBezTo>
                <a:cubicBezTo>
                  <a:pt x="72177" y="38001"/>
                  <a:pt x="71798" y="38055"/>
                  <a:pt x="71798" y="38109"/>
                </a:cubicBezTo>
                <a:cubicBezTo>
                  <a:pt x="71798" y="38164"/>
                  <a:pt x="72123" y="38272"/>
                  <a:pt x="72177" y="38326"/>
                </a:cubicBezTo>
                <a:cubicBezTo>
                  <a:pt x="72286" y="38381"/>
                  <a:pt x="72449" y="38435"/>
                  <a:pt x="72557" y="38516"/>
                </a:cubicBezTo>
                <a:lnTo>
                  <a:pt x="73371" y="38191"/>
                </a:lnTo>
                <a:lnTo>
                  <a:pt x="73778" y="38028"/>
                </a:lnTo>
                <a:cubicBezTo>
                  <a:pt x="73859" y="38001"/>
                  <a:pt x="74076" y="37865"/>
                  <a:pt x="74157" y="37865"/>
                </a:cubicBezTo>
                <a:cubicBezTo>
                  <a:pt x="74212" y="37865"/>
                  <a:pt x="74510" y="38055"/>
                  <a:pt x="74537" y="38082"/>
                </a:cubicBezTo>
                <a:cubicBezTo>
                  <a:pt x="74591" y="38109"/>
                  <a:pt x="74863" y="38299"/>
                  <a:pt x="74917" y="38299"/>
                </a:cubicBezTo>
                <a:cubicBezTo>
                  <a:pt x="74998" y="38299"/>
                  <a:pt x="75269" y="38164"/>
                  <a:pt x="75324" y="38137"/>
                </a:cubicBezTo>
                <a:cubicBezTo>
                  <a:pt x="75351" y="38109"/>
                  <a:pt x="75649" y="37974"/>
                  <a:pt x="75703" y="37974"/>
                </a:cubicBezTo>
                <a:cubicBezTo>
                  <a:pt x="75785" y="37974"/>
                  <a:pt x="76002" y="38137"/>
                  <a:pt x="76083" y="38191"/>
                </a:cubicBezTo>
                <a:cubicBezTo>
                  <a:pt x="76137" y="38218"/>
                  <a:pt x="76381" y="38381"/>
                  <a:pt x="76436" y="38381"/>
                </a:cubicBezTo>
                <a:cubicBezTo>
                  <a:pt x="76517" y="38381"/>
                  <a:pt x="76788" y="38245"/>
                  <a:pt x="76843" y="38218"/>
                </a:cubicBezTo>
                <a:cubicBezTo>
                  <a:pt x="76870" y="38191"/>
                  <a:pt x="77168" y="38028"/>
                  <a:pt x="77222" y="38055"/>
                </a:cubicBezTo>
                <a:cubicBezTo>
                  <a:pt x="77331" y="38055"/>
                  <a:pt x="77466" y="38245"/>
                  <a:pt x="77575" y="38245"/>
                </a:cubicBezTo>
                <a:cubicBezTo>
                  <a:pt x="77711" y="38245"/>
                  <a:pt x="77846" y="38435"/>
                  <a:pt x="77955" y="38435"/>
                </a:cubicBezTo>
                <a:cubicBezTo>
                  <a:pt x="78090" y="38435"/>
                  <a:pt x="78226" y="38272"/>
                  <a:pt x="78334" y="38272"/>
                </a:cubicBezTo>
                <a:cubicBezTo>
                  <a:pt x="78470" y="38245"/>
                  <a:pt x="78606" y="38082"/>
                  <a:pt x="78714" y="38082"/>
                </a:cubicBezTo>
                <a:cubicBezTo>
                  <a:pt x="78850" y="38082"/>
                  <a:pt x="78985" y="38245"/>
                  <a:pt x="79094" y="38272"/>
                </a:cubicBezTo>
                <a:cubicBezTo>
                  <a:pt x="79229" y="38272"/>
                  <a:pt x="79365" y="38082"/>
                  <a:pt x="79474" y="38082"/>
                </a:cubicBezTo>
                <a:cubicBezTo>
                  <a:pt x="79501" y="38082"/>
                  <a:pt x="79853" y="38272"/>
                  <a:pt x="79853" y="38272"/>
                </a:cubicBezTo>
                <a:cubicBezTo>
                  <a:pt x="79853" y="38326"/>
                  <a:pt x="79528" y="38435"/>
                  <a:pt x="79474" y="38462"/>
                </a:cubicBezTo>
                <a:cubicBezTo>
                  <a:pt x="79392" y="38516"/>
                  <a:pt x="79148" y="38598"/>
                  <a:pt x="79094" y="38652"/>
                </a:cubicBezTo>
                <a:cubicBezTo>
                  <a:pt x="79067" y="38679"/>
                  <a:pt x="79474" y="38787"/>
                  <a:pt x="79474" y="38842"/>
                </a:cubicBezTo>
                <a:lnTo>
                  <a:pt x="79880" y="38652"/>
                </a:lnTo>
                <a:cubicBezTo>
                  <a:pt x="79908" y="38625"/>
                  <a:pt x="80260" y="38489"/>
                  <a:pt x="80260" y="38462"/>
                </a:cubicBezTo>
                <a:cubicBezTo>
                  <a:pt x="80233" y="38435"/>
                  <a:pt x="79853" y="38326"/>
                  <a:pt x="79853" y="38272"/>
                </a:cubicBezTo>
                <a:cubicBezTo>
                  <a:pt x="79908" y="38218"/>
                  <a:pt x="80152" y="38137"/>
                  <a:pt x="80260" y="38109"/>
                </a:cubicBezTo>
                <a:cubicBezTo>
                  <a:pt x="80287" y="38082"/>
                  <a:pt x="80640" y="37947"/>
                  <a:pt x="80640" y="37920"/>
                </a:cubicBezTo>
                <a:cubicBezTo>
                  <a:pt x="80640" y="37892"/>
                  <a:pt x="80233" y="37757"/>
                  <a:pt x="80260" y="37730"/>
                </a:cubicBezTo>
                <a:cubicBezTo>
                  <a:pt x="80287" y="37703"/>
                  <a:pt x="80586" y="37540"/>
                  <a:pt x="80640" y="37540"/>
                </a:cubicBezTo>
                <a:cubicBezTo>
                  <a:pt x="80694" y="37540"/>
                  <a:pt x="80776" y="37594"/>
                  <a:pt x="80830" y="37648"/>
                </a:cubicBezTo>
                <a:cubicBezTo>
                  <a:pt x="80884" y="37675"/>
                  <a:pt x="80938" y="37730"/>
                  <a:pt x="81020" y="37730"/>
                </a:cubicBezTo>
                <a:cubicBezTo>
                  <a:pt x="81155" y="37757"/>
                  <a:pt x="81291" y="37920"/>
                  <a:pt x="81399" y="37920"/>
                </a:cubicBezTo>
                <a:cubicBezTo>
                  <a:pt x="81454" y="37920"/>
                  <a:pt x="81779" y="37730"/>
                  <a:pt x="81806" y="37730"/>
                </a:cubicBezTo>
                <a:cubicBezTo>
                  <a:pt x="81861" y="37757"/>
                  <a:pt x="82186" y="37865"/>
                  <a:pt x="82186" y="37920"/>
                </a:cubicBezTo>
                <a:cubicBezTo>
                  <a:pt x="82186" y="37947"/>
                  <a:pt x="81861" y="38055"/>
                  <a:pt x="81806" y="38082"/>
                </a:cubicBezTo>
                <a:cubicBezTo>
                  <a:pt x="81698" y="38137"/>
                  <a:pt x="81481" y="38218"/>
                  <a:pt x="81427" y="38272"/>
                </a:cubicBezTo>
                <a:cubicBezTo>
                  <a:pt x="81372" y="38326"/>
                  <a:pt x="81020" y="38408"/>
                  <a:pt x="81020" y="38462"/>
                </a:cubicBezTo>
                <a:cubicBezTo>
                  <a:pt x="81020" y="38516"/>
                  <a:pt x="81454" y="38598"/>
                  <a:pt x="81427" y="38652"/>
                </a:cubicBezTo>
                <a:cubicBezTo>
                  <a:pt x="81399" y="38706"/>
                  <a:pt x="81101" y="38760"/>
                  <a:pt x="81020" y="38842"/>
                </a:cubicBezTo>
                <a:cubicBezTo>
                  <a:pt x="81020" y="38869"/>
                  <a:pt x="81427" y="38977"/>
                  <a:pt x="81427" y="39032"/>
                </a:cubicBezTo>
                <a:lnTo>
                  <a:pt x="81806" y="38842"/>
                </a:lnTo>
                <a:cubicBezTo>
                  <a:pt x="81861" y="38815"/>
                  <a:pt x="82213" y="38679"/>
                  <a:pt x="82186" y="38652"/>
                </a:cubicBezTo>
                <a:cubicBezTo>
                  <a:pt x="82186" y="38625"/>
                  <a:pt x="81779" y="38489"/>
                  <a:pt x="81806" y="38462"/>
                </a:cubicBezTo>
                <a:cubicBezTo>
                  <a:pt x="81888" y="38408"/>
                  <a:pt x="82078" y="38326"/>
                  <a:pt x="82186" y="38272"/>
                </a:cubicBezTo>
                <a:lnTo>
                  <a:pt x="82593" y="38109"/>
                </a:lnTo>
                <a:cubicBezTo>
                  <a:pt x="82674" y="38055"/>
                  <a:pt x="82864" y="37920"/>
                  <a:pt x="82973" y="37920"/>
                </a:cubicBezTo>
                <a:cubicBezTo>
                  <a:pt x="82973" y="37920"/>
                  <a:pt x="83352" y="38082"/>
                  <a:pt x="83352" y="38109"/>
                </a:cubicBezTo>
                <a:cubicBezTo>
                  <a:pt x="83352" y="38109"/>
                  <a:pt x="82945" y="38272"/>
                  <a:pt x="82973" y="38272"/>
                </a:cubicBezTo>
                <a:cubicBezTo>
                  <a:pt x="83027" y="38299"/>
                  <a:pt x="83298" y="38462"/>
                  <a:pt x="83379" y="38462"/>
                </a:cubicBezTo>
                <a:cubicBezTo>
                  <a:pt x="83488" y="38462"/>
                  <a:pt x="83624" y="38299"/>
                  <a:pt x="83759" y="38299"/>
                </a:cubicBezTo>
                <a:cubicBezTo>
                  <a:pt x="83895" y="38299"/>
                  <a:pt x="84030" y="38462"/>
                  <a:pt x="84139" y="38489"/>
                </a:cubicBezTo>
                <a:cubicBezTo>
                  <a:pt x="84275" y="38489"/>
                  <a:pt x="84410" y="38299"/>
                  <a:pt x="84546" y="38299"/>
                </a:cubicBezTo>
                <a:cubicBezTo>
                  <a:pt x="84681" y="38299"/>
                  <a:pt x="84790" y="38489"/>
                  <a:pt x="84926" y="38489"/>
                </a:cubicBezTo>
                <a:cubicBezTo>
                  <a:pt x="85034" y="38489"/>
                  <a:pt x="85224" y="38299"/>
                  <a:pt x="85332" y="38299"/>
                </a:cubicBezTo>
                <a:cubicBezTo>
                  <a:pt x="85387" y="38326"/>
                  <a:pt x="85658" y="38516"/>
                  <a:pt x="85712" y="38516"/>
                </a:cubicBezTo>
                <a:cubicBezTo>
                  <a:pt x="85848" y="38489"/>
                  <a:pt x="86010" y="38381"/>
                  <a:pt x="86119" y="38326"/>
                </a:cubicBezTo>
                <a:cubicBezTo>
                  <a:pt x="86227" y="38272"/>
                  <a:pt x="86363" y="38218"/>
                  <a:pt x="86499" y="38164"/>
                </a:cubicBezTo>
                <a:cubicBezTo>
                  <a:pt x="86634" y="38109"/>
                  <a:pt x="86770" y="38028"/>
                  <a:pt x="86878" y="37974"/>
                </a:cubicBezTo>
                <a:cubicBezTo>
                  <a:pt x="87014" y="37920"/>
                  <a:pt x="87150" y="37865"/>
                  <a:pt x="87285" y="37811"/>
                </a:cubicBezTo>
                <a:cubicBezTo>
                  <a:pt x="87340" y="37784"/>
                  <a:pt x="87584" y="37648"/>
                  <a:pt x="87665" y="37648"/>
                </a:cubicBezTo>
                <a:cubicBezTo>
                  <a:pt x="87692" y="37648"/>
                  <a:pt x="88045" y="37811"/>
                  <a:pt x="88045" y="37838"/>
                </a:cubicBezTo>
                <a:cubicBezTo>
                  <a:pt x="88045" y="37865"/>
                  <a:pt x="87638" y="37974"/>
                  <a:pt x="87665" y="38001"/>
                </a:cubicBezTo>
                <a:cubicBezTo>
                  <a:pt x="87719" y="38055"/>
                  <a:pt x="87963" y="38137"/>
                  <a:pt x="88045" y="38191"/>
                </a:cubicBezTo>
                <a:cubicBezTo>
                  <a:pt x="88153" y="38245"/>
                  <a:pt x="88316" y="38354"/>
                  <a:pt x="88424" y="38381"/>
                </a:cubicBezTo>
                <a:cubicBezTo>
                  <a:pt x="88533" y="38408"/>
                  <a:pt x="88723" y="38570"/>
                  <a:pt x="88804" y="38570"/>
                </a:cubicBezTo>
                <a:cubicBezTo>
                  <a:pt x="88886" y="38570"/>
                  <a:pt x="89130" y="38435"/>
                  <a:pt x="89211" y="38408"/>
                </a:cubicBezTo>
                <a:cubicBezTo>
                  <a:pt x="89320" y="38354"/>
                  <a:pt x="89455" y="38272"/>
                  <a:pt x="89591" y="38218"/>
                </a:cubicBezTo>
                <a:cubicBezTo>
                  <a:pt x="89726" y="38191"/>
                  <a:pt x="89835" y="38109"/>
                  <a:pt x="89971" y="38055"/>
                </a:cubicBezTo>
                <a:cubicBezTo>
                  <a:pt x="90106" y="38001"/>
                  <a:pt x="90215" y="37920"/>
                  <a:pt x="90350" y="37865"/>
                </a:cubicBezTo>
                <a:cubicBezTo>
                  <a:pt x="90377" y="37865"/>
                  <a:pt x="90703" y="37675"/>
                  <a:pt x="90730" y="37703"/>
                </a:cubicBezTo>
                <a:cubicBezTo>
                  <a:pt x="90784" y="37703"/>
                  <a:pt x="91110" y="37865"/>
                  <a:pt x="91110" y="37865"/>
                </a:cubicBezTo>
                <a:cubicBezTo>
                  <a:pt x="91110" y="37920"/>
                  <a:pt x="90784" y="38028"/>
                  <a:pt x="90730" y="38055"/>
                </a:cubicBezTo>
                <a:cubicBezTo>
                  <a:pt x="90649" y="38109"/>
                  <a:pt x="90377" y="38191"/>
                  <a:pt x="90350" y="38245"/>
                </a:cubicBezTo>
                <a:cubicBezTo>
                  <a:pt x="90323" y="38272"/>
                  <a:pt x="90730" y="38381"/>
                  <a:pt x="90730" y="38435"/>
                </a:cubicBezTo>
                <a:cubicBezTo>
                  <a:pt x="90730" y="38489"/>
                  <a:pt x="90350" y="38543"/>
                  <a:pt x="90350" y="38598"/>
                </a:cubicBezTo>
                <a:cubicBezTo>
                  <a:pt x="90350" y="38679"/>
                  <a:pt x="90703" y="38733"/>
                  <a:pt x="90730" y="38787"/>
                </a:cubicBezTo>
                <a:lnTo>
                  <a:pt x="91110" y="38625"/>
                </a:lnTo>
                <a:cubicBezTo>
                  <a:pt x="91164" y="38598"/>
                  <a:pt x="91435" y="38435"/>
                  <a:pt x="91489" y="38435"/>
                </a:cubicBezTo>
                <a:cubicBezTo>
                  <a:pt x="91571" y="38435"/>
                  <a:pt x="91842" y="38598"/>
                  <a:pt x="91896" y="38625"/>
                </a:cubicBezTo>
                <a:cubicBezTo>
                  <a:pt x="91923" y="38625"/>
                  <a:pt x="92249" y="38815"/>
                  <a:pt x="92276" y="38815"/>
                </a:cubicBezTo>
                <a:cubicBezTo>
                  <a:pt x="92385" y="38787"/>
                  <a:pt x="92574" y="38652"/>
                  <a:pt x="92656" y="38625"/>
                </a:cubicBezTo>
                <a:lnTo>
                  <a:pt x="93036" y="38435"/>
                </a:lnTo>
                <a:cubicBezTo>
                  <a:pt x="93144" y="38381"/>
                  <a:pt x="93280" y="38299"/>
                  <a:pt x="93415" y="38245"/>
                </a:cubicBezTo>
                <a:cubicBezTo>
                  <a:pt x="93442" y="38245"/>
                  <a:pt x="93470" y="38245"/>
                  <a:pt x="93497" y="38272"/>
                </a:cubicBezTo>
                <a:cubicBezTo>
                  <a:pt x="93524" y="38272"/>
                  <a:pt x="93524" y="38299"/>
                  <a:pt x="93551" y="38299"/>
                </a:cubicBezTo>
                <a:cubicBezTo>
                  <a:pt x="93551" y="38326"/>
                  <a:pt x="93605" y="38326"/>
                  <a:pt x="93578" y="38326"/>
                </a:cubicBezTo>
                <a:cubicBezTo>
                  <a:pt x="93497" y="38381"/>
                  <a:pt x="93415" y="38462"/>
                  <a:pt x="93388" y="38462"/>
                </a:cubicBezTo>
                <a:cubicBezTo>
                  <a:pt x="93307" y="38462"/>
                  <a:pt x="92981" y="38462"/>
                  <a:pt x="92954" y="38489"/>
                </a:cubicBezTo>
                <a:cubicBezTo>
                  <a:pt x="92846" y="38516"/>
                  <a:pt x="92683" y="38489"/>
                  <a:pt x="92656" y="38516"/>
                </a:cubicBezTo>
                <a:cubicBezTo>
                  <a:pt x="92629" y="38543"/>
                  <a:pt x="92819" y="38625"/>
                  <a:pt x="92819" y="38598"/>
                </a:cubicBezTo>
                <a:cubicBezTo>
                  <a:pt x="92846" y="38570"/>
                  <a:pt x="92683" y="38489"/>
                  <a:pt x="92683" y="38435"/>
                </a:cubicBezTo>
                <a:cubicBezTo>
                  <a:pt x="92683" y="38435"/>
                  <a:pt x="92737" y="38408"/>
                  <a:pt x="92791" y="38381"/>
                </a:cubicBezTo>
                <a:cubicBezTo>
                  <a:pt x="92819" y="38381"/>
                  <a:pt x="92819" y="38381"/>
                  <a:pt x="92846" y="38354"/>
                </a:cubicBezTo>
                <a:cubicBezTo>
                  <a:pt x="92873" y="38354"/>
                  <a:pt x="92873" y="38354"/>
                  <a:pt x="92873" y="38354"/>
                </a:cubicBezTo>
                <a:cubicBezTo>
                  <a:pt x="92873" y="38326"/>
                  <a:pt x="92873" y="38354"/>
                  <a:pt x="92846" y="38326"/>
                </a:cubicBezTo>
                <a:cubicBezTo>
                  <a:pt x="92846" y="38299"/>
                  <a:pt x="92819" y="38245"/>
                  <a:pt x="92791" y="38218"/>
                </a:cubicBezTo>
                <a:lnTo>
                  <a:pt x="92791" y="38191"/>
                </a:lnTo>
                <a:lnTo>
                  <a:pt x="92764" y="38191"/>
                </a:lnTo>
                <a:lnTo>
                  <a:pt x="92764" y="38191"/>
                </a:lnTo>
                <a:lnTo>
                  <a:pt x="92764" y="38191"/>
                </a:lnTo>
                <a:lnTo>
                  <a:pt x="92764" y="38191"/>
                </a:lnTo>
                <a:lnTo>
                  <a:pt x="92764" y="38245"/>
                </a:lnTo>
                <a:lnTo>
                  <a:pt x="92764" y="38245"/>
                </a:lnTo>
                <a:lnTo>
                  <a:pt x="92764" y="38245"/>
                </a:lnTo>
                <a:lnTo>
                  <a:pt x="92764" y="38245"/>
                </a:lnTo>
                <a:lnTo>
                  <a:pt x="92764" y="38218"/>
                </a:lnTo>
                <a:lnTo>
                  <a:pt x="92737" y="38164"/>
                </a:lnTo>
                <a:cubicBezTo>
                  <a:pt x="92710" y="38137"/>
                  <a:pt x="92710" y="38109"/>
                  <a:pt x="92710" y="38082"/>
                </a:cubicBezTo>
                <a:cubicBezTo>
                  <a:pt x="92710" y="37974"/>
                  <a:pt x="92846" y="37784"/>
                  <a:pt x="92873" y="37675"/>
                </a:cubicBezTo>
                <a:cubicBezTo>
                  <a:pt x="92927" y="37621"/>
                  <a:pt x="93063" y="37377"/>
                  <a:pt x="93063" y="37296"/>
                </a:cubicBezTo>
                <a:cubicBezTo>
                  <a:pt x="93090" y="37160"/>
                  <a:pt x="93253" y="37052"/>
                  <a:pt x="93253" y="36916"/>
                </a:cubicBezTo>
                <a:cubicBezTo>
                  <a:pt x="93253" y="36835"/>
                  <a:pt x="93090" y="36590"/>
                  <a:pt x="93063" y="36536"/>
                </a:cubicBezTo>
                <a:cubicBezTo>
                  <a:pt x="93036" y="36455"/>
                  <a:pt x="92873" y="36211"/>
                  <a:pt x="92873" y="36129"/>
                </a:cubicBezTo>
                <a:cubicBezTo>
                  <a:pt x="92873" y="36075"/>
                  <a:pt x="93036" y="35804"/>
                  <a:pt x="93063" y="35750"/>
                </a:cubicBezTo>
                <a:cubicBezTo>
                  <a:pt x="93090" y="35695"/>
                  <a:pt x="93253" y="35424"/>
                  <a:pt x="93253" y="35370"/>
                </a:cubicBezTo>
                <a:cubicBezTo>
                  <a:pt x="93253" y="35289"/>
                  <a:pt x="93063" y="35017"/>
                  <a:pt x="93063" y="34990"/>
                </a:cubicBezTo>
                <a:cubicBezTo>
                  <a:pt x="93090" y="34855"/>
                  <a:pt x="93198" y="34692"/>
                  <a:pt x="93253" y="34583"/>
                </a:cubicBezTo>
                <a:cubicBezTo>
                  <a:pt x="93253" y="34556"/>
                  <a:pt x="93442" y="34258"/>
                  <a:pt x="93415" y="34204"/>
                </a:cubicBezTo>
                <a:cubicBezTo>
                  <a:pt x="93415" y="34095"/>
                  <a:pt x="93280" y="33878"/>
                  <a:pt x="93253" y="33824"/>
                </a:cubicBezTo>
                <a:lnTo>
                  <a:pt x="93063" y="33444"/>
                </a:lnTo>
                <a:cubicBezTo>
                  <a:pt x="93008" y="33336"/>
                  <a:pt x="92927" y="33119"/>
                  <a:pt x="92873" y="33037"/>
                </a:cubicBezTo>
                <a:cubicBezTo>
                  <a:pt x="92819" y="33010"/>
                  <a:pt x="92737" y="32658"/>
                  <a:pt x="92683" y="32658"/>
                </a:cubicBezTo>
                <a:cubicBezTo>
                  <a:pt x="92683" y="32658"/>
                  <a:pt x="92493" y="33037"/>
                  <a:pt x="92493" y="33064"/>
                </a:cubicBezTo>
                <a:cubicBezTo>
                  <a:pt x="92493" y="32929"/>
                  <a:pt x="92303" y="32793"/>
                  <a:pt x="92303" y="32685"/>
                </a:cubicBezTo>
                <a:cubicBezTo>
                  <a:pt x="92303" y="32630"/>
                  <a:pt x="92466" y="32305"/>
                  <a:pt x="92493" y="32278"/>
                </a:cubicBezTo>
                <a:cubicBezTo>
                  <a:pt x="92520" y="32251"/>
                  <a:pt x="92656" y="32658"/>
                  <a:pt x="92683" y="32658"/>
                </a:cubicBezTo>
                <a:cubicBezTo>
                  <a:pt x="92710" y="32658"/>
                  <a:pt x="92846" y="32332"/>
                  <a:pt x="92873" y="32278"/>
                </a:cubicBezTo>
                <a:cubicBezTo>
                  <a:pt x="92873" y="32169"/>
                  <a:pt x="93036" y="32007"/>
                  <a:pt x="93036" y="31898"/>
                </a:cubicBezTo>
                <a:cubicBezTo>
                  <a:pt x="93036" y="31762"/>
                  <a:pt x="92873" y="31627"/>
                  <a:pt x="92873" y="31491"/>
                </a:cubicBezTo>
                <a:cubicBezTo>
                  <a:pt x="92846" y="31383"/>
                  <a:pt x="92683" y="31247"/>
                  <a:pt x="92683" y="31111"/>
                </a:cubicBezTo>
                <a:cubicBezTo>
                  <a:pt x="92683" y="31057"/>
                  <a:pt x="92873" y="30786"/>
                  <a:pt x="92846" y="30732"/>
                </a:cubicBezTo>
                <a:cubicBezTo>
                  <a:pt x="92819" y="30596"/>
                  <a:pt x="92710" y="30460"/>
                  <a:pt x="92683" y="30352"/>
                </a:cubicBezTo>
                <a:cubicBezTo>
                  <a:pt x="92602" y="30216"/>
                  <a:pt x="92547" y="30081"/>
                  <a:pt x="92493" y="29945"/>
                </a:cubicBezTo>
                <a:lnTo>
                  <a:pt x="92303" y="29565"/>
                </a:lnTo>
                <a:cubicBezTo>
                  <a:pt x="92276" y="29511"/>
                  <a:pt x="92113" y="29267"/>
                  <a:pt x="92113" y="29186"/>
                </a:cubicBezTo>
                <a:cubicBezTo>
                  <a:pt x="92113" y="29131"/>
                  <a:pt x="92276" y="28860"/>
                  <a:pt x="92303" y="28806"/>
                </a:cubicBezTo>
                <a:cubicBezTo>
                  <a:pt x="92330" y="28697"/>
                  <a:pt x="92412" y="28453"/>
                  <a:pt x="92466" y="28399"/>
                </a:cubicBezTo>
                <a:cubicBezTo>
                  <a:pt x="92520" y="28372"/>
                  <a:pt x="92629" y="28806"/>
                  <a:pt x="92656" y="28779"/>
                </a:cubicBezTo>
                <a:cubicBezTo>
                  <a:pt x="92683" y="28779"/>
                  <a:pt x="92819" y="28453"/>
                  <a:pt x="92846" y="28399"/>
                </a:cubicBezTo>
                <a:cubicBezTo>
                  <a:pt x="92873" y="28291"/>
                  <a:pt x="93008" y="28128"/>
                  <a:pt x="93036" y="28019"/>
                </a:cubicBezTo>
                <a:cubicBezTo>
                  <a:pt x="93036" y="27911"/>
                  <a:pt x="92846" y="27748"/>
                  <a:pt x="92846" y="27640"/>
                </a:cubicBezTo>
                <a:cubicBezTo>
                  <a:pt x="92846" y="27531"/>
                  <a:pt x="93036" y="27314"/>
                  <a:pt x="93036" y="27233"/>
                </a:cubicBezTo>
                <a:cubicBezTo>
                  <a:pt x="93008" y="27124"/>
                  <a:pt x="92873" y="26934"/>
                  <a:pt x="92846" y="26853"/>
                </a:cubicBezTo>
                <a:lnTo>
                  <a:pt x="92656" y="26473"/>
                </a:lnTo>
                <a:cubicBezTo>
                  <a:pt x="92602" y="26365"/>
                  <a:pt x="92520" y="26229"/>
                  <a:pt x="92466" y="26094"/>
                </a:cubicBezTo>
                <a:cubicBezTo>
                  <a:pt x="92439" y="26012"/>
                  <a:pt x="92276" y="25795"/>
                  <a:pt x="92276" y="25714"/>
                </a:cubicBezTo>
                <a:cubicBezTo>
                  <a:pt x="92276" y="25605"/>
                  <a:pt x="92466" y="25415"/>
                  <a:pt x="92466" y="25307"/>
                </a:cubicBezTo>
                <a:cubicBezTo>
                  <a:pt x="92439" y="25171"/>
                  <a:pt x="92303" y="25090"/>
                  <a:pt x="92276" y="24927"/>
                </a:cubicBezTo>
                <a:lnTo>
                  <a:pt x="92629" y="24141"/>
                </a:lnTo>
                <a:cubicBezTo>
                  <a:pt x="92683" y="24059"/>
                  <a:pt x="92764" y="23815"/>
                  <a:pt x="92819" y="23761"/>
                </a:cubicBezTo>
                <a:cubicBezTo>
                  <a:pt x="92846" y="23734"/>
                  <a:pt x="92981" y="24141"/>
                  <a:pt x="93008" y="24141"/>
                </a:cubicBezTo>
                <a:cubicBezTo>
                  <a:pt x="93063" y="24141"/>
                  <a:pt x="93144" y="23788"/>
                  <a:pt x="93198" y="23761"/>
                </a:cubicBezTo>
                <a:cubicBezTo>
                  <a:pt x="93253" y="23680"/>
                  <a:pt x="93307" y="23435"/>
                  <a:pt x="93361" y="23354"/>
                </a:cubicBezTo>
                <a:lnTo>
                  <a:pt x="93171" y="22974"/>
                </a:lnTo>
                <a:cubicBezTo>
                  <a:pt x="93144" y="22947"/>
                  <a:pt x="93008" y="22595"/>
                  <a:pt x="92981" y="22595"/>
                </a:cubicBezTo>
                <a:cubicBezTo>
                  <a:pt x="92981" y="22595"/>
                  <a:pt x="92819" y="23001"/>
                  <a:pt x="92819" y="23001"/>
                </a:cubicBezTo>
                <a:cubicBezTo>
                  <a:pt x="92791" y="22947"/>
                  <a:pt x="92629" y="22676"/>
                  <a:pt x="92629" y="22622"/>
                </a:cubicBezTo>
                <a:cubicBezTo>
                  <a:pt x="92602" y="22486"/>
                  <a:pt x="92791" y="22350"/>
                  <a:pt x="92791" y="22215"/>
                </a:cubicBezTo>
                <a:cubicBezTo>
                  <a:pt x="92791" y="22106"/>
                  <a:pt x="92602" y="21971"/>
                  <a:pt x="92602" y="21835"/>
                </a:cubicBezTo>
                <a:cubicBezTo>
                  <a:pt x="92602" y="21754"/>
                  <a:pt x="92791" y="21537"/>
                  <a:pt x="92791" y="21455"/>
                </a:cubicBezTo>
                <a:cubicBezTo>
                  <a:pt x="92764" y="21347"/>
                  <a:pt x="92629" y="21157"/>
                  <a:pt x="92602" y="21076"/>
                </a:cubicBezTo>
                <a:cubicBezTo>
                  <a:pt x="92574" y="21021"/>
                  <a:pt x="92412" y="20723"/>
                  <a:pt x="92412" y="20696"/>
                </a:cubicBezTo>
                <a:cubicBezTo>
                  <a:pt x="92412" y="20587"/>
                  <a:pt x="92547" y="20370"/>
                  <a:pt x="92574" y="20289"/>
                </a:cubicBezTo>
                <a:lnTo>
                  <a:pt x="92764" y="19909"/>
                </a:lnTo>
                <a:cubicBezTo>
                  <a:pt x="92791" y="19828"/>
                  <a:pt x="92954" y="19584"/>
                  <a:pt x="92954" y="19502"/>
                </a:cubicBezTo>
                <a:cubicBezTo>
                  <a:pt x="92954" y="19448"/>
                  <a:pt x="92791" y="19177"/>
                  <a:pt x="92764" y="19123"/>
                </a:cubicBezTo>
                <a:cubicBezTo>
                  <a:pt x="92737" y="19068"/>
                  <a:pt x="92602" y="18716"/>
                  <a:pt x="92574" y="18743"/>
                </a:cubicBezTo>
                <a:cubicBezTo>
                  <a:pt x="92547" y="18743"/>
                  <a:pt x="92385" y="19096"/>
                  <a:pt x="92385" y="19123"/>
                </a:cubicBezTo>
                <a:cubicBezTo>
                  <a:pt x="92385" y="19014"/>
                  <a:pt x="92195" y="18851"/>
                  <a:pt x="92195" y="18743"/>
                </a:cubicBezTo>
                <a:cubicBezTo>
                  <a:pt x="92195" y="18662"/>
                  <a:pt x="92357" y="18390"/>
                  <a:pt x="92385" y="18336"/>
                </a:cubicBezTo>
                <a:cubicBezTo>
                  <a:pt x="92439" y="18201"/>
                  <a:pt x="92493" y="18092"/>
                  <a:pt x="92547" y="17956"/>
                </a:cubicBezTo>
                <a:cubicBezTo>
                  <a:pt x="92602" y="17821"/>
                  <a:pt x="92683" y="17685"/>
                  <a:pt x="92737" y="17550"/>
                </a:cubicBezTo>
                <a:lnTo>
                  <a:pt x="92927" y="17170"/>
                </a:lnTo>
                <a:cubicBezTo>
                  <a:pt x="92981" y="17034"/>
                  <a:pt x="93036" y="16899"/>
                  <a:pt x="93090" y="16763"/>
                </a:cubicBezTo>
                <a:cubicBezTo>
                  <a:pt x="93036" y="16736"/>
                  <a:pt x="92981" y="16383"/>
                  <a:pt x="92927" y="16383"/>
                </a:cubicBezTo>
                <a:cubicBezTo>
                  <a:pt x="92873" y="16383"/>
                  <a:pt x="92764" y="16709"/>
                  <a:pt x="92737" y="16763"/>
                </a:cubicBezTo>
                <a:cubicBezTo>
                  <a:pt x="92683" y="16844"/>
                  <a:pt x="92602" y="17143"/>
                  <a:pt x="92547" y="17170"/>
                </a:cubicBezTo>
                <a:cubicBezTo>
                  <a:pt x="92493" y="17197"/>
                  <a:pt x="92439" y="17550"/>
                  <a:pt x="92357" y="17550"/>
                </a:cubicBezTo>
                <a:cubicBezTo>
                  <a:pt x="92330" y="17550"/>
                  <a:pt x="92195" y="17224"/>
                  <a:pt x="92168" y="17170"/>
                </a:cubicBezTo>
                <a:cubicBezTo>
                  <a:pt x="92113" y="17061"/>
                  <a:pt x="92059" y="16899"/>
                  <a:pt x="92005" y="16790"/>
                </a:cubicBezTo>
                <a:lnTo>
                  <a:pt x="92357" y="16003"/>
                </a:lnTo>
                <a:cubicBezTo>
                  <a:pt x="92385" y="15922"/>
                  <a:pt x="92520" y="15705"/>
                  <a:pt x="92547" y="15624"/>
                </a:cubicBezTo>
                <a:cubicBezTo>
                  <a:pt x="92547" y="15488"/>
                  <a:pt x="92737" y="15353"/>
                  <a:pt x="92737" y="15217"/>
                </a:cubicBezTo>
                <a:cubicBezTo>
                  <a:pt x="92737" y="15081"/>
                  <a:pt x="92547" y="14946"/>
                  <a:pt x="92547" y="14837"/>
                </a:cubicBezTo>
                <a:cubicBezTo>
                  <a:pt x="92520" y="14702"/>
                  <a:pt x="92357" y="14566"/>
                  <a:pt x="92357" y="14430"/>
                </a:cubicBezTo>
                <a:cubicBezTo>
                  <a:pt x="92357" y="14322"/>
                  <a:pt x="92547" y="14159"/>
                  <a:pt x="92547" y="14023"/>
                </a:cubicBezTo>
                <a:cubicBezTo>
                  <a:pt x="92547" y="13888"/>
                  <a:pt x="92357" y="13779"/>
                  <a:pt x="92357" y="13644"/>
                </a:cubicBezTo>
                <a:cubicBezTo>
                  <a:pt x="92385" y="13535"/>
                  <a:pt x="92574" y="13345"/>
                  <a:pt x="92574" y="13237"/>
                </a:cubicBezTo>
                <a:cubicBezTo>
                  <a:pt x="92547" y="13128"/>
                  <a:pt x="92385" y="12939"/>
                  <a:pt x="92385" y="12830"/>
                </a:cubicBezTo>
                <a:cubicBezTo>
                  <a:pt x="92385" y="12749"/>
                  <a:pt x="92547" y="12505"/>
                  <a:pt x="92574" y="12450"/>
                </a:cubicBezTo>
                <a:cubicBezTo>
                  <a:pt x="92602" y="12396"/>
                  <a:pt x="92791" y="12098"/>
                  <a:pt x="92791" y="12043"/>
                </a:cubicBezTo>
                <a:cubicBezTo>
                  <a:pt x="92791" y="11989"/>
                  <a:pt x="92602" y="11691"/>
                  <a:pt x="92629" y="11637"/>
                </a:cubicBezTo>
                <a:cubicBezTo>
                  <a:pt x="92656" y="11501"/>
                  <a:pt x="92764" y="11365"/>
                  <a:pt x="92819" y="11257"/>
                </a:cubicBezTo>
                <a:cubicBezTo>
                  <a:pt x="92846" y="11203"/>
                  <a:pt x="93036" y="10904"/>
                  <a:pt x="93036" y="10850"/>
                </a:cubicBezTo>
                <a:cubicBezTo>
                  <a:pt x="93036" y="10823"/>
                  <a:pt x="92873" y="10443"/>
                  <a:pt x="92873" y="10443"/>
                </a:cubicBezTo>
                <a:cubicBezTo>
                  <a:pt x="92819" y="10443"/>
                  <a:pt x="92683" y="10877"/>
                  <a:pt x="92656" y="10850"/>
                </a:cubicBezTo>
                <a:cubicBezTo>
                  <a:pt x="92602" y="10796"/>
                  <a:pt x="92547" y="10524"/>
                  <a:pt x="92493" y="10443"/>
                </a:cubicBezTo>
                <a:cubicBezTo>
                  <a:pt x="92466" y="10335"/>
                  <a:pt x="92357" y="10172"/>
                  <a:pt x="92330" y="10036"/>
                </a:cubicBezTo>
                <a:cubicBezTo>
                  <a:pt x="92330" y="9982"/>
                  <a:pt x="92547" y="9738"/>
                  <a:pt x="92547" y="9657"/>
                </a:cubicBezTo>
                <a:cubicBezTo>
                  <a:pt x="92574" y="9521"/>
                  <a:pt x="92385" y="9385"/>
                  <a:pt x="92385" y="9277"/>
                </a:cubicBezTo>
                <a:cubicBezTo>
                  <a:pt x="92466" y="9250"/>
                  <a:pt x="92547" y="8897"/>
                  <a:pt x="92602" y="8897"/>
                </a:cubicBezTo>
                <a:cubicBezTo>
                  <a:pt x="92656" y="8897"/>
                  <a:pt x="92710" y="9304"/>
                  <a:pt x="92764" y="9277"/>
                </a:cubicBezTo>
                <a:cubicBezTo>
                  <a:pt x="92791" y="9277"/>
                  <a:pt x="92954" y="8978"/>
                  <a:pt x="92981" y="8924"/>
                </a:cubicBezTo>
                <a:cubicBezTo>
                  <a:pt x="93008" y="8843"/>
                  <a:pt x="93171" y="8626"/>
                  <a:pt x="93171" y="8544"/>
                </a:cubicBezTo>
                <a:cubicBezTo>
                  <a:pt x="93171" y="8463"/>
                  <a:pt x="93036" y="8219"/>
                  <a:pt x="93008" y="8165"/>
                </a:cubicBezTo>
                <a:cubicBezTo>
                  <a:pt x="92981" y="8110"/>
                  <a:pt x="92846" y="7839"/>
                  <a:pt x="92846" y="7785"/>
                </a:cubicBezTo>
                <a:cubicBezTo>
                  <a:pt x="92846" y="7704"/>
                  <a:pt x="93008" y="7487"/>
                  <a:pt x="93036" y="7405"/>
                </a:cubicBezTo>
                <a:cubicBezTo>
                  <a:pt x="93063" y="7378"/>
                  <a:pt x="93253" y="7080"/>
                  <a:pt x="93225" y="7026"/>
                </a:cubicBezTo>
                <a:cubicBezTo>
                  <a:pt x="93225" y="6944"/>
                  <a:pt x="93090" y="6727"/>
                  <a:pt x="93063" y="6646"/>
                </a:cubicBezTo>
                <a:lnTo>
                  <a:pt x="92873" y="6266"/>
                </a:lnTo>
                <a:cubicBezTo>
                  <a:pt x="92846" y="6158"/>
                  <a:pt x="92737" y="6022"/>
                  <a:pt x="92710" y="5913"/>
                </a:cubicBezTo>
                <a:cubicBezTo>
                  <a:pt x="92683" y="5859"/>
                  <a:pt x="92900" y="5588"/>
                  <a:pt x="92900" y="5534"/>
                </a:cubicBezTo>
                <a:cubicBezTo>
                  <a:pt x="92900" y="5452"/>
                  <a:pt x="92737" y="5208"/>
                  <a:pt x="92710" y="5154"/>
                </a:cubicBezTo>
                <a:cubicBezTo>
                  <a:pt x="92656" y="5018"/>
                  <a:pt x="92574" y="4910"/>
                  <a:pt x="92520" y="4774"/>
                </a:cubicBezTo>
                <a:lnTo>
                  <a:pt x="92710" y="4367"/>
                </a:lnTo>
                <a:cubicBezTo>
                  <a:pt x="92710" y="4367"/>
                  <a:pt x="92737" y="4340"/>
                  <a:pt x="92737" y="4286"/>
                </a:cubicBezTo>
                <a:lnTo>
                  <a:pt x="92764" y="4259"/>
                </a:lnTo>
                <a:cubicBezTo>
                  <a:pt x="92764" y="4286"/>
                  <a:pt x="92764" y="4286"/>
                  <a:pt x="92764" y="4286"/>
                </a:cubicBezTo>
                <a:cubicBezTo>
                  <a:pt x="92791" y="4313"/>
                  <a:pt x="92791" y="4340"/>
                  <a:pt x="92791" y="4340"/>
                </a:cubicBezTo>
                <a:cubicBezTo>
                  <a:pt x="92846" y="4395"/>
                  <a:pt x="92900" y="4476"/>
                  <a:pt x="92927" y="4449"/>
                </a:cubicBezTo>
                <a:cubicBezTo>
                  <a:pt x="92927" y="4476"/>
                  <a:pt x="92954" y="4367"/>
                  <a:pt x="92981" y="4313"/>
                </a:cubicBezTo>
                <a:cubicBezTo>
                  <a:pt x="93008" y="4313"/>
                  <a:pt x="93008" y="4286"/>
                  <a:pt x="93008" y="4286"/>
                </a:cubicBezTo>
                <a:cubicBezTo>
                  <a:pt x="93036" y="4259"/>
                  <a:pt x="93036" y="4313"/>
                  <a:pt x="93036" y="4313"/>
                </a:cubicBezTo>
                <a:cubicBezTo>
                  <a:pt x="93063" y="4340"/>
                  <a:pt x="93063" y="4367"/>
                  <a:pt x="93090" y="4367"/>
                </a:cubicBezTo>
                <a:cubicBezTo>
                  <a:pt x="93117" y="4205"/>
                  <a:pt x="93253" y="4367"/>
                  <a:pt x="93280" y="4395"/>
                </a:cubicBezTo>
                <a:cubicBezTo>
                  <a:pt x="93280" y="4422"/>
                  <a:pt x="93253" y="4449"/>
                  <a:pt x="93225" y="4530"/>
                </a:cubicBezTo>
                <a:cubicBezTo>
                  <a:pt x="93198" y="4584"/>
                  <a:pt x="93198" y="4693"/>
                  <a:pt x="93225" y="4720"/>
                </a:cubicBezTo>
                <a:cubicBezTo>
                  <a:pt x="93280" y="4828"/>
                  <a:pt x="93497" y="4774"/>
                  <a:pt x="93551" y="4801"/>
                </a:cubicBezTo>
                <a:cubicBezTo>
                  <a:pt x="93605" y="4828"/>
                  <a:pt x="93714" y="4693"/>
                  <a:pt x="93714" y="4693"/>
                </a:cubicBezTo>
                <a:cubicBezTo>
                  <a:pt x="93714" y="4666"/>
                  <a:pt x="93632" y="4856"/>
                  <a:pt x="93659" y="4856"/>
                </a:cubicBezTo>
                <a:cubicBezTo>
                  <a:pt x="93659" y="4856"/>
                  <a:pt x="93659" y="4856"/>
                  <a:pt x="93687" y="4828"/>
                </a:cubicBezTo>
                <a:lnTo>
                  <a:pt x="93687" y="4828"/>
                </a:lnTo>
                <a:lnTo>
                  <a:pt x="93659" y="4801"/>
                </a:lnTo>
                <a:lnTo>
                  <a:pt x="93605" y="4774"/>
                </a:lnTo>
                <a:lnTo>
                  <a:pt x="93578" y="4747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605" y="4720"/>
                </a:lnTo>
                <a:lnTo>
                  <a:pt x="93605" y="4720"/>
                </a:lnTo>
                <a:lnTo>
                  <a:pt x="93605" y="4720"/>
                </a:lnTo>
                <a:lnTo>
                  <a:pt x="93578" y="4720"/>
                </a:lnTo>
                <a:cubicBezTo>
                  <a:pt x="93551" y="4693"/>
                  <a:pt x="93497" y="4693"/>
                  <a:pt x="93470" y="4693"/>
                </a:cubicBezTo>
                <a:cubicBezTo>
                  <a:pt x="93334" y="4693"/>
                  <a:pt x="93225" y="4856"/>
                  <a:pt x="93090" y="4856"/>
                </a:cubicBezTo>
                <a:cubicBezTo>
                  <a:pt x="93008" y="4856"/>
                  <a:pt x="92764" y="4666"/>
                  <a:pt x="92710" y="4693"/>
                </a:cubicBezTo>
                <a:cubicBezTo>
                  <a:pt x="92574" y="4720"/>
                  <a:pt x="92412" y="4828"/>
                  <a:pt x="92330" y="4883"/>
                </a:cubicBezTo>
                <a:lnTo>
                  <a:pt x="91951" y="5045"/>
                </a:lnTo>
                <a:lnTo>
                  <a:pt x="91571" y="5235"/>
                </a:lnTo>
                <a:cubicBezTo>
                  <a:pt x="91489" y="5262"/>
                  <a:pt x="91272" y="5425"/>
                  <a:pt x="91191" y="5425"/>
                </a:cubicBezTo>
                <a:cubicBezTo>
                  <a:pt x="91056" y="5452"/>
                  <a:pt x="90920" y="5262"/>
                  <a:pt x="90784" y="5262"/>
                </a:cubicBezTo>
                <a:cubicBezTo>
                  <a:pt x="90676" y="5262"/>
                  <a:pt x="90513" y="5452"/>
                  <a:pt x="90405" y="5452"/>
                </a:cubicBezTo>
                <a:cubicBezTo>
                  <a:pt x="90269" y="5425"/>
                  <a:pt x="90160" y="5262"/>
                  <a:pt x="90025" y="5262"/>
                </a:cubicBezTo>
                <a:cubicBezTo>
                  <a:pt x="89916" y="5262"/>
                  <a:pt x="89754" y="5452"/>
                  <a:pt x="89645" y="5452"/>
                </a:cubicBezTo>
                <a:cubicBezTo>
                  <a:pt x="89509" y="5452"/>
                  <a:pt x="89401" y="5290"/>
                  <a:pt x="89265" y="5290"/>
                </a:cubicBezTo>
                <a:cubicBezTo>
                  <a:pt x="89130" y="5290"/>
                  <a:pt x="88994" y="5479"/>
                  <a:pt x="88886" y="5479"/>
                </a:cubicBezTo>
                <a:cubicBezTo>
                  <a:pt x="88750" y="5479"/>
                  <a:pt x="88614" y="5290"/>
                  <a:pt x="88479" y="5290"/>
                </a:cubicBezTo>
                <a:cubicBezTo>
                  <a:pt x="88370" y="5290"/>
                  <a:pt x="88235" y="5479"/>
                  <a:pt x="88126" y="5479"/>
                </a:cubicBezTo>
                <a:cubicBezTo>
                  <a:pt x="87991" y="5479"/>
                  <a:pt x="87855" y="5317"/>
                  <a:pt x="87719" y="5317"/>
                </a:cubicBezTo>
                <a:cubicBezTo>
                  <a:pt x="87584" y="5317"/>
                  <a:pt x="87448" y="5127"/>
                  <a:pt x="87340" y="5127"/>
                </a:cubicBezTo>
                <a:cubicBezTo>
                  <a:pt x="87258" y="5154"/>
                  <a:pt x="87014" y="5317"/>
                  <a:pt x="86960" y="5344"/>
                </a:cubicBezTo>
                <a:cubicBezTo>
                  <a:pt x="86906" y="5344"/>
                  <a:pt x="86607" y="5534"/>
                  <a:pt x="86580" y="5534"/>
                </a:cubicBezTo>
                <a:cubicBezTo>
                  <a:pt x="86444" y="5507"/>
                  <a:pt x="86255" y="5398"/>
                  <a:pt x="86173" y="5344"/>
                </a:cubicBezTo>
                <a:cubicBezTo>
                  <a:pt x="86065" y="5290"/>
                  <a:pt x="85902" y="5208"/>
                  <a:pt x="85766" y="5181"/>
                </a:cubicBezTo>
                <a:cubicBezTo>
                  <a:pt x="85685" y="5154"/>
                  <a:pt x="85468" y="4991"/>
                  <a:pt x="85387" y="4991"/>
                </a:cubicBezTo>
                <a:cubicBezTo>
                  <a:pt x="85332" y="4991"/>
                  <a:pt x="85007" y="5208"/>
                  <a:pt x="85007" y="5181"/>
                </a:cubicBezTo>
                <a:cubicBezTo>
                  <a:pt x="84953" y="5181"/>
                  <a:pt x="84600" y="5045"/>
                  <a:pt x="84600" y="5018"/>
                </a:cubicBezTo>
                <a:cubicBezTo>
                  <a:pt x="84600" y="4964"/>
                  <a:pt x="85007" y="4883"/>
                  <a:pt x="84980" y="4828"/>
                </a:cubicBezTo>
                <a:cubicBezTo>
                  <a:pt x="84953" y="4747"/>
                  <a:pt x="84654" y="4720"/>
                  <a:pt x="84600" y="4639"/>
                </a:cubicBezTo>
                <a:cubicBezTo>
                  <a:pt x="84329" y="4774"/>
                  <a:pt x="84085" y="4910"/>
                  <a:pt x="83813" y="5018"/>
                </a:cubicBezTo>
                <a:lnTo>
                  <a:pt x="83434" y="5208"/>
                </a:lnTo>
                <a:cubicBezTo>
                  <a:pt x="83325" y="5290"/>
                  <a:pt x="83190" y="5371"/>
                  <a:pt x="83054" y="5398"/>
                </a:cubicBezTo>
                <a:cubicBezTo>
                  <a:pt x="82973" y="5425"/>
                  <a:pt x="82756" y="5588"/>
                  <a:pt x="82647" y="5588"/>
                </a:cubicBezTo>
                <a:cubicBezTo>
                  <a:pt x="82539" y="5588"/>
                  <a:pt x="82376" y="5398"/>
                  <a:pt x="82267" y="5425"/>
                </a:cubicBezTo>
                <a:cubicBezTo>
                  <a:pt x="82105" y="5425"/>
                  <a:pt x="82023" y="5588"/>
                  <a:pt x="81888" y="5615"/>
                </a:cubicBezTo>
                <a:lnTo>
                  <a:pt x="81481" y="5425"/>
                </a:lnTo>
                <a:cubicBezTo>
                  <a:pt x="81427" y="5398"/>
                  <a:pt x="81101" y="5262"/>
                  <a:pt x="81101" y="5235"/>
                </a:cubicBezTo>
                <a:cubicBezTo>
                  <a:pt x="81101" y="5181"/>
                  <a:pt x="81481" y="5100"/>
                  <a:pt x="81481" y="5045"/>
                </a:cubicBezTo>
                <a:cubicBezTo>
                  <a:pt x="81481" y="4991"/>
                  <a:pt x="81101" y="4937"/>
                  <a:pt x="81101" y="4856"/>
                </a:cubicBezTo>
                <a:cubicBezTo>
                  <a:pt x="81101" y="4801"/>
                  <a:pt x="81454" y="4747"/>
                  <a:pt x="81481" y="4693"/>
                </a:cubicBezTo>
                <a:cubicBezTo>
                  <a:pt x="81481" y="4612"/>
                  <a:pt x="81101" y="4557"/>
                  <a:pt x="81074" y="4503"/>
                </a:cubicBezTo>
                <a:lnTo>
                  <a:pt x="80314" y="4856"/>
                </a:lnTo>
                <a:cubicBezTo>
                  <a:pt x="80206" y="4910"/>
                  <a:pt x="80043" y="5018"/>
                  <a:pt x="79908" y="5045"/>
                </a:cubicBezTo>
                <a:cubicBezTo>
                  <a:pt x="79853" y="5073"/>
                  <a:pt x="79582" y="4856"/>
                  <a:pt x="79528" y="4856"/>
                </a:cubicBezTo>
                <a:cubicBezTo>
                  <a:pt x="79392" y="4856"/>
                  <a:pt x="79257" y="5045"/>
                  <a:pt x="79121" y="5045"/>
                </a:cubicBezTo>
                <a:cubicBezTo>
                  <a:pt x="79013" y="5045"/>
                  <a:pt x="78877" y="5235"/>
                  <a:pt x="78741" y="5235"/>
                </a:cubicBezTo>
                <a:cubicBezTo>
                  <a:pt x="78660" y="5235"/>
                  <a:pt x="78389" y="5018"/>
                  <a:pt x="78334" y="5045"/>
                </a:cubicBezTo>
                <a:cubicBezTo>
                  <a:pt x="78199" y="5073"/>
                  <a:pt x="78063" y="5181"/>
                  <a:pt x="77955" y="5208"/>
                </a:cubicBezTo>
                <a:lnTo>
                  <a:pt x="77548" y="5398"/>
                </a:lnTo>
                <a:cubicBezTo>
                  <a:pt x="77494" y="5425"/>
                  <a:pt x="77249" y="5561"/>
                  <a:pt x="77168" y="5561"/>
                </a:cubicBezTo>
                <a:cubicBezTo>
                  <a:pt x="77114" y="5588"/>
                  <a:pt x="76815" y="5398"/>
                  <a:pt x="76761" y="5371"/>
                </a:cubicBezTo>
                <a:cubicBezTo>
                  <a:pt x="76734" y="5371"/>
                  <a:pt x="76409" y="5181"/>
                  <a:pt x="76381" y="5181"/>
                </a:cubicBezTo>
                <a:cubicBezTo>
                  <a:pt x="76327" y="5181"/>
                  <a:pt x="75975" y="5344"/>
                  <a:pt x="75975" y="5344"/>
                </a:cubicBezTo>
                <a:cubicBezTo>
                  <a:pt x="75975" y="5371"/>
                  <a:pt x="76354" y="5561"/>
                  <a:pt x="76354" y="5561"/>
                </a:cubicBezTo>
                <a:cubicBezTo>
                  <a:pt x="76219" y="5561"/>
                  <a:pt x="76110" y="5724"/>
                  <a:pt x="75975" y="5724"/>
                </a:cubicBezTo>
                <a:cubicBezTo>
                  <a:pt x="75948" y="5724"/>
                  <a:pt x="75568" y="5534"/>
                  <a:pt x="75568" y="5534"/>
                </a:cubicBezTo>
                <a:cubicBezTo>
                  <a:pt x="75568" y="5507"/>
                  <a:pt x="75975" y="5344"/>
                  <a:pt x="75975" y="5344"/>
                </a:cubicBezTo>
                <a:cubicBezTo>
                  <a:pt x="75893" y="5317"/>
                  <a:pt x="75676" y="5154"/>
                  <a:pt x="75595" y="5154"/>
                </a:cubicBezTo>
                <a:cubicBezTo>
                  <a:pt x="75486" y="5154"/>
                  <a:pt x="75297" y="5344"/>
                  <a:pt x="75188" y="5317"/>
                </a:cubicBezTo>
                <a:cubicBezTo>
                  <a:pt x="75052" y="5290"/>
                  <a:pt x="74944" y="5127"/>
                  <a:pt x="74808" y="5127"/>
                </a:cubicBezTo>
                <a:cubicBezTo>
                  <a:pt x="74673" y="5100"/>
                  <a:pt x="74537" y="5290"/>
                  <a:pt x="74401" y="5290"/>
                </a:cubicBezTo>
                <a:cubicBezTo>
                  <a:pt x="74266" y="5290"/>
                  <a:pt x="74157" y="5100"/>
                  <a:pt x="74022" y="5073"/>
                </a:cubicBezTo>
                <a:cubicBezTo>
                  <a:pt x="73886" y="5073"/>
                  <a:pt x="73778" y="4883"/>
                  <a:pt x="73642" y="4883"/>
                </a:cubicBezTo>
                <a:cubicBezTo>
                  <a:pt x="73588" y="4883"/>
                  <a:pt x="73316" y="5018"/>
                  <a:pt x="73262" y="5045"/>
                </a:cubicBezTo>
                <a:cubicBezTo>
                  <a:pt x="73208" y="5073"/>
                  <a:pt x="72937" y="5235"/>
                  <a:pt x="72883" y="5208"/>
                </a:cubicBezTo>
                <a:cubicBezTo>
                  <a:pt x="72774" y="5208"/>
                  <a:pt x="72557" y="5045"/>
                  <a:pt x="72503" y="5018"/>
                </a:cubicBezTo>
                <a:cubicBezTo>
                  <a:pt x="72476" y="4991"/>
                  <a:pt x="72150" y="4828"/>
                  <a:pt x="72123" y="4828"/>
                </a:cubicBezTo>
                <a:cubicBezTo>
                  <a:pt x="72096" y="4828"/>
                  <a:pt x="71743" y="4964"/>
                  <a:pt x="71743" y="4991"/>
                </a:cubicBezTo>
                <a:cubicBezTo>
                  <a:pt x="71743" y="5045"/>
                  <a:pt x="72150" y="5127"/>
                  <a:pt x="72123" y="5181"/>
                </a:cubicBezTo>
                <a:cubicBezTo>
                  <a:pt x="72096" y="5235"/>
                  <a:pt x="71798" y="5317"/>
                  <a:pt x="71743" y="5371"/>
                </a:cubicBezTo>
                <a:cubicBezTo>
                  <a:pt x="71635" y="5425"/>
                  <a:pt x="71472" y="5479"/>
                  <a:pt x="71364" y="5534"/>
                </a:cubicBezTo>
                <a:cubicBezTo>
                  <a:pt x="71255" y="5588"/>
                  <a:pt x="71119" y="5696"/>
                  <a:pt x="70984" y="5724"/>
                </a:cubicBezTo>
                <a:cubicBezTo>
                  <a:pt x="70957" y="5724"/>
                  <a:pt x="70631" y="5534"/>
                  <a:pt x="70604" y="5534"/>
                </a:cubicBezTo>
                <a:cubicBezTo>
                  <a:pt x="70523" y="5479"/>
                  <a:pt x="70360" y="5371"/>
                  <a:pt x="70224" y="5344"/>
                </a:cubicBezTo>
                <a:cubicBezTo>
                  <a:pt x="70170" y="5317"/>
                  <a:pt x="69926" y="5507"/>
                  <a:pt x="69845" y="5507"/>
                </a:cubicBezTo>
                <a:cubicBezTo>
                  <a:pt x="69736" y="5507"/>
                  <a:pt x="69601" y="5344"/>
                  <a:pt x="69465" y="5317"/>
                </a:cubicBezTo>
                <a:lnTo>
                  <a:pt x="69112" y="5507"/>
                </a:lnTo>
                <a:cubicBezTo>
                  <a:pt x="69058" y="5534"/>
                  <a:pt x="68787" y="5696"/>
                  <a:pt x="68705" y="5696"/>
                </a:cubicBezTo>
                <a:cubicBezTo>
                  <a:pt x="68678" y="5696"/>
                  <a:pt x="68326" y="5534"/>
                  <a:pt x="68326" y="5507"/>
                </a:cubicBezTo>
                <a:cubicBezTo>
                  <a:pt x="68326" y="5479"/>
                  <a:pt x="68651" y="5344"/>
                  <a:pt x="68705" y="5317"/>
                </a:cubicBezTo>
                <a:cubicBezTo>
                  <a:pt x="68814" y="5262"/>
                  <a:pt x="68950" y="5181"/>
                  <a:pt x="69085" y="5154"/>
                </a:cubicBezTo>
                <a:cubicBezTo>
                  <a:pt x="69139" y="5127"/>
                  <a:pt x="69438" y="5317"/>
                  <a:pt x="69465" y="5317"/>
                </a:cubicBezTo>
                <a:cubicBezTo>
                  <a:pt x="69546" y="5317"/>
                  <a:pt x="69790" y="5181"/>
                  <a:pt x="69845" y="5154"/>
                </a:cubicBezTo>
                <a:cubicBezTo>
                  <a:pt x="69980" y="5100"/>
                  <a:pt x="70089" y="5018"/>
                  <a:pt x="70224" y="4964"/>
                </a:cubicBezTo>
                <a:cubicBezTo>
                  <a:pt x="69980" y="4828"/>
                  <a:pt x="69709" y="4720"/>
                  <a:pt x="69465" y="4584"/>
                </a:cubicBezTo>
                <a:cubicBezTo>
                  <a:pt x="69329" y="4612"/>
                  <a:pt x="69221" y="4774"/>
                  <a:pt x="69085" y="4774"/>
                </a:cubicBezTo>
                <a:cubicBezTo>
                  <a:pt x="69004" y="4774"/>
                  <a:pt x="68760" y="4584"/>
                  <a:pt x="68705" y="4584"/>
                </a:cubicBezTo>
                <a:cubicBezTo>
                  <a:pt x="68570" y="4612"/>
                  <a:pt x="68407" y="4720"/>
                  <a:pt x="68326" y="4774"/>
                </a:cubicBezTo>
                <a:cubicBezTo>
                  <a:pt x="68217" y="4828"/>
                  <a:pt x="68054" y="4937"/>
                  <a:pt x="67946" y="4964"/>
                </a:cubicBezTo>
                <a:cubicBezTo>
                  <a:pt x="67837" y="4991"/>
                  <a:pt x="67675" y="5154"/>
                  <a:pt x="67566" y="5154"/>
                </a:cubicBezTo>
                <a:cubicBezTo>
                  <a:pt x="67458" y="5154"/>
                  <a:pt x="67268" y="4964"/>
                  <a:pt x="67159" y="4964"/>
                </a:cubicBezTo>
                <a:cubicBezTo>
                  <a:pt x="67024" y="4991"/>
                  <a:pt x="66942" y="5154"/>
                  <a:pt x="66780" y="5154"/>
                </a:cubicBezTo>
                <a:cubicBezTo>
                  <a:pt x="66725" y="5154"/>
                  <a:pt x="66454" y="4991"/>
                  <a:pt x="66400" y="4964"/>
                </a:cubicBezTo>
                <a:lnTo>
                  <a:pt x="66020" y="4801"/>
                </a:lnTo>
                <a:cubicBezTo>
                  <a:pt x="65966" y="4774"/>
                  <a:pt x="65668" y="4612"/>
                  <a:pt x="65613" y="4612"/>
                </a:cubicBezTo>
                <a:cubicBezTo>
                  <a:pt x="65532" y="4612"/>
                  <a:pt x="65315" y="4774"/>
                  <a:pt x="65234" y="4801"/>
                </a:cubicBezTo>
                <a:lnTo>
                  <a:pt x="64854" y="4991"/>
                </a:lnTo>
                <a:cubicBezTo>
                  <a:pt x="64800" y="5045"/>
                  <a:pt x="64583" y="5181"/>
                  <a:pt x="64501" y="5181"/>
                </a:cubicBezTo>
                <a:cubicBezTo>
                  <a:pt x="64393" y="5208"/>
                  <a:pt x="64203" y="5018"/>
                  <a:pt x="64094" y="5018"/>
                </a:cubicBezTo>
                <a:cubicBezTo>
                  <a:pt x="64013" y="5018"/>
                  <a:pt x="63796" y="5208"/>
                  <a:pt x="63715" y="5208"/>
                </a:cubicBezTo>
                <a:cubicBezTo>
                  <a:pt x="63606" y="5181"/>
                  <a:pt x="63443" y="5073"/>
                  <a:pt x="63335" y="5018"/>
                </a:cubicBezTo>
                <a:cubicBezTo>
                  <a:pt x="63281" y="4991"/>
                  <a:pt x="63037" y="4856"/>
                  <a:pt x="62955" y="4856"/>
                </a:cubicBezTo>
                <a:cubicBezTo>
                  <a:pt x="62847" y="4856"/>
                  <a:pt x="62684" y="5045"/>
                  <a:pt x="62575" y="5045"/>
                </a:cubicBezTo>
                <a:cubicBezTo>
                  <a:pt x="62467" y="5045"/>
                  <a:pt x="62277" y="4856"/>
                  <a:pt x="62169" y="4883"/>
                </a:cubicBezTo>
                <a:cubicBezTo>
                  <a:pt x="62114" y="4883"/>
                  <a:pt x="61843" y="5100"/>
                  <a:pt x="61789" y="5073"/>
                </a:cubicBezTo>
                <a:cubicBezTo>
                  <a:pt x="61762" y="5073"/>
                  <a:pt x="61409" y="4937"/>
                  <a:pt x="61409" y="4910"/>
                </a:cubicBezTo>
                <a:cubicBezTo>
                  <a:pt x="61409" y="4856"/>
                  <a:pt x="61816" y="4747"/>
                  <a:pt x="61789" y="4720"/>
                </a:cubicBezTo>
                <a:cubicBezTo>
                  <a:pt x="61789" y="4693"/>
                  <a:pt x="61436" y="4530"/>
                  <a:pt x="61382" y="4530"/>
                </a:cubicBezTo>
                <a:cubicBezTo>
                  <a:pt x="61328" y="4530"/>
                  <a:pt x="61056" y="4720"/>
                  <a:pt x="61002" y="4747"/>
                </a:cubicBezTo>
                <a:cubicBezTo>
                  <a:pt x="60948" y="4774"/>
                  <a:pt x="60704" y="4937"/>
                  <a:pt x="60623" y="4937"/>
                </a:cubicBezTo>
                <a:cubicBezTo>
                  <a:pt x="60595" y="4937"/>
                  <a:pt x="60243" y="4747"/>
                  <a:pt x="60216" y="4774"/>
                </a:cubicBezTo>
                <a:cubicBezTo>
                  <a:pt x="60161" y="4774"/>
                  <a:pt x="59836" y="4937"/>
                  <a:pt x="59836" y="4964"/>
                </a:cubicBezTo>
                <a:cubicBezTo>
                  <a:pt x="59836" y="4964"/>
                  <a:pt x="60216" y="5127"/>
                  <a:pt x="60243" y="5127"/>
                </a:cubicBezTo>
                <a:cubicBezTo>
                  <a:pt x="60107" y="5127"/>
                  <a:pt x="59999" y="5317"/>
                  <a:pt x="59863" y="5317"/>
                </a:cubicBezTo>
                <a:cubicBezTo>
                  <a:pt x="59782" y="5344"/>
                  <a:pt x="59510" y="5181"/>
                  <a:pt x="59456" y="5154"/>
                </a:cubicBezTo>
                <a:cubicBezTo>
                  <a:pt x="59348" y="5127"/>
                  <a:pt x="59104" y="5045"/>
                  <a:pt x="59049" y="4991"/>
                </a:cubicBezTo>
                <a:cubicBezTo>
                  <a:pt x="59022" y="4964"/>
                  <a:pt x="59456" y="4828"/>
                  <a:pt x="59456" y="4774"/>
                </a:cubicBezTo>
                <a:cubicBezTo>
                  <a:pt x="59456" y="4774"/>
                  <a:pt x="59076" y="4612"/>
                  <a:pt x="59049" y="4612"/>
                </a:cubicBezTo>
                <a:cubicBezTo>
                  <a:pt x="58968" y="4612"/>
                  <a:pt x="58724" y="4774"/>
                  <a:pt x="58670" y="4801"/>
                </a:cubicBezTo>
                <a:cubicBezTo>
                  <a:pt x="58615" y="4828"/>
                  <a:pt x="58263" y="4964"/>
                  <a:pt x="58290" y="4991"/>
                </a:cubicBezTo>
                <a:cubicBezTo>
                  <a:pt x="58290" y="4991"/>
                  <a:pt x="58371" y="5045"/>
                  <a:pt x="58480" y="5100"/>
                </a:cubicBezTo>
                <a:cubicBezTo>
                  <a:pt x="58588" y="5127"/>
                  <a:pt x="58670" y="5181"/>
                  <a:pt x="58670" y="5181"/>
                </a:cubicBezTo>
                <a:cubicBezTo>
                  <a:pt x="58615" y="5208"/>
                  <a:pt x="58371" y="5371"/>
                  <a:pt x="58290" y="5371"/>
                </a:cubicBezTo>
                <a:cubicBezTo>
                  <a:pt x="58181" y="5371"/>
                  <a:pt x="57992" y="5181"/>
                  <a:pt x="57883" y="5181"/>
                </a:cubicBezTo>
                <a:cubicBezTo>
                  <a:pt x="57775" y="5208"/>
                  <a:pt x="57639" y="5371"/>
                  <a:pt x="57503" y="5371"/>
                </a:cubicBezTo>
                <a:cubicBezTo>
                  <a:pt x="57368" y="5371"/>
                  <a:pt x="57232" y="5181"/>
                  <a:pt x="57124" y="5208"/>
                </a:cubicBezTo>
                <a:cubicBezTo>
                  <a:pt x="56988" y="5208"/>
                  <a:pt x="56825" y="5398"/>
                  <a:pt x="56717" y="5398"/>
                </a:cubicBezTo>
                <a:cubicBezTo>
                  <a:pt x="56662" y="5371"/>
                  <a:pt x="56391" y="5181"/>
                  <a:pt x="56337" y="5208"/>
                </a:cubicBezTo>
                <a:cubicBezTo>
                  <a:pt x="56201" y="5235"/>
                  <a:pt x="56039" y="5344"/>
                  <a:pt x="55930" y="5398"/>
                </a:cubicBezTo>
                <a:cubicBezTo>
                  <a:pt x="55822" y="5452"/>
                  <a:pt x="55686" y="5507"/>
                  <a:pt x="55550" y="5588"/>
                </a:cubicBezTo>
                <a:cubicBezTo>
                  <a:pt x="55496" y="5615"/>
                  <a:pt x="55252" y="5751"/>
                  <a:pt x="55171" y="5778"/>
                </a:cubicBezTo>
                <a:cubicBezTo>
                  <a:pt x="55062" y="5778"/>
                  <a:pt x="54899" y="5588"/>
                  <a:pt x="54791" y="5588"/>
                </a:cubicBezTo>
                <a:cubicBezTo>
                  <a:pt x="54737" y="5588"/>
                  <a:pt x="54438" y="5778"/>
                  <a:pt x="54384" y="5778"/>
                </a:cubicBezTo>
                <a:cubicBezTo>
                  <a:pt x="54357" y="5751"/>
                  <a:pt x="54004" y="5615"/>
                  <a:pt x="54004" y="5588"/>
                </a:cubicBezTo>
                <a:cubicBezTo>
                  <a:pt x="54004" y="5561"/>
                  <a:pt x="54384" y="5398"/>
                  <a:pt x="54384" y="5398"/>
                </a:cubicBezTo>
                <a:cubicBezTo>
                  <a:pt x="54303" y="5371"/>
                  <a:pt x="54086" y="5208"/>
                  <a:pt x="54004" y="5208"/>
                </a:cubicBezTo>
                <a:cubicBezTo>
                  <a:pt x="53896" y="5208"/>
                  <a:pt x="53733" y="5425"/>
                  <a:pt x="53625" y="5398"/>
                </a:cubicBezTo>
                <a:cubicBezTo>
                  <a:pt x="53462" y="5398"/>
                  <a:pt x="53380" y="5235"/>
                  <a:pt x="53218" y="5208"/>
                </a:cubicBezTo>
                <a:cubicBezTo>
                  <a:pt x="53136" y="5208"/>
                  <a:pt x="52946" y="5398"/>
                  <a:pt x="52838" y="5398"/>
                </a:cubicBezTo>
                <a:cubicBezTo>
                  <a:pt x="52757" y="5398"/>
                  <a:pt x="52512" y="5262"/>
                  <a:pt x="52458" y="5235"/>
                </a:cubicBezTo>
                <a:cubicBezTo>
                  <a:pt x="52404" y="5208"/>
                  <a:pt x="52106" y="5045"/>
                  <a:pt x="52051" y="5045"/>
                </a:cubicBezTo>
                <a:cubicBezTo>
                  <a:pt x="51970" y="5045"/>
                  <a:pt x="51753" y="5208"/>
                  <a:pt x="51672" y="5235"/>
                </a:cubicBezTo>
                <a:lnTo>
                  <a:pt x="51292" y="5425"/>
                </a:lnTo>
                <a:cubicBezTo>
                  <a:pt x="51238" y="5452"/>
                  <a:pt x="50994" y="5615"/>
                  <a:pt x="50912" y="5615"/>
                </a:cubicBezTo>
                <a:cubicBezTo>
                  <a:pt x="50804" y="5615"/>
                  <a:pt x="50668" y="5425"/>
                  <a:pt x="50532" y="5425"/>
                </a:cubicBezTo>
                <a:cubicBezTo>
                  <a:pt x="50424" y="5425"/>
                  <a:pt x="50261" y="5615"/>
                  <a:pt x="50153" y="5615"/>
                </a:cubicBezTo>
                <a:cubicBezTo>
                  <a:pt x="50017" y="5615"/>
                  <a:pt x="49854" y="5479"/>
                  <a:pt x="49746" y="5452"/>
                </a:cubicBezTo>
                <a:cubicBezTo>
                  <a:pt x="49610" y="5398"/>
                  <a:pt x="49475" y="5317"/>
                  <a:pt x="49366" y="5262"/>
                </a:cubicBezTo>
                <a:cubicBezTo>
                  <a:pt x="49312" y="5235"/>
                  <a:pt x="49041" y="5073"/>
                  <a:pt x="48959" y="5073"/>
                </a:cubicBezTo>
                <a:cubicBezTo>
                  <a:pt x="48905" y="5073"/>
                  <a:pt x="48634" y="5235"/>
                  <a:pt x="48580" y="5262"/>
                </a:cubicBezTo>
                <a:cubicBezTo>
                  <a:pt x="48471" y="5344"/>
                  <a:pt x="48335" y="5398"/>
                  <a:pt x="48200" y="5452"/>
                </a:cubicBezTo>
                <a:cubicBezTo>
                  <a:pt x="48146" y="5479"/>
                  <a:pt x="47874" y="5642"/>
                  <a:pt x="47820" y="5642"/>
                </a:cubicBezTo>
                <a:cubicBezTo>
                  <a:pt x="47739" y="5642"/>
                  <a:pt x="47495" y="5507"/>
                  <a:pt x="47440" y="5479"/>
                </a:cubicBezTo>
                <a:cubicBezTo>
                  <a:pt x="47386" y="5452"/>
                  <a:pt x="47061" y="5290"/>
                  <a:pt x="47033" y="5290"/>
                </a:cubicBezTo>
                <a:cubicBezTo>
                  <a:pt x="46925" y="5317"/>
                  <a:pt x="46735" y="5425"/>
                  <a:pt x="46654" y="5479"/>
                </a:cubicBezTo>
                <a:lnTo>
                  <a:pt x="46274" y="5669"/>
                </a:lnTo>
                <a:cubicBezTo>
                  <a:pt x="46220" y="5696"/>
                  <a:pt x="45948" y="5859"/>
                  <a:pt x="45867" y="5859"/>
                </a:cubicBezTo>
                <a:cubicBezTo>
                  <a:pt x="45813" y="5859"/>
                  <a:pt x="45542" y="5696"/>
                  <a:pt x="45487" y="5669"/>
                </a:cubicBezTo>
                <a:cubicBezTo>
                  <a:pt x="45433" y="5669"/>
                  <a:pt x="45162" y="5507"/>
                  <a:pt x="45081" y="5507"/>
                </a:cubicBezTo>
                <a:cubicBezTo>
                  <a:pt x="44972" y="5507"/>
                  <a:pt x="44836" y="5696"/>
                  <a:pt x="44701" y="5696"/>
                </a:cubicBezTo>
                <a:cubicBezTo>
                  <a:pt x="44565" y="5696"/>
                  <a:pt x="44457" y="5507"/>
                  <a:pt x="44321" y="5507"/>
                </a:cubicBezTo>
                <a:cubicBezTo>
                  <a:pt x="44213" y="5507"/>
                  <a:pt x="44023" y="5696"/>
                  <a:pt x="43914" y="5696"/>
                </a:cubicBezTo>
                <a:cubicBezTo>
                  <a:pt x="43806" y="5669"/>
                  <a:pt x="43616" y="5534"/>
                  <a:pt x="43534" y="5507"/>
                </a:cubicBezTo>
                <a:cubicBezTo>
                  <a:pt x="43480" y="5479"/>
                  <a:pt x="43209" y="5317"/>
                  <a:pt x="43155" y="5317"/>
                </a:cubicBezTo>
                <a:cubicBezTo>
                  <a:pt x="43073" y="5317"/>
                  <a:pt x="42802" y="5507"/>
                  <a:pt x="42748" y="5507"/>
                </a:cubicBezTo>
                <a:cubicBezTo>
                  <a:pt x="42612" y="5479"/>
                  <a:pt x="42477" y="5371"/>
                  <a:pt x="42368" y="5317"/>
                </a:cubicBezTo>
                <a:lnTo>
                  <a:pt x="41961" y="5154"/>
                </a:lnTo>
                <a:cubicBezTo>
                  <a:pt x="41826" y="5073"/>
                  <a:pt x="41717" y="5018"/>
                  <a:pt x="41582" y="4964"/>
                </a:cubicBezTo>
                <a:cubicBezTo>
                  <a:pt x="41554" y="5018"/>
                  <a:pt x="41175" y="5073"/>
                  <a:pt x="41175" y="5154"/>
                </a:cubicBezTo>
                <a:cubicBezTo>
                  <a:pt x="41175" y="5181"/>
                  <a:pt x="41609" y="5290"/>
                  <a:pt x="41582" y="5317"/>
                </a:cubicBezTo>
                <a:cubicBezTo>
                  <a:pt x="41554" y="5398"/>
                  <a:pt x="41256" y="5452"/>
                  <a:pt x="41202" y="5507"/>
                </a:cubicBezTo>
                <a:cubicBezTo>
                  <a:pt x="41093" y="5588"/>
                  <a:pt x="40931" y="5642"/>
                  <a:pt x="40795" y="5696"/>
                </a:cubicBezTo>
                <a:cubicBezTo>
                  <a:pt x="40714" y="5724"/>
                  <a:pt x="40524" y="5859"/>
                  <a:pt x="40415" y="5886"/>
                </a:cubicBezTo>
                <a:cubicBezTo>
                  <a:pt x="40334" y="5886"/>
                  <a:pt x="40090" y="5696"/>
                  <a:pt x="40008" y="5696"/>
                </a:cubicBezTo>
                <a:cubicBezTo>
                  <a:pt x="39900" y="5696"/>
                  <a:pt x="39710" y="5886"/>
                  <a:pt x="39602" y="5859"/>
                </a:cubicBezTo>
                <a:cubicBezTo>
                  <a:pt x="39466" y="5859"/>
                  <a:pt x="39357" y="5696"/>
                  <a:pt x="39222" y="5669"/>
                </a:cubicBezTo>
                <a:lnTo>
                  <a:pt x="38815" y="5859"/>
                </a:lnTo>
                <a:cubicBezTo>
                  <a:pt x="38761" y="5886"/>
                  <a:pt x="38489" y="6022"/>
                  <a:pt x="38408" y="6022"/>
                </a:cubicBezTo>
                <a:cubicBezTo>
                  <a:pt x="38381" y="6022"/>
                  <a:pt x="38028" y="5832"/>
                  <a:pt x="38028" y="5832"/>
                </a:cubicBezTo>
                <a:cubicBezTo>
                  <a:pt x="38028" y="5805"/>
                  <a:pt x="38354" y="5696"/>
                  <a:pt x="38408" y="5669"/>
                </a:cubicBezTo>
                <a:cubicBezTo>
                  <a:pt x="38544" y="5588"/>
                  <a:pt x="38706" y="5534"/>
                  <a:pt x="38815" y="5479"/>
                </a:cubicBezTo>
                <a:cubicBezTo>
                  <a:pt x="38951" y="5425"/>
                  <a:pt x="39086" y="5371"/>
                  <a:pt x="39222" y="5317"/>
                </a:cubicBezTo>
                <a:lnTo>
                  <a:pt x="39602" y="5127"/>
                </a:lnTo>
                <a:lnTo>
                  <a:pt x="38815" y="4747"/>
                </a:lnTo>
                <a:cubicBezTo>
                  <a:pt x="38706" y="4747"/>
                  <a:pt x="38571" y="4937"/>
                  <a:pt x="38435" y="4910"/>
                </a:cubicBezTo>
                <a:cubicBezTo>
                  <a:pt x="38354" y="4910"/>
                  <a:pt x="38110" y="4720"/>
                  <a:pt x="38028" y="4720"/>
                </a:cubicBezTo>
                <a:cubicBezTo>
                  <a:pt x="37920" y="4747"/>
                  <a:pt x="37730" y="4856"/>
                  <a:pt x="37649" y="4910"/>
                </a:cubicBezTo>
                <a:lnTo>
                  <a:pt x="37242" y="5073"/>
                </a:lnTo>
                <a:lnTo>
                  <a:pt x="36862" y="5235"/>
                </a:lnTo>
                <a:cubicBezTo>
                  <a:pt x="36781" y="5262"/>
                  <a:pt x="36564" y="5398"/>
                  <a:pt x="36455" y="5398"/>
                </a:cubicBezTo>
                <a:cubicBezTo>
                  <a:pt x="36374" y="5425"/>
                  <a:pt x="36157" y="5208"/>
                  <a:pt x="36075" y="5208"/>
                </a:cubicBezTo>
                <a:cubicBezTo>
                  <a:pt x="35967" y="5208"/>
                  <a:pt x="35777" y="5398"/>
                  <a:pt x="35669" y="5371"/>
                </a:cubicBezTo>
                <a:cubicBezTo>
                  <a:pt x="35533" y="5344"/>
                  <a:pt x="35452" y="5208"/>
                  <a:pt x="35289" y="5181"/>
                </a:cubicBezTo>
                <a:cubicBezTo>
                  <a:pt x="35207" y="5154"/>
                  <a:pt x="35018" y="5344"/>
                  <a:pt x="34909" y="5344"/>
                </a:cubicBezTo>
                <a:cubicBezTo>
                  <a:pt x="34855" y="5344"/>
                  <a:pt x="34611" y="5181"/>
                  <a:pt x="34529" y="5154"/>
                </a:cubicBezTo>
                <a:cubicBezTo>
                  <a:pt x="34502" y="5127"/>
                  <a:pt x="34231" y="4937"/>
                  <a:pt x="34177" y="4964"/>
                </a:cubicBezTo>
                <a:cubicBezTo>
                  <a:pt x="34068" y="4964"/>
                  <a:pt x="33851" y="5100"/>
                  <a:pt x="33770" y="5127"/>
                </a:cubicBezTo>
                <a:cubicBezTo>
                  <a:pt x="33743" y="5154"/>
                  <a:pt x="33444" y="5290"/>
                  <a:pt x="33390" y="5290"/>
                </a:cubicBezTo>
                <a:cubicBezTo>
                  <a:pt x="33336" y="5290"/>
                  <a:pt x="33065" y="5100"/>
                  <a:pt x="33038" y="5100"/>
                </a:cubicBezTo>
                <a:cubicBezTo>
                  <a:pt x="32902" y="5127"/>
                  <a:pt x="32766" y="5235"/>
                  <a:pt x="32658" y="5290"/>
                </a:cubicBezTo>
                <a:lnTo>
                  <a:pt x="32278" y="5452"/>
                </a:lnTo>
                <a:cubicBezTo>
                  <a:pt x="32224" y="5479"/>
                  <a:pt x="31953" y="5642"/>
                  <a:pt x="31898" y="5642"/>
                </a:cubicBezTo>
                <a:cubicBezTo>
                  <a:pt x="31817" y="5642"/>
                  <a:pt x="31573" y="5479"/>
                  <a:pt x="31519" y="5452"/>
                </a:cubicBezTo>
                <a:cubicBezTo>
                  <a:pt x="31410" y="5398"/>
                  <a:pt x="31274" y="5317"/>
                  <a:pt x="31139" y="5262"/>
                </a:cubicBezTo>
                <a:cubicBezTo>
                  <a:pt x="31030" y="5235"/>
                  <a:pt x="30841" y="5073"/>
                  <a:pt x="30732" y="5073"/>
                </a:cubicBezTo>
                <a:cubicBezTo>
                  <a:pt x="30678" y="5073"/>
                  <a:pt x="30407" y="5235"/>
                  <a:pt x="30352" y="5262"/>
                </a:cubicBezTo>
                <a:cubicBezTo>
                  <a:pt x="30325" y="5290"/>
                  <a:pt x="30000" y="5452"/>
                  <a:pt x="29973" y="5452"/>
                </a:cubicBezTo>
                <a:cubicBezTo>
                  <a:pt x="29918" y="5425"/>
                  <a:pt x="29837" y="5398"/>
                  <a:pt x="29783" y="5371"/>
                </a:cubicBezTo>
                <a:cubicBezTo>
                  <a:pt x="29728" y="5317"/>
                  <a:pt x="29647" y="5290"/>
                  <a:pt x="29593" y="5262"/>
                </a:cubicBezTo>
                <a:cubicBezTo>
                  <a:pt x="29539" y="5235"/>
                  <a:pt x="29186" y="5100"/>
                  <a:pt x="29213" y="5073"/>
                </a:cubicBezTo>
                <a:cubicBezTo>
                  <a:pt x="29213" y="5073"/>
                  <a:pt x="29566" y="4883"/>
                  <a:pt x="29593" y="4883"/>
                </a:cubicBezTo>
                <a:cubicBezTo>
                  <a:pt x="29457" y="4883"/>
                  <a:pt x="29322" y="4720"/>
                  <a:pt x="29213" y="4720"/>
                </a:cubicBezTo>
                <a:cubicBezTo>
                  <a:pt x="29132" y="4720"/>
                  <a:pt x="28888" y="4883"/>
                  <a:pt x="28806" y="4910"/>
                </a:cubicBezTo>
                <a:cubicBezTo>
                  <a:pt x="28752" y="4937"/>
                  <a:pt x="28535" y="5073"/>
                  <a:pt x="28426" y="5073"/>
                </a:cubicBezTo>
                <a:cubicBezTo>
                  <a:pt x="28318" y="5100"/>
                  <a:pt x="28155" y="4910"/>
                  <a:pt x="28047" y="4910"/>
                </a:cubicBezTo>
                <a:cubicBezTo>
                  <a:pt x="27938" y="4910"/>
                  <a:pt x="27776" y="5100"/>
                  <a:pt x="27667" y="5100"/>
                </a:cubicBezTo>
                <a:cubicBezTo>
                  <a:pt x="27613" y="5073"/>
                  <a:pt x="27314" y="4883"/>
                  <a:pt x="27260" y="4910"/>
                </a:cubicBezTo>
                <a:cubicBezTo>
                  <a:pt x="27233" y="4910"/>
                  <a:pt x="26880" y="5073"/>
                  <a:pt x="26880" y="5100"/>
                </a:cubicBezTo>
                <a:cubicBezTo>
                  <a:pt x="26880" y="5100"/>
                  <a:pt x="27260" y="5262"/>
                  <a:pt x="27287" y="5262"/>
                </a:cubicBezTo>
                <a:cubicBezTo>
                  <a:pt x="27152" y="5262"/>
                  <a:pt x="27016" y="5452"/>
                  <a:pt x="26908" y="5452"/>
                </a:cubicBezTo>
                <a:cubicBezTo>
                  <a:pt x="26826" y="5452"/>
                  <a:pt x="26555" y="5290"/>
                  <a:pt x="26501" y="5290"/>
                </a:cubicBezTo>
                <a:cubicBezTo>
                  <a:pt x="26419" y="5235"/>
                  <a:pt x="26229" y="5100"/>
                  <a:pt x="26121" y="5100"/>
                </a:cubicBezTo>
                <a:cubicBezTo>
                  <a:pt x="25985" y="5073"/>
                  <a:pt x="25850" y="4910"/>
                  <a:pt x="25714" y="4910"/>
                </a:cubicBezTo>
                <a:cubicBezTo>
                  <a:pt x="25660" y="4910"/>
                  <a:pt x="25389" y="5073"/>
                  <a:pt x="25334" y="5100"/>
                </a:cubicBezTo>
                <a:cubicBezTo>
                  <a:pt x="25253" y="5127"/>
                  <a:pt x="25063" y="5262"/>
                  <a:pt x="24955" y="5290"/>
                </a:cubicBezTo>
                <a:cubicBezTo>
                  <a:pt x="24873" y="5290"/>
                  <a:pt x="24656" y="5100"/>
                  <a:pt x="24575" y="5100"/>
                </a:cubicBezTo>
                <a:cubicBezTo>
                  <a:pt x="24494" y="5100"/>
                  <a:pt x="24222" y="5290"/>
                  <a:pt x="24195" y="5290"/>
                </a:cubicBezTo>
                <a:cubicBezTo>
                  <a:pt x="24060" y="5262"/>
                  <a:pt x="23897" y="5154"/>
                  <a:pt x="23788" y="5100"/>
                </a:cubicBezTo>
                <a:lnTo>
                  <a:pt x="23409" y="4910"/>
                </a:lnTo>
                <a:cubicBezTo>
                  <a:pt x="23300" y="4883"/>
                  <a:pt x="23056" y="4801"/>
                  <a:pt x="23029" y="4747"/>
                </a:cubicBezTo>
                <a:cubicBezTo>
                  <a:pt x="23002" y="4693"/>
                  <a:pt x="23409" y="4584"/>
                  <a:pt x="23409" y="4557"/>
                </a:cubicBezTo>
                <a:cubicBezTo>
                  <a:pt x="23409" y="4503"/>
                  <a:pt x="23029" y="4422"/>
                  <a:pt x="23002" y="4367"/>
                </a:cubicBezTo>
                <a:lnTo>
                  <a:pt x="22242" y="4747"/>
                </a:lnTo>
                <a:lnTo>
                  <a:pt x="21863" y="4937"/>
                </a:lnTo>
                <a:lnTo>
                  <a:pt x="21076" y="5290"/>
                </a:lnTo>
                <a:cubicBezTo>
                  <a:pt x="20995" y="5344"/>
                  <a:pt x="20805" y="5479"/>
                  <a:pt x="20696" y="5479"/>
                </a:cubicBezTo>
                <a:cubicBezTo>
                  <a:pt x="20669" y="5507"/>
                  <a:pt x="20344" y="5317"/>
                  <a:pt x="20316" y="5317"/>
                </a:cubicBezTo>
                <a:cubicBezTo>
                  <a:pt x="20181" y="5235"/>
                  <a:pt x="20072" y="5154"/>
                  <a:pt x="19937" y="5127"/>
                </a:cubicBezTo>
                <a:cubicBezTo>
                  <a:pt x="19828" y="5100"/>
                  <a:pt x="19665" y="4937"/>
                  <a:pt x="19530" y="4937"/>
                </a:cubicBezTo>
                <a:cubicBezTo>
                  <a:pt x="19421" y="4937"/>
                  <a:pt x="19259" y="5127"/>
                  <a:pt x="19150" y="5127"/>
                </a:cubicBezTo>
                <a:cubicBezTo>
                  <a:pt x="19042" y="5127"/>
                  <a:pt x="18879" y="4937"/>
                  <a:pt x="18770" y="4937"/>
                </a:cubicBezTo>
                <a:cubicBezTo>
                  <a:pt x="18689" y="4937"/>
                  <a:pt x="18445" y="5100"/>
                  <a:pt x="18391" y="5127"/>
                </a:cubicBezTo>
                <a:lnTo>
                  <a:pt x="17984" y="5317"/>
                </a:lnTo>
                <a:cubicBezTo>
                  <a:pt x="17875" y="5371"/>
                  <a:pt x="17740" y="5452"/>
                  <a:pt x="17604" y="5507"/>
                </a:cubicBezTo>
                <a:cubicBezTo>
                  <a:pt x="17577" y="5507"/>
                  <a:pt x="17279" y="5317"/>
                  <a:pt x="17224" y="5317"/>
                </a:cubicBezTo>
                <a:cubicBezTo>
                  <a:pt x="17143" y="5317"/>
                  <a:pt x="16899" y="5479"/>
                  <a:pt x="16845" y="5507"/>
                </a:cubicBezTo>
                <a:cubicBezTo>
                  <a:pt x="16709" y="5561"/>
                  <a:pt x="16600" y="5642"/>
                  <a:pt x="16465" y="5696"/>
                </a:cubicBezTo>
                <a:lnTo>
                  <a:pt x="16085" y="5507"/>
                </a:lnTo>
                <a:cubicBezTo>
                  <a:pt x="15977" y="5479"/>
                  <a:pt x="15733" y="5398"/>
                  <a:pt x="15705" y="5344"/>
                </a:cubicBezTo>
                <a:cubicBezTo>
                  <a:pt x="15678" y="5290"/>
                  <a:pt x="16085" y="5181"/>
                  <a:pt x="16085" y="5154"/>
                </a:cubicBezTo>
                <a:cubicBezTo>
                  <a:pt x="16058" y="5073"/>
                  <a:pt x="15733" y="5018"/>
                  <a:pt x="15678" y="4964"/>
                </a:cubicBezTo>
                <a:cubicBezTo>
                  <a:pt x="15651" y="4910"/>
                  <a:pt x="16058" y="4828"/>
                  <a:pt x="16058" y="4774"/>
                </a:cubicBezTo>
                <a:cubicBezTo>
                  <a:pt x="16058" y="4747"/>
                  <a:pt x="15733" y="4612"/>
                  <a:pt x="15678" y="4584"/>
                </a:cubicBezTo>
                <a:cubicBezTo>
                  <a:pt x="15543" y="4530"/>
                  <a:pt x="15407" y="4476"/>
                  <a:pt x="15299" y="4422"/>
                </a:cubicBezTo>
                <a:lnTo>
                  <a:pt x="14539" y="4801"/>
                </a:lnTo>
                <a:lnTo>
                  <a:pt x="14919" y="4964"/>
                </a:lnTo>
                <a:cubicBezTo>
                  <a:pt x="14973" y="4991"/>
                  <a:pt x="15326" y="5127"/>
                  <a:pt x="15326" y="5154"/>
                </a:cubicBezTo>
                <a:cubicBezTo>
                  <a:pt x="15299" y="5208"/>
                  <a:pt x="14973" y="5262"/>
                  <a:pt x="14946" y="5344"/>
                </a:cubicBezTo>
                <a:cubicBezTo>
                  <a:pt x="14837" y="5344"/>
                  <a:pt x="14675" y="5534"/>
                  <a:pt x="14566" y="5534"/>
                </a:cubicBezTo>
                <a:cubicBezTo>
                  <a:pt x="14485" y="5534"/>
                  <a:pt x="14268" y="5398"/>
                  <a:pt x="14186" y="5371"/>
                </a:cubicBezTo>
                <a:cubicBezTo>
                  <a:pt x="14132" y="5344"/>
                  <a:pt x="13807" y="5208"/>
                  <a:pt x="13807" y="5181"/>
                </a:cubicBezTo>
                <a:cubicBezTo>
                  <a:pt x="13807" y="5181"/>
                  <a:pt x="14159" y="4991"/>
                  <a:pt x="14159" y="4991"/>
                </a:cubicBezTo>
                <a:cubicBezTo>
                  <a:pt x="14051" y="4964"/>
                  <a:pt x="13915" y="4801"/>
                  <a:pt x="13780" y="4828"/>
                </a:cubicBezTo>
                <a:cubicBezTo>
                  <a:pt x="13698" y="4828"/>
                  <a:pt x="13508" y="4991"/>
                  <a:pt x="13427" y="5018"/>
                </a:cubicBezTo>
                <a:cubicBezTo>
                  <a:pt x="13291" y="5045"/>
                  <a:pt x="13156" y="5154"/>
                  <a:pt x="13047" y="5208"/>
                </a:cubicBezTo>
                <a:cubicBezTo>
                  <a:pt x="12993" y="5235"/>
                  <a:pt x="12776" y="5398"/>
                  <a:pt x="12695" y="5425"/>
                </a:cubicBezTo>
                <a:cubicBezTo>
                  <a:pt x="12668" y="5425"/>
                  <a:pt x="12288" y="5262"/>
                  <a:pt x="12288" y="5262"/>
                </a:cubicBezTo>
                <a:cubicBezTo>
                  <a:pt x="12288" y="5235"/>
                  <a:pt x="12695" y="5073"/>
                  <a:pt x="12668" y="5045"/>
                </a:cubicBezTo>
                <a:cubicBezTo>
                  <a:pt x="12640" y="5018"/>
                  <a:pt x="12315" y="4883"/>
                  <a:pt x="12261" y="4883"/>
                </a:cubicBezTo>
                <a:cubicBezTo>
                  <a:pt x="12206" y="4883"/>
                  <a:pt x="11962" y="5073"/>
                  <a:pt x="11908" y="5100"/>
                </a:cubicBezTo>
                <a:cubicBezTo>
                  <a:pt x="11881" y="5100"/>
                  <a:pt x="11555" y="5290"/>
                  <a:pt x="11528" y="5290"/>
                </a:cubicBezTo>
                <a:cubicBezTo>
                  <a:pt x="11420" y="5262"/>
                  <a:pt x="11257" y="5181"/>
                  <a:pt x="11149" y="5127"/>
                </a:cubicBezTo>
                <a:cubicBezTo>
                  <a:pt x="11094" y="5127"/>
                  <a:pt x="10742" y="4991"/>
                  <a:pt x="10742" y="4964"/>
                </a:cubicBezTo>
                <a:cubicBezTo>
                  <a:pt x="10742" y="4964"/>
                  <a:pt x="11094" y="4774"/>
                  <a:pt x="11121" y="4774"/>
                </a:cubicBezTo>
                <a:cubicBezTo>
                  <a:pt x="10986" y="4774"/>
                  <a:pt x="10850" y="4612"/>
                  <a:pt x="10715" y="4612"/>
                </a:cubicBezTo>
                <a:cubicBezTo>
                  <a:pt x="10633" y="4612"/>
                  <a:pt x="10389" y="4774"/>
                  <a:pt x="10335" y="4828"/>
                </a:cubicBezTo>
                <a:cubicBezTo>
                  <a:pt x="10226" y="4883"/>
                  <a:pt x="10091" y="4991"/>
                  <a:pt x="9955" y="5018"/>
                </a:cubicBezTo>
                <a:cubicBezTo>
                  <a:pt x="9901" y="5045"/>
                  <a:pt x="9630" y="4856"/>
                  <a:pt x="9548" y="4856"/>
                </a:cubicBezTo>
                <a:cubicBezTo>
                  <a:pt x="9548" y="4883"/>
                  <a:pt x="9169" y="5073"/>
                  <a:pt x="9169" y="5073"/>
                </a:cubicBezTo>
                <a:cubicBezTo>
                  <a:pt x="9169" y="5073"/>
                  <a:pt x="9277" y="5127"/>
                  <a:pt x="9386" y="5154"/>
                </a:cubicBezTo>
                <a:cubicBezTo>
                  <a:pt x="9440" y="5181"/>
                  <a:pt x="9494" y="5208"/>
                  <a:pt x="9521" y="5208"/>
                </a:cubicBezTo>
                <a:cubicBezTo>
                  <a:pt x="9548" y="5235"/>
                  <a:pt x="9575" y="5235"/>
                  <a:pt x="9575" y="5235"/>
                </a:cubicBezTo>
                <a:cubicBezTo>
                  <a:pt x="9467" y="5262"/>
                  <a:pt x="9331" y="5452"/>
                  <a:pt x="9196" y="5452"/>
                </a:cubicBezTo>
                <a:cubicBezTo>
                  <a:pt x="9087" y="5452"/>
                  <a:pt x="8897" y="5262"/>
                  <a:pt x="8789" y="5290"/>
                </a:cubicBezTo>
                <a:cubicBezTo>
                  <a:pt x="8653" y="5290"/>
                  <a:pt x="8545" y="5479"/>
                  <a:pt x="8409" y="5479"/>
                </a:cubicBezTo>
                <a:cubicBezTo>
                  <a:pt x="8273" y="5507"/>
                  <a:pt x="8138" y="5317"/>
                  <a:pt x="8002" y="5317"/>
                </a:cubicBezTo>
                <a:cubicBezTo>
                  <a:pt x="7894" y="5317"/>
                  <a:pt x="7731" y="5534"/>
                  <a:pt x="7622" y="5534"/>
                </a:cubicBezTo>
                <a:cubicBezTo>
                  <a:pt x="7514" y="5507"/>
                  <a:pt x="7297" y="5344"/>
                  <a:pt x="7216" y="5344"/>
                </a:cubicBezTo>
                <a:cubicBezTo>
                  <a:pt x="7107" y="5371"/>
                  <a:pt x="6890" y="5507"/>
                  <a:pt x="6809" y="5534"/>
                </a:cubicBezTo>
                <a:lnTo>
                  <a:pt x="6429" y="5751"/>
                </a:lnTo>
                <a:cubicBezTo>
                  <a:pt x="6321" y="5778"/>
                  <a:pt x="6158" y="5913"/>
                  <a:pt x="6022" y="5941"/>
                </a:cubicBezTo>
                <a:cubicBezTo>
                  <a:pt x="5941" y="5941"/>
                  <a:pt x="5724" y="5751"/>
                  <a:pt x="5615" y="5751"/>
                </a:cubicBezTo>
                <a:cubicBezTo>
                  <a:pt x="5507" y="5751"/>
                  <a:pt x="5344" y="5941"/>
                  <a:pt x="5236" y="5941"/>
                </a:cubicBezTo>
                <a:cubicBezTo>
                  <a:pt x="5073" y="5913"/>
                  <a:pt x="4991" y="5778"/>
                  <a:pt x="4829" y="5751"/>
                </a:cubicBezTo>
                <a:cubicBezTo>
                  <a:pt x="4829" y="5805"/>
                  <a:pt x="4422" y="5913"/>
                  <a:pt x="4449" y="5941"/>
                </a:cubicBezTo>
                <a:cubicBezTo>
                  <a:pt x="4422" y="5913"/>
                  <a:pt x="4340" y="5886"/>
                  <a:pt x="4232" y="5859"/>
                </a:cubicBezTo>
                <a:lnTo>
                  <a:pt x="4232" y="5859"/>
                </a:lnTo>
                <a:lnTo>
                  <a:pt x="4232" y="5859"/>
                </a:lnTo>
                <a:lnTo>
                  <a:pt x="4232" y="5859"/>
                </a:lnTo>
                <a:lnTo>
                  <a:pt x="4232" y="5859"/>
                </a:lnTo>
                <a:lnTo>
                  <a:pt x="4205" y="5859"/>
                </a:lnTo>
                <a:lnTo>
                  <a:pt x="4205" y="5859"/>
                </a:lnTo>
                <a:lnTo>
                  <a:pt x="4205" y="5859"/>
                </a:lnTo>
                <a:lnTo>
                  <a:pt x="4205" y="5859"/>
                </a:lnTo>
                <a:lnTo>
                  <a:pt x="4205" y="5832"/>
                </a:lnTo>
                <a:cubicBezTo>
                  <a:pt x="4205" y="5832"/>
                  <a:pt x="4178" y="5805"/>
                  <a:pt x="4178" y="5805"/>
                </a:cubicBezTo>
                <a:cubicBezTo>
                  <a:pt x="4178" y="5805"/>
                  <a:pt x="4178" y="5778"/>
                  <a:pt x="4178" y="5778"/>
                </a:cubicBezTo>
                <a:cubicBezTo>
                  <a:pt x="4178" y="5751"/>
                  <a:pt x="4178" y="5724"/>
                  <a:pt x="4178" y="5724"/>
                </a:cubicBezTo>
                <a:cubicBezTo>
                  <a:pt x="4178" y="5724"/>
                  <a:pt x="4205" y="5696"/>
                  <a:pt x="4205" y="5696"/>
                </a:cubicBezTo>
                <a:lnTo>
                  <a:pt x="4205" y="5669"/>
                </a:lnTo>
                <a:cubicBezTo>
                  <a:pt x="4232" y="5669"/>
                  <a:pt x="4232" y="5669"/>
                  <a:pt x="4259" y="5669"/>
                </a:cubicBezTo>
                <a:cubicBezTo>
                  <a:pt x="4340" y="5642"/>
                  <a:pt x="4449" y="5615"/>
                  <a:pt x="4449" y="5561"/>
                </a:cubicBezTo>
                <a:cubicBezTo>
                  <a:pt x="4476" y="5507"/>
                  <a:pt x="4829" y="5452"/>
                  <a:pt x="4829" y="5398"/>
                </a:cubicBezTo>
                <a:cubicBezTo>
                  <a:pt x="4829" y="5344"/>
                  <a:pt x="4503" y="5262"/>
                  <a:pt x="4449" y="5208"/>
                </a:cubicBezTo>
                <a:cubicBezTo>
                  <a:pt x="4395" y="5181"/>
                  <a:pt x="4340" y="5154"/>
                  <a:pt x="4259" y="5127"/>
                </a:cubicBezTo>
                <a:cubicBezTo>
                  <a:pt x="4205" y="5100"/>
                  <a:pt x="4178" y="5100"/>
                  <a:pt x="4178" y="5073"/>
                </a:cubicBezTo>
                <a:cubicBezTo>
                  <a:pt x="4151" y="5073"/>
                  <a:pt x="4151" y="5045"/>
                  <a:pt x="4123" y="5018"/>
                </a:cubicBezTo>
                <a:cubicBezTo>
                  <a:pt x="4069" y="5045"/>
                  <a:pt x="4069" y="5208"/>
                  <a:pt x="4123" y="5208"/>
                </a:cubicBezTo>
                <a:cubicBezTo>
                  <a:pt x="4123" y="5208"/>
                  <a:pt x="4151" y="5181"/>
                  <a:pt x="4151" y="5181"/>
                </a:cubicBezTo>
                <a:cubicBezTo>
                  <a:pt x="4178" y="5154"/>
                  <a:pt x="4178" y="5127"/>
                  <a:pt x="4205" y="5073"/>
                </a:cubicBezTo>
                <a:cubicBezTo>
                  <a:pt x="4232" y="5045"/>
                  <a:pt x="4259" y="5018"/>
                  <a:pt x="4286" y="4964"/>
                </a:cubicBezTo>
                <a:cubicBezTo>
                  <a:pt x="4313" y="4937"/>
                  <a:pt x="4340" y="4910"/>
                  <a:pt x="4340" y="4910"/>
                </a:cubicBezTo>
                <a:cubicBezTo>
                  <a:pt x="4503" y="4828"/>
                  <a:pt x="4774" y="4666"/>
                  <a:pt x="4856" y="4557"/>
                </a:cubicBezTo>
                <a:cubicBezTo>
                  <a:pt x="4964" y="4449"/>
                  <a:pt x="5073" y="4395"/>
                  <a:pt x="5127" y="4232"/>
                </a:cubicBezTo>
                <a:cubicBezTo>
                  <a:pt x="5127" y="4259"/>
                  <a:pt x="5127" y="4286"/>
                  <a:pt x="5154" y="4313"/>
                </a:cubicBezTo>
                <a:cubicBezTo>
                  <a:pt x="5154" y="4340"/>
                  <a:pt x="5181" y="4340"/>
                  <a:pt x="5181" y="4367"/>
                </a:cubicBezTo>
                <a:lnTo>
                  <a:pt x="5181" y="4367"/>
                </a:lnTo>
                <a:lnTo>
                  <a:pt x="5181" y="4367"/>
                </a:lnTo>
                <a:lnTo>
                  <a:pt x="5181" y="4367"/>
                </a:lnTo>
                <a:lnTo>
                  <a:pt x="5181" y="4367"/>
                </a:lnTo>
                <a:lnTo>
                  <a:pt x="5181" y="4286"/>
                </a:lnTo>
                <a:lnTo>
                  <a:pt x="5181" y="4286"/>
                </a:lnTo>
                <a:lnTo>
                  <a:pt x="5181" y="4286"/>
                </a:lnTo>
                <a:lnTo>
                  <a:pt x="5181" y="4286"/>
                </a:lnTo>
                <a:lnTo>
                  <a:pt x="5181" y="4313"/>
                </a:lnTo>
                <a:lnTo>
                  <a:pt x="5208" y="4340"/>
                </a:lnTo>
                <a:cubicBezTo>
                  <a:pt x="5263" y="4395"/>
                  <a:pt x="5290" y="4476"/>
                  <a:pt x="5290" y="4530"/>
                </a:cubicBezTo>
                <a:cubicBezTo>
                  <a:pt x="5290" y="4612"/>
                  <a:pt x="5100" y="4856"/>
                  <a:pt x="5100" y="4937"/>
                </a:cubicBezTo>
                <a:cubicBezTo>
                  <a:pt x="5127" y="5045"/>
                  <a:pt x="5263" y="5208"/>
                  <a:pt x="5290" y="5317"/>
                </a:cubicBezTo>
                <a:cubicBezTo>
                  <a:pt x="5317" y="5371"/>
                  <a:pt x="5480" y="5615"/>
                  <a:pt x="5480" y="5696"/>
                </a:cubicBezTo>
                <a:cubicBezTo>
                  <a:pt x="5480" y="5724"/>
                  <a:pt x="5290" y="6103"/>
                  <a:pt x="5290" y="6103"/>
                </a:cubicBezTo>
                <a:cubicBezTo>
                  <a:pt x="5263" y="6103"/>
                  <a:pt x="5127" y="5696"/>
                  <a:pt x="5100" y="5724"/>
                </a:cubicBezTo>
                <a:cubicBezTo>
                  <a:pt x="5073" y="5751"/>
                  <a:pt x="4937" y="6049"/>
                  <a:pt x="4910" y="6103"/>
                </a:cubicBezTo>
                <a:cubicBezTo>
                  <a:pt x="4910" y="6212"/>
                  <a:pt x="5100" y="6375"/>
                  <a:pt x="5100" y="6510"/>
                </a:cubicBezTo>
                <a:cubicBezTo>
                  <a:pt x="5100" y="6592"/>
                  <a:pt x="4910" y="6809"/>
                  <a:pt x="4910" y="6890"/>
                </a:cubicBezTo>
                <a:cubicBezTo>
                  <a:pt x="4937" y="7026"/>
                  <a:pt x="5046" y="7188"/>
                  <a:pt x="5100" y="7297"/>
                </a:cubicBezTo>
                <a:lnTo>
                  <a:pt x="5263" y="7676"/>
                </a:lnTo>
                <a:cubicBezTo>
                  <a:pt x="5290" y="7704"/>
                  <a:pt x="5453" y="8056"/>
                  <a:pt x="5425" y="8083"/>
                </a:cubicBezTo>
                <a:cubicBezTo>
                  <a:pt x="5425" y="8138"/>
                  <a:pt x="5615" y="8409"/>
                  <a:pt x="5615" y="8490"/>
                </a:cubicBezTo>
                <a:cubicBezTo>
                  <a:pt x="5615" y="8517"/>
                  <a:pt x="5425" y="8870"/>
                  <a:pt x="5425" y="8870"/>
                </a:cubicBezTo>
                <a:cubicBezTo>
                  <a:pt x="5344" y="8870"/>
                  <a:pt x="5317" y="8490"/>
                  <a:pt x="5236" y="8490"/>
                </a:cubicBezTo>
                <a:cubicBezTo>
                  <a:pt x="5208" y="8463"/>
                  <a:pt x="5100" y="8138"/>
                  <a:pt x="5073" y="8083"/>
                </a:cubicBezTo>
                <a:cubicBezTo>
                  <a:pt x="5046" y="8029"/>
                  <a:pt x="4910" y="7676"/>
                  <a:pt x="4883" y="7676"/>
                </a:cubicBezTo>
                <a:cubicBezTo>
                  <a:pt x="4829" y="7704"/>
                  <a:pt x="4747" y="8002"/>
                  <a:pt x="4693" y="8083"/>
                </a:cubicBezTo>
                <a:cubicBezTo>
                  <a:pt x="4639" y="8165"/>
                  <a:pt x="4557" y="8355"/>
                  <a:pt x="4503" y="8463"/>
                </a:cubicBezTo>
                <a:lnTo>
                  <a:pt x="4313" y="8843"/>
                </a:lnTo>
                <a:lnTo>
                  <a:pt x="4476" y="9250"/>
                </a:lnTo>
                <a:cubicBezTo>
                  <a:pt x="4530" y="9358"/>
                  <a:pt x="4585" y="9602"/>
                  <a:pt x="4639" y="9657"/>
                </a:cubicBezTo>
                <a:cubicBezTo>
                  <a:pt x="4666" y="9684"/>
                  <a:pt x="4802" y="9250"/>
                  <a:pt x="4856" y="9250"/>
                </a:cubicBezTo>
                <a:cubicBezTo>
                  <a:pt x="4910" y="9250"/>
                  <a:pt x="4964" y="9629"/>
                  <a:pt x="5019" y="9657"/>
                </a:cubicBezTo>
                <a:cubicBezTo>
                  <a:pt x="5046" y="9684"/>
                  <a:pt x="5181" y="9277"/>
                  <a:pt x="5208" y="9277"/>
                </a:cubicBezTo>
                <a:cubicBezTo>
                  <a:pt x="5263" y="9277"/>
                  <a:pt x="5371" y="9602"/>
                  <a:pt x="5398" y="9657"/>
                </a:cubicBezTo>
                <a:cubicBezTo>
                  <a:pt x="5453" y="9792"/>
                  <a:pt x="5507" y="9928"/>
                  <a:pt x="5561" y="10063"/>
                </a:cubicBezTo>
                <a:cubicBezTo>
                  <a:pt x="5425" y="10307"/>
                  <a:pt x="5290" y="10579"/>
                  <a:pt x="5154" y="10823"/>
                </a:cubicBezTo>
                <a:cubicBezTo>
                  <a:pt x="5154" y="10796"/>
                  <a:pt x="5100" y="10714"/>
                  <a:pt x="5073" y="10606"/>
                </a:cubicBezTo>
                <a:cubicBezTo>
                  <a:pt x="5019" y="10524"/>
                  <a:pt x="4991" y="10416"/>
                  <a:pt x="4991" y="10443"/>
                </a:cubicBezTo>
                <a:cubicBezTo>
                  <a:pt x="4964" y="10470"/>
                  <a:pt x="4802" y="10741"/>
                  <a:pt x="4802" y="10823"/>
                </a:cubicBezTo>
                <a:cubicBezTo>
                  <a:pt x="4802" y="10877"/>
                  <a:pt x="4964" y="11148"/>
                  <a:pt x="4964" y="11203"/>
                </a:cubicBezTo>
                <a:cubicBezTo>
                  <a:pt x="4937" y="11257"/>
                  <a:pt x="4774" y="11582"/>
                  <a:pt x="4774" y="11582"/>
                </a:cubicBezTo>
                <a:cubicBezTo>
                  <a:pt x="4747" y="11582"/>
                  <a:pt x="4720" y="11474"/>
                  <a:pt x="4666" y="11392"/>
                </a:cubicBezTo>
                <a:cubicBezTo>
                  <a:pt x="4639" y="11284"/>
                  <a:pt x="4585" y="11175"/>
                  <a:pt x="4585" y="11203"/>
                </a:cubicBezTo>
                <a:cubicBezTo>
                  <a:pt x="4557" y="11284"/>
                  <a:pt x="4395" y="11474"/>
                  <a:pt x="4395" y="11555"/>
                </a:cubicBezTo>
                <a:cubicBezTo>
                  <a:pt x="4395" y="11691"/>
                  <a:pt x="4557" y="11826"/>
                  <a:pt x="4557" y="11962"/>
                </a:cubicBezTo>
                <a:cubicBezTo>
                  <a:pt x="4557" y="12016"/>
                  <a:pt x="4395" y="12260"/>
                  <a:pt x="4368" y="12342"/>
                </a:cubicBezTo>
                <a:lnTo>
                  <a:pt x="4178" y="12722"/>
                </a:lnTo>
                <a:cubicBezTo>
                  <a:pt x="4259" y="12776"/>
                  <a:pt x="4286" y="13047"/>
                  <a:pt x="4368" y="13101"/>
                </a:cubicBezTo>
                <a:cubicBezTo>
                  <a:pt x="4422" y="13128"/>
                  <a:pt x="4476" y="13481"/>
                  <a:pt x="4530" y="13481"/>
                </a:cubicBezTo>
                <a:cubicBezTo>
                  <a:pt x="4557" y="13481"/>
                  <a:pt x="4720" y="13101"/>
                  <a:pt x="4720" y="13101"/>
                </a:cubicBezTo>
                <a:cubicBezTo>
                  <a:pt x="4720" y="13074"/>
                  <a:pt x="4557" y="12722"/>
                  <a:pt x="4557" y="12722"/>
                </a:cubicBezTo>
                <a:cubicBezTo>
                  <a:pt x="4585" y="12667"/>
                  <a:pt x="4720" y="12342"/>
                  <a:pt x="4747" y="12342"/>
                </a:cubicBezTo>
                <a:cubicBezTo>
                  <a:pt x="4802" y="12342"/>
                  <a:pt x="4856" y="12694"/>
                  <a:pt x="4910" y="12722"/>
                </a:cubicBezTo>
                <a:lnTo>
                  <a:pt x="5290" y="13481"/>
                </a:lnTo>
                <a:lnTo>
                  <a:pt x="4910" y="14240"/>
                </a:lnTo>
                <a:cubicBezTo>
                  <a:pt x="4856" y="14349"/>
                  <a:pt x="4774" y="14539"/>
                  <a:pt x="4720" y="14620"/>
                </a:cubicBezTo>
                <a:cubicBezTo>
                  <a:pt x="4693" y="14674"/>
                  <a:pt x="4585" y="15000"/>
                  <a:pt x="4530" y="15000"/>
                </a:cubicBezTo>
                <a:cubicBezTo>
                  <a:pt x="4476" y="15000"/>
                  <a:pt x="4395" y="14593"/>
                  <a:pt x="4340" y="14620"/>
                </a:cubicBezTo>
                <a:cubicBezTo>
                  <a:pt x="4313" y="14647"/>
                  <a:pt x="4205" y="14946"/>
                  <a:pt x="4178" y="15000"/>
                </a:cubicBezTo>
                <a:cubicBezTo>
                  <a:pt x="4178" y="15000"/>
                  <a:pt x="4340" y="15380"/>
                  <a:pt x="4340" y="15407"/>
                </a:cubicBezTo>
                <a:cubicBezTo>
                  <a:pt x="4422" y="15380"/>
                  <a:pt x="4476" y="15000"/>
                  <a:pt x="4530" y="15000"/>
                </a:cubicBezTo>
                <a:cubicBezTo>
                  <a:pt x="4557" y="15000"/>
                  <a:pt x="4693" y="15325"/>
                  <a:pt x="4720" y="15380"/>
                </a:cubicBezTo>
                <a:cubicBezTo>
                  <a:pt x="4774" y="15488"/>
                  <a:pt x="4856" y="15732"/>
                  <a:pt x="4910" y="15759"/>
                </a:cubicBezTo>
                <a:cubicBezTo>
                  <a:pt x="4937" y="15787"/>
                  <a:pt x="5046" y="15380"/>
                  <a:pt x="5100" y="15380"/>
                </a:cubicBezTo>
                <a:cubicBezTo>
                  <a:pt x="5100" y="15380"/>
                  <a:pt x="5154" y="15461"/>
                  <a:pt x="5181" y="15570"/>
                </a:cubicBezTo>
                <a:cubicBezTo>
                  <a:pt x="5236" y="15651"/>
                  <a:pt x="5263" y="15732"/>
                  <a:pt x="5290" y="15759"/>
                </a:cubicBezTo>
                <a:cubicBezTo>
                  <a:pt x="5317" y="15841"/>
                  <a:pt x="5425" y="16031"/>
                  <a:pt x="5453" y="16139"/>
                </a:cubicBezTo>
                <a:cubicBezTo>
                  <a:pt x="5480" y="16166"/>
                  <a:pt x="5290" y="16519"/>
                  <a:pt x="5290" y="16546"/>
                </a:cubicBezTo>
                <a:cubicBezTo>
                  <a:pt x="5263" y="16600"/>
                  <a:pt x="5127" y="16953"/>
                  <a:pt x="5100" y="16926"/>
                </a:cubicBezTo>
                <a:cubicBezTo>
                  <a:pt x="5100" y="16926"/>
                  <a:pt x="5046" y="16844"/>
                  <a:pt x="4991" y="16736"/>
                </a:cubicBezTo>
                <a:cubicBezTo>
                  <a:pt x="4964" y="16654"/>
                  <a:pt x="4910" y="16546"/>
                  <a:pt x="4910" y="16546"/>
                </a:cubicBezTo>
                <a:cubicBezTo>
                  <a:pt x="4883" y="16627"/>
                  <a:pt x="4720" y="16871"/>
                  <a:pt x="4720" y="16953"/>
                </a:cubicBezTo>
                <a:cubicBezTo>
                  <a:pt x="4720" y="17007"/>
                  <a:pt x="4883" y="17278"/>
                  <a:pt x="4910" y="17333"/>
                </a:cubicBezTo>
                <a:cubicBezTo>
                  <a:pt x="4964" y="17441"/>
                  <a:pt x="5073" y="17577"/>
                  <a:pt x="5100" y="17712"/>
                </a:cubicBezTo>
                <a:cubicBezTo>
                  <a:pt x="5127" y="17821"/>
                  <a:pt x="5290" y="18011"/>
                  <a:pt x="5290" y="18119"/>
                </a:cubicBezTo>
                <a:cubicBezTo>
                  <a:pt x="5290" y="18228"/>
                  <a:pt x="5073" y="18390"/>
                  <a:pt x="5100" y="18499"/>
                </a:cubicBezTo>
                <a:cubicBezTo>
                  <a:pt x="5100" y="18607"/>
                  <a:pt x="5290" y="18824"/>
                  <a:pt x="5263" y="18906"/>
                </a:cubicBezTo>
                <a:cubicBezTo>
                  <a:pt x="5263" y="19014"/>
                  <a:pt x="5127" y="19204"/>
                  <a:pt x="5073" y="19285"/>
                </a:cubicBezTo>
                <a:cubicBezTo>
                  <a:pt x="5046" y="19340"/>
                  <a:pt x="4937" y="19692"/>
                  <a:pt x="4883" y="19692"/>
                </a:cubicBezTo>
                <a:cubicBezTo>
                  <a:pt x="4856" y="19692"/>
                  <a:pt x="4747" y="19340"/>
                  <a:pt x="4720" y="19285"/>
                </a:cubicBezTo>
                <a:cubicBezTo>
                  <a:pt x="4693" y="19258"/>
                  <a:pt x="4530" y="18933"/>
                  <a:pt x="4530" y="18906"/>
                </a:cubicBezTo>
                <a:cubicBezTo>
                  <a:pt x="4503" y="19014"/>
                  <a:pt x="4340" y="19177"/>
                  <a:pt x="4340" y="19285"/>
                </a:cubicBezTo>
                <a:cubicBezTo>
                  <a:pt x="4340" y="19421"/>
                  <a:pt x="4530" y="19557"/>
                  <a:pt x="4530" y="19692"/>
                </a:cubicBezTo>
                <a:cubicBezTo>
                  <a:pt x="4530" y="19801"/>
                  <a:pt x="4340" y="19936"/>
                  <a:pt x="4340" y="20072"/>
                </a:cubicBezTo>
                <a:cubicBezTo>
                  <a:pt x="4340" y="20181"/>
                  <a:pt x="4503" y="20370"/>
                  <a:pt x="4503" y="20452"/>
                </a:cubicBezTo>
                <a:cubicBezTo>
                  <a:pt x="4557" y="20615"/>
                  <a:pt x="4639" y="20750"/>
                  <a:pt x="4693" y="20859"/>
                </a:cubicBezTo>
                <a:lnTo>
                  <a:pt x="4856" y="21238"/>
                </a:lnTo>
                <a:cubicBezTo>
                  <a:pt x="4883" y="21320"/>
                  <a:pt x="5046" y="21537"/>
                  <a:pt x="5046" y="21618"/>
                </a:cubicBezTo>
                <a:cubicBezTo>
                  <a:pt x="5046" y="21672"/>
                  <a:pt x="4856" y="21971"/>
                  <a:pt x="4856" y="22025"/>
                </a:cubicBezTo>
                <a:cubicBezTo>
                  <a:pt x="4829" y="22052"/>
                  <a:pt x="4666" y="22350"/>
                  <a:pt x="4666" y="22405"/>
                </a:cubicBezTo>
                <a:cubicBezTo>
                  <a:pt x="4666" y="22459"/>
                  <a:pt x="4856" y="22730"/>
                  <a:pt x="4829" y="22784"/>
                </a:cubicBezTo>
                <a:cubicBezTo>
                  <a:pt x="4802" y="22920"/>
                  <a:pt x="4693" y="23056"/>
                  <a:pt x="4639" y="23164"/>
                </a:cubicBezTo>
                <a:cubicBezTo>
                  <a:pt x="4612" y="23218"/>
                  <a:pt x="4449" y="23463"/>
                  <a:pt x="4449" y="23544"/>
                </a:cubicBezTo>
                <a:cubicBezTo>
                  <a:pt x="4449" y="23598"/>
                  <a:pt x="4612" y="23869"/>
                  <a:pt x="4639" y="23924"/>
                </a:cubicBezTo>
                <a:cubicBezTo>
                  <a:pt x="4693" y="24032"/>
                  <a:pt x="4774" y="24168"/>
                  <a:pt x="4802" y="24303"/>
                </a:cubicBezTo>
                <a:cubicBezTo>
                  <a:pt x="4829" y="24385"/>
                  <a:pt x="4991" y="24602"/>
                  <a:pt x="4991" y="24683"/>
                </a:cubicBezTo>
                <a:cubicBezTo>
                  <a:pt x="4991" y="24819"/>
                  <a:pt x="4802" y="24954"/>
                  <a:pt x="4802" y="25090"/>
                </a:cubicBezTo>
                <a:cubicBezTo>
                  <a:pt x="4802" y="25198"/>
                  <a:pt x="4991" y="25334"/>
                  <a:pt x="4991" y="25470"/>
                </a:cubicBezTo>
                <a:cubicBezTo>
                  <a:pt x="4991" y="25524"/>
                  <a:pt x="4829" y="25795"/>
                  <a:pt x="4802" y="25849"/>
                </a:cubicBezTo>
                <a:cubicBezTo>
                  <a:pt x="4747" y="25985"/>
                  <a:pt x="4693" y="26121"/>
                  <a:pt x="4639" y="26229"/>
                </a:cubicBezTo>
                <a:cubicBezTo>
                  <a:pt x="4639" y="26229"/>
                  <a:pt x="4449" y="25877"/>
                  <a:pt x="4449" y="25849"/>
                </a:cubicBezTo>
                <a:cubicBezTo>
                  <a:pt x="4449" y="25768"/>
                  <a:pt x="4639" y="25524"/>
                  <a:pt x="4612" y="25470"/>
                </a:cubicBezTo>
                <a:cubicBezTo>
                  <a:pt x="4612" y="25334"/>
                  <a:pt x="4476" y="25171"/>
                  <a:pt x="4449" y="25090"/>
                </a:cubicBezTo>
                <a:lnTo>
                  <a:pt x="4259" y="24710"/>
                </a:lnTo>
                <a:cubicBezTo>
                  <a:pt x="4259" y="24819"/>
                  <a:pt x="4069" y="24954"/>
                  <a:pt x="4069" y="25090"/>
                </a:cubicBezTo>
                <a:cubicBezTo>
                  <a:pt x="4069" y="25226"/>
                  <a:pt x="3879" y="25361"/>
                  <a:pt x="3879" y="25470"/>
                </a:cubicBezTo>
                <a:cubicBezTo>
                  <a:pt x="3879" y="25578"/>
                  <a:pt x="4042" y="25768"/>
                  <a:pt x="4069" y="25849"/>
                </a:cubicBezTo>
                <a:cubicBezTo>
                  <a:pt x="4096" y="25985"/>
                  <a:pt x="4205" y="26121"/>
                  <a:pt x="4259" y="26229"/>
                </a:cubicBezTo>
                <a:cubicBezTo>
                  <a:pt x="4313" y="26365"/>
                  <a:pt x="4395" y="26473"/>
                  <a:pt x="4449" y="26636"/>
                </a:cubicBezTo>
                <a:cubicBezTo>
                  <a:pt x="4476" y="26772"/>
                  <a:pt x="4557" y="26880"/>
                  <a:pt x="4639" y="27016"/>
                </a:cubicBezTo>
                <a:cubicBezTo>
                  <a:pt x="4639" y="27043"/>
                  <a:pt x="4802" y="27341"/>
                  <a:pt x="4802" y="27395"/>
                </a:cubicBezTo>
                <a:cubicBezTo>
                  <a:pt x="4802" y="27531"/>
                  <a:pt x="4639" y="27640"/>
                  <a:pt x="4639" y="27802"/>
                </a:cubicBezTo>
                <a:cubicBezTo>
                  <a:pt x="4639" y="27802"/>
                  <a:pt x="4693" y="27911"/>
                  <a:pt x="4720" y="27992"/>
                </a:cubicBezTo>
                <a:cubicBezTo>
                  <a:pt x="4774" y="28074"/>
                  <a:pt x="4829" y="28182"/>
                  <a:pt x="4829" y="28182"/>
                </a:cubicBezTo>
                <a:cubicBezTo>
                  <a:pt x="4747" y="28318"/>
                  <a:pt x="4693" y="28453"/>
                  <a:pt x="4639" y="28562"/>
                </a:cubicBezTo>
                <a:cubicBezTo>
                  <a:pt x="4585" y="28697"/>
                  <a:pt x="4503" y="28887"/>
                  <a:pt x="4449" y="28969"/>
                </a:cubicBezTo>
                <a:cubicBezTo>
                  <a:pt x="4395" y="29023"/>
                  <a:pt x="4313" y="29348"/>
                  <a:pt x="4259" y="29348"/>
                </a:cubicBezTo>
                <a:cubicBezTo>
                  <a:pt x="4232" y="29348"/>
                  <a:pt x="4069" y="28969"/>
                  <a:pt x="4069" y="28969"/>
                </a:cubicBezTo>
                <a:cubicBezTo>
                  <a:pt x="4042" y="29077"/>
                  <a:pt x="3879" y="29240"/>
                  <a:pt x="3879" y="29348"/>
                </a:cubicBezTo>
                <a:cubicBezTo>
                  <a:pt x="3879" y="29457"/>
                  <a:pt x="4042" y="29674"/>
                  <a:pt x="4069" y="29755"/>
                </a:cubicBezTo>
                <a:cubicBezTo>
                  <a:pt x="4096" y="29891"/>
                  <a:pt x="4178" y="30026"/>
                  <a:pt x="4232" y="30135"/>
                </a:cubicBezTo>
                <a:cubicBezTo>
                  <a:pt x="4286" y="30216"/>
                  <a:pt x="4422" y="30433"/>
                  <a:pt x="4422" y="30542"/>
                </a:cubicBezTo>
                <a:cubicBezTo>
                  <a:pt x="4422" y="30569"/>
                  <a:pt x="4232" y="30922"/>
                  <a:pt x="4232" y="30922"/>
                </a:cubicBezTo>
                <a:cubicBezTo>
                  <a:pt x="4205" y="30922"/>
                  <a:pt x="4069" y="30515"/>
                  <a:pt x="4042" y="30542"/>
                </a:cubicBezTo>
                <a:cubicBezTo>
                  <a:pt x="4015" y="30569"/>
                  <a:pt x="3852" y="30867"/>
                  <a:pt x="3852" y="30922"/>
                </a:cubicBezTo>
                <a:cubicBezTo>
                  <a:pt x="3852" y="31030"/>
                  <a:pt x="4015" y="31247"/>
                  <a:pt x="4015" y="31328"/>
                </a:cubicBezTo>
                <a:cubicBezTo>
                  <a:pt x="4069" y="31464"/>
                  <a:pt x="4151" y="31600"/>
                  <a:pt x="4205" y="31708"/>
                </a:cubicBezTo>
                <a:cubicBezTo>
                  <a:pt x="4205" y="31762"/>
                  <a:pt x="4368" y="32061"/>
                  <a:pt x="4368" y="32115"/>
                </a:cubicBezTo>
                <a:cubicBezTo>
                  <a:pt x="4368" y="32224"/>
                  <a:pt x="4205" y="32413"/>
                  <a:pt x="4178" y="32495"/>
                </a:cubicBezTo>
                <a:cubicBezTo>
                  <a:pt x="4123" y="32630"/>
                  <a:pt x="4015" y="32739"/>
                  <a:pt x="3961" y="32874"/>
                </a:cubicBezTo>
                <a:cubicBezTo>
                  <a:pt x="3934" y="32956"/>
                  <a:pt x="3771" y="33173"/>
                  <a:pt x="3771" y="33254"/>
                </a:cubicBezTo>
                <a:cubicBezTo>
                  <a:pt x="3771" y="33336"/>
                  <a:pt x="3961" y="33580"/>
                  <a:pt x="3961" y="33661"/>
                </a:cubicBezTo>
                <a:cubicBezTo>
                  <a:pt x="3934" y="33770"/>
                  <a:pt x="3798" y="33932"/>
                  <a:pt x="3744" y="34041"/>
                </a:cubicBezTo>
                <a:lnTo>
                  <a:pt x="3554" y="34421"/>
                </a:lnTo>
                <a:lnTo>
                  <a:pt x="3906" y="35180"/>
                </a:lnTo>
                <a:cubicBezTo>
                  <a:pt x="3852" y="35207"/>
                  <a:pt x="3771" y="35560"/>
                  <a:pt x="3717" y="35560"/>
                </a:cubicBezTo>
                <a:cubicBezTo>
                  <a:pt x="3662" y="35560"/>
                  <a:pt x="3608" y="35180"/>
                  <a:pt x="3554" y="35180"/>
                </a:cubicBezTo>
                <a:cubicBezTo>
                  <a:pt x="3473" y="35180"/>
                  <a:pt x="3418" y="35560"/>
                  <a:pt x="3364" y="35560"/>
                </a:cubicBezTo>
                <a:cubicBezTo>
                  <a:pt x="3283" y="35560"/>
                  <a:pt x="3228" y="35207"/>
                  <a:pt x="3174" y="35180"/>
                </a:cubicBezTo>
                <a:lnTo>
                  <a:pt x="3554" y="34421"/>
                </a:lnTo>
                <a:close/>
                <a:moveTo>
                  <a:pt x="90405" y="5045"/>
                </a:moveTo>
                <a:cubicBezTo>
                  <a:pt x="90513" y="5073"/>
                  <a:pt x="90703" y="5235"/>
                  <a:pt x="90811" y="5235"/>
                </a:cubicBezTo>
                <a:cubicBezTo>
                  <a:pt x="90839" y="5235"/>
                  <a:pt x="91191" y="5045"/>
                  <a:pt x="91191" y="5045"/>
                </a:cubicBezTo>
                <a:cubicBezTo>
                  <a:pt x="91191" y="5018"/>
                  <a:pt x="90839" y="4883"/>
                  <a:pt x="90784" y="4856"/>
                </a:cubicBezTo>
                <a:cubicBezTo>
                  <a:pt x="90703" y="4828"/>
                  <a:pt x="90513" y="4693"/>
                  <a:pt x="90405" y="4693"/>
                </a:cubicBezTo>
                <a:cubicBezTo>
                  <a:pt x="90323" y="4666"/>
                  <a:pt x="90106" y="4883"/>
                  <a:pt x="90025" y="4883"/>
                </a:cubicBezTo>
                <a:cubicBezTo>
                  <a:pt x="89971" y="4883"/>
                  <a:pt x="89699" y="4693"/>
                  <a:pt x="89645" y="4693"/>
                </a:cubicBezTo>
                <a:cubicBezTo>
                  <a:pt x="89591" y="4720"/>
                  <a:pt x="89265" y="4856"/>
                  <a:pt x="89265" y="4883"/>
                </a:cubicBezTo>
                <a:cubicBezTo>
                  <a:pt x="89265" y="4910"/>
                  <a:pt x="89618" y="5073"/>
                  <a:pt x="89645" y="5073"/>
                </a:cubicBezTo>
                <a:cubicBezTo>
                  <a:pt x="89726" y="5073"/>
                  <a:pt x="89943" y="4856"/>
                  <a:pt x="90025" y="4883"/>
                </a:cubicBezTo>
                <a:cubicBezTo>
                  <a:pt x="90160" y="4883"/>
                  <a:pt x="90269" y="5018"/>
                  <a:pt x="90405" y="5045"/>
                </a:cubicBezTo>
                <a:close/>
                <a:moveTo>
                  <a:pt x="23463" y="40225"/>
                </a:moveTo>
                <a:cubicBezTo>
                  <a:pt x="23409" y="40225"/>
                  <a:pt x="23110" y="40442"/>
                  <a:pt x="23083" y="40442"/>
                </a:cubicBezTo>
                <a:cubicBezTo>
                  <a:pt x="23083" y="40469"/>
                  <a:pt x="23192" y="40496"/>
                  <a:pt x="23273" y="40523"/>
                </a:cubicBezTo>
                <a:cubicBezTo>
                  <a:pt x="23381" y="40578"/>
                  <a:pt x="23490" y="40605"/>
                  <a:pt x="23490" y="40605"/>
                </a:cubicBezTo>
                <a:cubicBezTo>
                  <a:pt x="23598" y="40605"/>
                  <a:pt x="23761" y="40388"/>
                  <a:pt x="23870" y="40388"/>
                </a:cubicBezTo>
                <a:cubicBezTo>
                  <a:pt x="23978" y="40361"/>
                  <a:pt x="24141" y="40523"/>
                  <a:pt x="24249" y="40523"/>
                </a:cubicBezTo>
                <a:cubicBezTo>
                  <a:pt x="24385" y="40523"/>
                  <a:pt x="24521" y="40686"/>
                  <a:pt x="24656" y="40686"/>
                </a:cubicBezTo>
                <a:cubicBezTo>
                  <a:pt x="24683" y="40686"/>
                  <a:pt x="25036" y="40469"/>
                  <a:pt x="25036" y="40469"/>
                </a:cubicBezTo>
                <a:cubicBezTo>
                  <a:pt x="25009" y="40442"/>
                  <a:pt x="24683" y="40334"/>
                  <a:pt x="24629" y="40306"/>
                </a:cubicBezTo>
                <a:cubicBezTo>
                  <a:pt x="24521" y="40279"/>
                  <a:pt x="24331" y="40171"/>
                  <a:pt x="24222" y="40171"/>
                </a:cubicBezTo>
                <a:cubicBezTo>
                  <a:pt x="24141" y="40144"/>
                  <a:pt x="23951" y="40388"/>
                  <a:pt x="23870" y="40388"/>
                </a:cubicBezTo>
                <a:cubicBezTo>
                  <a:pt x="23734" y="40388"/>
                  <a:pt x="23571" y="40225"/>
                  <a:pt x="23463" y="402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45"/>
          <p:cNvSpPr/>
          <p:nvPr/>
        </p:nvSpPr>
        <p:spPr>
          <a:xfrm>
            <a:off x="6759893" y="3110194"/>
            <a:ext cx="1918318" cy="1597311"/>
          </a:xfrm>
          <a:custGeom>
            <a:avLst/>
            <a:gdLst/>
            <a:ahLst/>
            <a:cxnLst/>
            <a:rect l="l" t="t" r="r" b="b"/>
            <a:pathLst>
              <a:path w="102529" h="50045" extrusionOk="0">
                <a:moveTo>
                  <a:pt x="19367" y="1"/>
                </a:moveTo>
                <a:cubicBezTo>
                  <a:pt x="12966" y="1"/>
                  <a:pt x="12966" y="896"/>
                  <a:pt x="6565" y="896"/>
                </a:cubicBezTo>
                <a:cubicBezTo>
                  <a:pt x="3147" y="896"/>
                  <a:pt x="326" y="3256"/>
                  <a:pt x="326" y="6673"/>
                </a:cubicBezTo>
                <a:cubicBezTo>
                  <a:pt x="326" y="12803"/>
                  <a:pt x="679" y="12803"/>
                  <a:pt x="679" y="18960"/>
                </a:cubicBezTo>
                <a:cubicBezTo>
                  <a:pt x="679" y="25118"/>
                  <a:pt x="1" y="25118"/>
                  <a:pt x="1" y="31275"/>
                </a:cubicBezTo>
                <a:cubicBezTo>
                  <a:pt x="1" y="37405"/>
                  <a:pt x="814" y="37405"/>
                  <a:pt x="814" y="43562"/>
                </a:cubicBezTo>
                <a:cubicBezTo>
                  <a:pt x="814" y="46979"/>
                  <a:pt x="3147" y="50044"/>
                  <a:pt x="6565" y="50044"/>
                </a:cubicBezTo>
                <a:cubicBezTo>
                  <a:pt x="12966" y="50044"/>
                  <a:pt x="12966" y="49854"/>
                  <a:pt x="19367" y="49854"/>
                </a:cubicBezTo>
                <a:cubicBezTo>
                  <a:pt x="25741" y="49854"/>
                  <a:pt x="25741" y="49312"/>
                  <a:pt x="32142" y="49312"/>
                </a:cubicBezTo>
                <a:cubicBezTo>
                  <a:pt x="38544" y="49312"/>
                  <a:pt x="38544" y="49773"/>
                  <a:pt x="44918" y="49773"/>
                </a:cubicBezTo>
                <a:cubicBezTo>
                  <a:pt x="51319" y="49773"/>
                  <a:pt x="51319" y="49312"/>
                  <a:pt x="57720" y="49312"/>
                </a:cubicBezTo>
                <a:cubicBezTo>
                  <a:pt x="64121" y="49312"/>
                  <a:pt x="64121" y="49746"/>
                  <a:pt x="70496" y="49746"/>
                </a:cubicBezTo>
                <a:cubicBezTo>
                  <a:pt x="76897" y="49746"/>
                  <a:pt x="76897" y="50044"/>
                  <a:pt x="83298" y="50044"/>
                </a:cubicBezTo>
                <a:cubicBezTo>
                  <a:pt x="89672" y="50044"/>
                  <a:pt x="89672" y="49692"/>
                  <a:pt x="96073" y="49692"/>
                </a:cubicBezTo>
                <a:cubicBezTo>
                  <a:pt x="99491" y="49692"/>
                  <a:pt x="102258" y="46979"/>
                  <a:pt x="102285" y="43562"/>
                </a:cubicBezTo>
                <a:cubicBezTo>
                  <a:pt x="102285" y="37405"/>
                  <a:pt x="102529" y="37405"/>
                  <a:pt x="102529" y="31248"/>
                </a:cubicBezTo>
                <a:cubicBezTo>
                  <a:pt x="102529" y="25118"/>
                  <a:pt x="102339" y="25118"/>
                  <a:pt x="102339" y="18960"/>
                </a:cubicBezTo>
                <a:cubicBezTo>
                  <a:pt x="102339" y="12803"/>
                  <a:pt x="102366" y="12803"/>
                  <a:pt x="102366" y="6646"/>
                </a:cubicBezTo>
                <a:cubicBezTo>
                  <a:pt x="102366" y="3229"/>
                  <a:pt x="99491" y="571"/>
                  <a:pt x="96073" y="571"/>
                </a:cubicBezTo>
                <a:cubicBezTo>
                  <a:pt x="89672" y="571"/>
                  <a:pt x="89672" y="679"/>
                  <a:pt x="83298" y="679"/>
                </a:cubicBezTo>
                <a:cubicBezTo>
                  <a:pt x="76897" y="679"/>
                  <a:pt x="76897" y="788"/>
                  <a:pt x="70496" y="788"/>
                </a:cubicBezTo>
                <a:cubicBezTo>
                  <a:pt x="64094" y="788"/>
                  <a:pt x="64094" y="245"/>
                  <a:pt x="57720" y="245"/>
                </a:cubicBezTo>
                <a:cubicBezTo>
                  <a:pt x="51319" y="245"/>
                  <a:pt x="51319" y="950"/>
                  <a:pt x="44918" y="950"/>
                </a:cubicBezTo>
                <a:cubicBezTo>
                  <a:pt x="38544" y="950"/>
                  <a:pt x="38544" y="272"/>
                  <a:pt x="32142" y="272"/>
                </a:cubicBezTo>
                <a:cubicBezTo>
                  <a:pt x="25741" y="272"/>
                  <a:pt x="25741" y="1"/>
                  <a:pt x="19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45"/>
          <p:cNvSpPr/>
          <p:nvPr/>
        </p:nvSpPr>
        <p:spPr>
          <a:xfrm>
            <a:off x="6759893" y="3110194"/>
            <a:ext cx="1918318" cy="1597311"/>
          </a:xfrm>
          <a:custGeom>
            <a:avLst/>
            <a:gdLst/>
            <a:ahLst/>
            <a:cxnLst/>
            <a:rect l="l" t="t" r="r" b="b"/>
            <a:pathLst>
              <a:path w="102529" h="50045" fill="none" extrusionOk="0">
                <a:moveTo>
                  <a:pt x="96073" y="49692"/>
                </a:moveTo>
                <a:cubicBezTo>
                  <a:pt x="89672" y="49692"/>
                  <a:pt x="89672" y="50044"/>
                  <a:pt x="83298" y="50044"/>
                </a:cubicBezTo>
                <a:cubicBezTo>
                  <a:pt x="76897" y="50044"/>
                  <a:pt x="76897" y="49746"/>
                  <a:pt x="70496" y="49746"/>
                </a:cubicBezTo>
                <a:cubicBezTo>
                  <a:pt x="64121" y="49746"/>
                  <a:pt x="64121" y="49312"/>
                  <a:pt x="57720" y="49312"/>
                </a:cubicBezTo>
                <a:cubicBezTo>
                  <a:pt x="51319" y="49312"/>
                  <a:pt x="51319" y="49773"/>
                  <a:pt x="44918" y="49773"/>
                </a:cubicBezTo>
                <a:cubicBezTo>
                  <a:pt x="38544" y="49773"/>
                  <a:pt x="38544" y="49312"/>
                  <a:pt x="32142" y="49312"/>
                </a:cubicBezTo>
                <a:cubicBezTo>
                  <a:pt x="25741" y="49312"/>
                  <a:pt x="25741" y="49854"/>
                  <a:pt x="19367" y="49854"/>
                </a:cubicBezTo>
                <a:cubicBezTo>
                  <a:pt x="12966" y="49854"/>
                  <a:pt x="12966" y="50044"/>
                  <a:pt x="6565" y="50044"/>
                </a:cubicBezTo>
                <a:cubicBezTo>
                  <a:pt x="3147" y="50044"/>
                  <a:pt x="814" y="46979"/>
                  <a:pt x="814" y="43562"/>
                </a:cubicBezTo>
                <a:cubicBezTo>
                  <a:pt x="814" y="37405"/>
                  <a:pt x="1" y="37405"/>
                  <a:pt x="1" y="31275"/>
                </a:cubicBezTo>
                <a:cubicBezTo>
                  <a:pt x="1" y="25118"/>
                  <a:pt x="679" y="25118"/>
                  <a:pt x="679" y="18960"/>
                </a:cubicBezTo>
                <a:cubicBezTo>
                  <a:pt x="679" y="12803"/>
                  <a:pt x="326" y="12803"/>
                  <a:pt x="326" y="6673"/>
                </a:cubicBezTo>
                <a:cubicBezTo>
                  <a:pt x="326" y="3256"/>
                  <a:pt x="3147" y="896"/>
                  <a:pt x="6565" y="896"/>
                </a:cubicBezTo>
                <a:cubicBezTo>
                  <a:pt x="12966" y="896"/>
                  <a:pt x="12966" y="1"/>
                  <a:pt x="19367" y="1"/>
                </a:cubicBezTo>
                <a:cubicBezTo>
                  <a:pt x="25741" y="1"/>
                  <a:pt x="25741" y="272"/>
                  <a:pt x="32142" y="272"/>
                </a:cubicBezTo>
                <a:cubicBezTo>
                  <a:pt x="38544" y="272"/>
                  <a:pt x="38544" y="950"/>
                  <a:pt x="44918" y="950"/>
                </a:cubicBezTo>
                <a:cubicBezTo>
                  <a:pt x="51319" y="950"/>
                  <a:pt x="51319" y="245"/>
                  <a:pt x="57720" y="245"/>
                </a:cubicBezTo>
                <a:cubicBezTo>
                  <a:pt x="64094" y="245"/>
                  <a:pt x="64094" y="788"/>
                  <a:pt x="70496" y="788"/>
                </a:cubicBezTo>
                <a:cubicBezTo>
                  <a:pt x="76897" y="788"/>
                  <a:pt x="76897" y="679"/>
                  <a:pt x="83298" y="679"/>
                </a:cubicBezTo>
                <a:cubicBezTo>
                  <a:pt x="89672" y="679"/>
                  <a:pt x="89672" y="571"/>
                  <a:pt x="96073" y="571"/>
                </a:cubicBezTo>
                <a:cubicBezTo>
                  <a:pt x="99491" y="571"/>
                  <a:pt x="102366" y="3229"/>
                  <a:pt x="102366" y="6646"/>
                </a:cubicBezTo>
                <a:cubicBezTo>
                  <a:pt x="102366" y="12803"/>
                  <a:pt x="102339" y="12803"/>
                  <a:pt x="102339" y="18960"/>
                </a:cubicBezTo>
                <a:cubicBezTo>
                  <a:pt x="102339" y="25118"/>
                  <a:pt x="102529" y="25118"/>
                  <a:pt x="102529" y="31248"/>
                </a:cubicBezTo>
                <a:cubicBezTo>
                  <a:pt x="102529" y="37405"/>
                  <a:pt x="102285" y="37405"/>
                  <a:pt x="102285" y="43562"/>
                </a:cubicBezTo>
                <a:cubicBezTo>
                  <a:pt x="102258" y="46979"/>
                  <a:pt x="99491" y="49692"/>
                  <a:pt x="96073" y="49692"/>
                </a:cubicBezTo>
                <a:close/>
              </a:path>
            </a:pathLst>
          </a:custGeom>
          <a:noFill/>
          <a:ln w="12875" cap="flat" cmpd="sng">
            <a:solidFill>
              <a:srgbClr val="000000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45"/>
          <p:cNvSpPr/>
          <p:nvPr/>
        </p:nvSpPr>
        <p:spPr>
          <a:xfrm>
            <a:off x="6849203" y="3322321"/>
            <a:ext cx="1734099" cy="1188672"/>
          </a:xfrm>
          <a:custGeom>
            <a:avLst/>
            <a:gdLst/>
            <a:ahLst/>
            <a:cxnLst/>
            <a:rect l="l" t="t" r="r" b="b"/>
            <a:pathLst>
              <a:path w="92683" h="37242" extrusionOk="0">
                <a:moveTo>
                  <a:pt x="14620" y="0"/>
                </a:moveTo>
                <a:cubicBezTo>
                  <a:pt x="8219" y="0"/>
                  <a:pt x="8219" y="407"/>
                  <a:pt x="1845" y="407"/>
                </a:cubicBezTo>
                <a:cubicBezTo>
                  <a:pt x="1058" y="407"/>
                  <a:pt x="597" y="651"/>
                  <a:pt x="597" y="1438"/>
                </a:cubicBezTo>
                <a:cubicBezTo>
                  <a:pt x="597" y="7080"/>
                  <a:pt x="353" y="7080"/>
                  <a:pt x="353" y="12749"/>
                </a:cubicBezTo>
                <a:cubicBezTo>
                  <a:pt x="353" y="18417"/>
                  <a:pt x="217" y="18417"/>
                  <a:pt x="217" y="24086"/>
                </a:cubicBezTo>
                <a:cubicBezTo>
                  <a:pt x="217" y="29728"/>
                  <a:pt x="0" y="29728"/>
                  <a:pt x="0" y="35397"/>
                </a:cubicBezTo>
                <a:cubicBezTo>
                  <a:pt x="0" y="36183"/>
                  <a:pt x="1058" y="36645"/>
                  <a:pt x="1845" y="36645"/>
                </a:cubicBezTo>
                <a:cubicBezTo>
                  <a:pt x="8219" y="36645"/>
                  <a:pt x="8219" y="37241"/>
                  <a:pt x="14620" y="37241"/>
                </a:cubicBezTo>
                <a:cubicBezTo>
                  <a:pt x="20994" y="37241"/>
                  <a:pt x="20994" y="36645"/>
                  <a:pt x="27396" y="36645"/>
                </a:cubicBezTo>
                <a:cubicBezTo>
                  <a:pt x="33770" y="36645"/>
                  <a:pt x="33770" y="37106"/>
                  <a:pt x="40144" y="37106"/>
                </a:cubicBezTo>
                <a:cubicBezTo>
                  <a:pt x="46545" y="37106"/>
                  <a:pt x="46545" y="36536"/>
                  <a:pt x="52919" y="36536"/>
                </a:cubicBezTo>
                <a:cubicBezTo>
                  <a:pt x="59320" y="36536"/>
                  <a:pt x="59320" y="36590"/>
                  <a:pt x="65694" y="36590"/>
                </a:cubicBezTo>
                <a:cubicBezTo>
                  <a:pt x="72096" y="36590"/>
                  <a:pt x="72096" y="37024"/>
                  <a:pt x="78470" y="37024"/>
                </a:cubicBezTo>
                <a:cubicBezTo>
                  <a:pt x="84871" y="37024"/>
                  <a:pt x="84871" y="37241"/>
                  <a:pt x="91245" y="37241"/>
                </a:cubicBezTo>
                <a:cubicBezTo>
                  <a:pt x="92032" y="37241"/>
                  <a:pt x="92357" y="36183"/>
                  <a:pt x="92357" y="35397"/>
                </a:cubicBezTo>
                <a:cubicBezTo>
                  <a:pt x="92357" y="29728"/>
                  <a:pt x="92357" y="29728"/>
                  <a:pt x="92357" y="24086"/>
                </a:cubicBezTo>
                <a:cubicBezTo>
                  <a:pt x="92357" y="18417"/>
                  <a:pt x="92276" y="18417"/>
                  <a:pt x="92276" y="12749"/>
                </a:cubicBezTo>
                <a:cubicBezTo>
                  <a:pt x="92276" y="7080"/>
                  <a:pt x="92683" y="7080"/>
                  <a:pt x="92683" y="1438"/>
                </a:cubicBezTo>
                <a:cubicBezTo>
                  <a:pt x="92683" y="651"/>
                  <a:pt x="92032" y="244"/>
                  <a:pt x="91245" y="244"/>
                </a:cubicBezTo>
                <a:cubicBezTo>
                  <a:pt x="84871" y="244"/>
                  <a:pt x="84871" y="380"/>
                  <a:pt x="78470" y="380"/>
                </a:cubicBezTo>
                <a:cubicBezTo>
                  <a:pt x="72096" y="380"/>
                  <a:pt x="72096" y="55"/>
                  <a:pt x="65694" y="55"/>
                </a:cubicBezTo>
                <a:cubicBezTo>
                  <a:pt x="59320" y="55"/>
                  <a:pt x="59320" y="244"/>
                  <a:pt x="52919" y="244"/>
                </a:cubicBezTo>
                <a:cubicBezTo>
                  <a:pt x="46545" y="244"/>
                  <a:pt x="46545" y="299"/>
                  <a:pt x="40144" y="299"/>
                </a:cubicBezTo>
                <a:cubicBezTo>
                  <a:pt x="33770" y="299"/>
                  <a:pt x="33770" y="0"/>
                  <a:pt x="27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45"/>
          <p:cNvSpPr/>
          <p:nvPr/>
        </p:nvSpPr>
        <p:spPr>
          <a:xfrm>
            <a:off x="6805053" y="3232271"/>
            <a:ext cx="1822915" cy="1354036"/>
          </a:xfrm>
          <a:custGeom>
            <a:avLst/>
            <a:gdLst/>
            <a:ahLst/>
            <a:cxnLst/>
            <a:rect l="l" t="t" r="r" b="b"/>
            <a:pathLst>
              <a:path w="97430" h="42423" extrusionOk="0">
                <a:moveTo>
                  <a:pt x="3201" y="33607"/>
                </a:moveTo>
                <a:lnTo>
                  <a:pt x="2794" y="34366"/>
                </a:lnTo>
                <a:lnTo>
                  <a:pt x="2984" y="34746"/>
                </a:lnTo>
                <a:cubicBezTo>
                  <a:pt x="3011" y="34827"/>
                  <a:pt x="3147" y="35017"/>
                  <a:pt x="3147" y="35126"/>
                </a:cubicBezTo>
                <a:cubicBezTo>
                  <a:pt x="3174" y="35207"/>
                  <a:pt x="2957" y="35424"/>
                  <a:pt x="2957" y="35506"/>
                </a:cubicBezTo>
                <a:cubicBezTo>
                  <a:pt x="2957" y="35641"/>
                  <a:pt x="3120" y="35777"/>
                  <a:pt x="3147" y="35912"/>
                </a:cubicBezTo>
                <a:cubicBezTo>
                  <a:pt x="3147" y="35994"/>
                  <a:pt x="2957" y="36184"/>
                  <a:pt x="2957" y="36292"/>
                </a:cubicBezTo>
                <a:cubicBezTo>
                  <a:pt x="2957" y="36428"/>
                  <a:pt x="3120" y="36536"/>
                  <a:pt x="3147" y="36672"/>
                </a:cubicBezTo>
                <a:cubicBezTo>
                  <a:pt x="3147" y="36807"/>
                  <a:pt x="3310" y="36916"/>
                  <a:pt x="3310" y="37052"/>
                </a:cubicBezTo>
                <a:cubicBezTo>
                  <a:pt x="3310" y="37187"/>
                  <a:pt x="3147" y="37323"/>
                  <a:pt x="3147" y="37431"/>
                </a:cubicBezTo>
                <a:lnTo>
                  <a:pt x="2767" y="38218"/>
                </a:lnTo>
                <a:cubicBezTo>
                  <a:pt x="2713" y="38109"/>
                  <a:pt x="2659" y="37947"/>
                  <a:pt x="2577" y="37838"/>
                </a:cubicBezTo>
                <a:cubicBezTo>
                  <a:pt x="2550" y="37784"/>
                  <a:pt x="2442" y="37458"/>
                  <a:pt x="2415" y="37458"/>
                </a:cubicBezTo>
                <a:cubicBezTo>
                  <a:pt x="2388" y="37458"/>
                  <a:pt x="2225" y="37865"/>
                  <a:pt x="2225" y="37838"/>
                </a:cubicBezTo>
                <a:cubicBezTo>
                  <a:pt x="2143" y="37730"/>
                  <a:pt x="2089" y="37594"/>
                  <a:pt x="2035" y="37458"/>
                </a:cubicBezTo>
                <a:lnTo>
                  <a:pt x="1845" y="37079"/>
                </a:lnTo>
                <a:cubicBezTo>
                  <a:pt x="1791" y="36970"/>
                  <a:pt x="1709" y="36807"/>
                  <a:pt x="1655" y="36699"/>
                </a:cubicBezTo>
                <a:cubicBezTo>
                  <a:pt x="1655" y="36590"/>
                  <a:pt x="1492" y="36401"/>
                  <a:pt x="1492" y="36292"/>
                </a:cubicBezTo>
                <a:cubicBezTo>
                  <a:pt x="1492" y="36238"/>
                  <a:pt x="1682" y="35939"/>
                  <a:pt x="1682" y="35912"/>
                </a:cubicBezTo>
                <a:cubicBezTo>
                  <a:pt x="1628" y="35777"/>
                  <a:pt x="1547" y="35641"/>
                  <a:pt x="1492" y="35506"/>
                </a:cubicBezTo>
                <a:lnTo>
                  <a:pt x="1330" y="35126"/>
                </a:lnTo>
                <a:lnTo>
                  <a:pt x="1140" y="34719"/>
                </a:lnTo>
                <a:cubicBezTo>
                  <a:pt x="1086" y="34638"/>
                  <a:pt x="1004" y="34475"/>
                  <a:pt x="977" y="34339"/>
                </a:cubicBezTo>
                <a:cubicBezTo>
                  <a:pt x="950" y="34285"/>
                  <a:pt x="1167" y="34014"/>
                  <a:pt x="1167" y="33959"/>
                </a:cubicBezTo>
                <a:cubicBezTo>
                  <a:pt x="1167" y="33824"/>
                  <a:pt x="1004" y="33688"/>
                  <a:pt x="977" y="33553"/>
                </a:cubicBezTo>
                <a:cubicBezTo>
                  <a:pt x="977" y="33417"/>
                  <a:pt x="814" y="33281"/>
                  <a:pt x="814" y="33173"/>
                </a:cubicBezTo>
                <a:cubicBezTo>
                  <a:pt x="814" y="33064"/>
                  <a:pt x="1031" y="32874"/>
                  <a:pt x="1004" y="32766"/>
                </a:cubicBezTo>
                <a:cubicBezTo>
                  <a:pt x="1004" y="32658"/>
                  <a:pt x="869" y="32468"/>
                  <a:pt x="841" y="32386"/>
                </a:cubicBezTo>
                <a:cubicBezTo>
                  <a:pt x="814" y="32332"/>
                  <a:pt x="652" y="32034"/>
                  <a:pt x="679" y="31979"/>
                </a:cubicBezTo>
                <a:cubicBezTo>
                  <a:pt x="679" y="31952"/>
                  <a:pt x="869" y="31654"/>
                  <a:pt x="869" y="31600"/>
                </a:cubicBezTo>
                <a:cubicBezTo>
                  <a:pt x="841" y="31573"/>
                  <a:pt x="733" y="31220"/>
                  <a:pt x="706" y="31220"/>
                </a:cubicBezTo>
                <a:cubicBezTo>
                  <a:pt x="679" y="31220"/>
                  <a:pt x="489" y="31573"/>
                  <a:pt x="489" y="31600"/>
                </a:cubicBezTo>
                <a:cubicBezTo>
                  <a:pt x="489" y="31464"/>
                  <a:pt x="326" y="31356"/>
                  <a:pt x="326" y="31220"/>
                </a:cubicBezTo>
                <a:cubicBezTo>
                  <a:pt x="326" y="31139"/>
                  <a:pt x="489" y="30894"/>
                  <a:pt x="516" y="30840"/>
                </a:cubicBezTo>
                <a:cubicBezTo>
                  <a:pt x="570" y="30705"/>
                  <a:pt x="652" y="30596"/>
                  <a:pt x="706" y="30460"/>
                </a:cubicBezTo>
                <a:cubicBezTo>
                  <a:pt x="787" y="30325"/>
                  <a:pt x="841" y="30216"/>
                  <a:pt x="896" y="30081"/>
                </a:cubicBezTo>
                <a:lnTo>
                  <a:pt x="1086" y="29701"/>
                </a:lnTo>
                <a:cubicBezTo>
                  <a:pt x="1031" y="29674"/>
                  <a:pt x="977" y="29321"/>
                  <a:pt x="923" y="29321"/>
                </a:cubicBezTo>
                <a:cubicBezTo>
                  <a:pt x="869" y="29321"/>
                  <a:pt x="760" y="29647"/>
                  <a:pt x="733" y="29701"/>
                </a:cubicBezTo>
                <a:cubicBezTo>
                  <a:pt x="706" y="29728"/>
                  <a:pt x="543" y="30108"/>
                  <a:pt x="543" y="30081"/>
                </a:cubicBezTo>
                <a:cubicBezTo>
                  <a:pt x="489" y="30026"/>
                  <a:pt x="408" y="29810"/>
                  <a:pt x="353" y="29701"/>
                </a:cubicBezTo>
                <a:cubicBezTo>
                  <a:pt x="326" y="29674"/>
                  <a:pt x="163" y="29376"/>
                  <a:pt x="163" y="29321"/>
                </a:cubicBezTo>
                <a:cubicBezTo>
                  <a:pt x="191" y="29213"/>
                  <a:pt x="353" y="29077"/>
                  <a:pt x="353" y="28942"/>
                </a:cubicBezTo>
                <a:cubicBezTo>
                  <a:pt x="353" y="28833"/>
                  <a:pt x="191" y="28697"/>
                  <a:pt x="191" y="28562"/>
                </a:cubicBezTo>
                <a:cubicBezTo>
                  <a:pt x="191" y="28453"/>
                  <a:pt x="380" y="28291"/>
                  <a:pt x="380" y="28182"/>
                </a:cubicBezTo>
                <a:cubicBezTo>
                  <a:pt x="353" y="28046"/>
                  <a:pt x="191" y="27938"/>
                  <a:pt x="191" y="27802"/>
                </a:cubicBezTo>
                <a:cubicBezTo>
                  <a:pt x="191" y="27694"/>
                  <a:pt x="380" y="27531"/>
                  <a:pt x="380" y="27423"/>
                </a:cubicBezTo>
                <a:cubicBezTo>
                  <a:pt x="353" y="27260"/>
                  <a:pt x="191" y="27179"/>
                  <a:pt x="191" y="27043"/>
                </a:cubicBezTo>
                <a:cubicBezTo>
                  <a:pt x="163" y="26907"/>
                  <a:pt x="1" y="26772"/>
                  <a:pt x="1" y="26663"/>
                </a:cubicBezTo>
                <a:cubicBezTo>
                  <a:pt x="1" y="26528"/>
                  <a:pt x="163" y="26392"/>
                  <a:pt x="191" y="26256"/>
                </a:cubicBezTo>
                <a:cubicBezTo>
                  <a:pt x="136" y="26256"/>
                  <a:pt x="28" y="25849"/>
                  <a:pt x="1" y="25877"/>
                </a:cubicBezTo>
                <a:cubicBezTo>
                  <a:pt x="28" y="25849"/>
                  <a:pt x="136" y="25497"/>
                  <a:pt x="163" y="25497"/>
                </a:cubicBezTo>
                <a:cubicBezTo>
                  <a:pt x="245" y="25497"/>
                  <a:pt x="299" y="25849"/>
                  <a:pt x="353" y="25877"/>
                </a:cubicBezTo>
                <a:cubicBezTo>
                  <a:pt x="408" y="25904"/>
                  <a:pt x="489" y="26256"/>
                  <a:pt x="543" y="26256"/>
                </a:cubicBezTo>
                <a:cubicBezTo>
                  <a:pt x="597" y="26256"/>
                  <a:pt x="679" y="25931"/>
                  <a:pt x="733" y="25877"/>
                </a:cubicBezTo>
                <a:cubicBezTo>
                  <a:pt x="814" y="25795"/>
                  <a:pt x="841" y="25551"/>
                  <a:pt x="923" y="25470"/>
                </a:cubicBezTo>
                <a:lnTo>
                  <a:pt x="543" y="24710"/>
                </a:lnTo>
                <a:cubicBezTo>
                  <a:pt x="516" y="24602"/>
                  <a:pt x="380" y="24412"/>
                  <a:pt x="353" y="24303"/>
                </a:cubicBezTo>
                <a:cubicBezTo>
                  <a:pt x="353" y="24276"/>
                  <a:pt x="543" y="23951"/>
                  <a:pt x="543" y="23924"/>
                </a:cubicBezTo>
                <a:cubicBezTo>
                  <a:pt x="570" y="23869"/>
                  <a:pt x="733" y="23598"/>
                  <a:pt x="733" y="23517"/>
                </a:cubicBezTo>
                <a:cubicBezTo>
                  <a:pt x="733" y="23463"/>
                  <a:pt x="570" y="23191"/>
                  <a:pt x="570" y="23137"/>
                </a:cubicBezTo>
                <a:cubicBezTo>
                  <a:pt x="543" y="23083"/>
                  <a:pt x="380" y="22812"/>
                  <a:pt x="380" y="22730"/>
                </a:cubicBezTo>
                <a:cubicBezTo>
                  <a:pt x="380" y="22595"/>
                  <a:pt x="570" y="22486"/>
                  <a:pt x="570" y="22350"/>
                </a:cubicBezTo>
                <a:cubicBezTo>
                  <a:pt x="570" y="22242"/>
                  <a:pt x="380" y="22052"/>
                  <a:pt x="380" y="21944"/>
                </a:cubicBezTo>
                <a:cubicBezTo>
                  <a:pt x="408" y="21808"/>
                  <a:pt x="570" y="21727"/>
                  <a:pt x="597" y="21564"/>
                </a:cubicBezTo>
                <a:cubicBezTo>
                  <a:pt x="597" y="21455"/>
                  <a:pt x="787" y="21293"/>
                  <a:pt x="787" y="21184"/>
                </a:cubicBezTo>
                <a:cubicBezTo>
                  <a:pt x="787" y="21076"/>
                  <a:pt x="597" y="20886"/>
                  <a:pt x="597" y="20804"/>
                </a:cubicBezTo>
                <a:cubicBezTo>
                  <a:pt x="625" y="20669"/>
                  <a:pt x="787" y="20533"/>
                  <a:pt x="787" y="20425"/>
                </a:cubicBezTo>
                <a:cubicBezTo>
                  <a:pt x="787" y="20343"/>
                  <a:pt x="652" y="20099"/>
                  <a:pt x="625" y="20018"/>
                </a:cubicBezTo>
                <a:cubicBezTo>
                  <a:pt x="597" y="19991"/>
                  <a:pt x="435" y="19692"/>
                  <a:pt x="435" y="19638"/>
                </a:cubicBezTo>
                <a:cubicBezTo>
                  <a:pt x="435" y="19584"/>
                  <a:pt x="652" y="19313"/>
                  <a:pt x="625" y="19258"/>
                </a:cubicBezTo>
                <a:cubicBezTo>
                  <a:pt x="597" y="19123"/>
                  <a:pt x="489" y="18987"/>
                  <a:pt x="462" y="18879"/>
                </a:cubicBezTo>
                <a:cubicBezTo>
                  <a:pt x="435" y="18824"/>
                  <a:pt x="272" y="18553"/>
                  <a:pt x="272" y="18499"/>
                </a:cubicBezTo>
                <a:cubicBezTo>
                  <a:pt x="272" y="18472"/>
                  <a:pt x="435" y="18119"/>
                  <a:pt x="462" y="18119"/>
                </a:cubicBezTo>
                <a:cubicBezTo>
                  <a:pt x="489" y="18119"/>
                  <a:pt x="625" y="18499"/>
                  <a:pt x="652" y="18499"/>
                </a:cubicBezTo>
                <a:cubicBezTo>
                  <a:pt x="679" y="18445"/>
                  <a:pt x="814" y="18173"/>
                  <a:pt x="814" y="18119"/>
                </a:cubicBezTo>
                <a:cubicBezTo>
                  <a:pt x="814" y="18038"/>
                  <a:pt x="679" y="17794"/>
                  <a:pt x="652" y="17739"/>
                </a:cubicBezTo>
                <a:cubicBezTo>
                  <a:pt x="625" y="17685"/>
                  <a:pt x="462" y="17387"/>
                  <a:pt x="462" y="17333"/>
                </a:cubicBezTo>
                <a:cubicBezTo>
                  <a:pt x="462" y="17251"/>
                  <a:pt x="625" y="17034"/>
                  <a:pt x="652" y="16953"/>
                </a:cubicBezTo>
                <a:cubicBezTo>
                  <a:pt x="679" y="16899"/>
                  <a:pt x="814" y="16654"/>
                  <a:pt x="814" y="16573"/>
                </a:cubicBezTo>
                <a:cubicBezTo>
                  <a:pt x="814" y="16437"/>
                  <a:pt x="1004" y="16302"/>
                  <a:pt x="1004" y="16193"/>
                </a:cubicBezTo>
                <a:cubicBezTo>
                  <a:pt x="1004" y="16085"/>
                  <a:pt x="841" y="15895"/>
                  <a:pt x="814" y="15814"/>
                </a:cubicBezTo>
                <a:cubicBezTo>
                  <a:pt x="787" y="15678"/>
                  <a:pt x="679" y="15515"/>
                  <a:pt x="625" y="15407"/>
                </a:cubicBezTo>
                <a:cubicBezTo>
                  <a:pt x="625" y="15353"/>
                  <a:pt x="462" y="15081"/>
                  <a:pt x="462" y="15027"/>
                </a:cubicBezTo>
                <a:cubicBezTo>
                  <a:pt x="462" y="14946"/>
                  <a:pt x="597" y="14702"/>
                  <a:pt x="625" y="14647"/>
                </a:cubicBezTo>
                <a:cubicBezTo>
                  <a:pt x="652" y="14593"/>
                  <a:pt x="814" y="14268"/>
                  <a:pt x="814" y="14240"/>
                </a:cubicBezTo>
                <a:cubicBezTo>
                  <a:pt x="814" y="14132"/>
                  <a:pt x="679" y="13942"/>
                  <a:pt x="625" y="13834"/>
                </a:cubicBezTo>
                <a:lnTo>
                  <a:pt x="462" y="13454"/>
                </a:lnTo>
                <a:cubicBezTo>
                  <a:pt x="435" y="13400"/>
                  <a:pt x="272" y="13101"/>
                  <a:pt x="272" y="13047"/>
                </a:cubicBezTo>
                <a:cubicBezTo>
                  <a:pt x="272" y="12966"/>
                  <a:pt x="435" y="12749"/>
                  <a:pt x="462" y="12667"/>
                </a:cubicBezTo>
                <a:cubicBezTo>
                  <a:pt x="489" y="12613"/>
                  <a:pt x="652" y="12342"/>
                  <a:pt x="652" y="12260"/>
                </a:cubicBezTo>
                <a:cubicBezTo>
                  <a:pt x="652" y="12206"/>
                  <a:pt x="462" y="11908"/>
                  <a:pt x="489" y="11881"/>
                </a:cubicBezTo>
                <a:cubicBezTo>
                  <a:pt x="543" y="11718"/>
                  <a:pt x="625" y="11609"/>
                  <a:pt x="679" y="11474"/>
                </a:cubicBezTo>
                <a:cubicBezTo>
                  <a:pt x="733" y="11392"/>
                  <a:pt x="814" y="11148"/>
                  <a:pt x="869" y="11094"/>
                </a:cubicBezTo>
                <a:cubicBezTo>
                  <a:pt x="896" y="11067"/>
                  <a:pt x="1004" y="11474"/>
                  <a:pt x="1058" y="11474"/>
                </a:cubicBezTo>
                <a:cubicBezTo>
                  <a:pt x="1058" y="11474"/>
                  <a:pt x="1248" y="11121"/>
                  <a:pt x="1248" y="11094"/>
                </a:cubicBezTo>
                <a:cubicBezTo>
                  <a:pt x="1248" y="11067"/>
                  <a:pt x="1086" y="10687"/>
                  <a:pt x="1086" y="10687"/>
                </a:cubicBezTo>
                <a:cubicBezTo>
                  <a:pt x="1031" y="10687"/>
                  <a:pt x="923" y="11121"/>
                  <a:pt x="869" y="11094"/>
                </a:cubicBezTo>
                <a:cubicBezTo>
                  <a:pt x="814" y="11067"/>
                  <a:pt x="760" y="10769"/>
                  <a:pt x="706" y="10687"/>
                </a:cubicBezTo>
                <a:cubicBezTo>
                  <a:pt x="652" y="10606"/>
                  <a:pt x="597" y="10416"/>
                  <a:pt x="543" y="10307"/>
                </a:cubicBezTo>
                <a:cubicBezTo>
                  <a:pt x="516" y="10253"/>
                  <a:pt x="353" y="9955"/>
                  <a:pt x="380" y="9901"/>
                </a:cubicBezTo>
                <a:cubicBezTo>
                  <a:pt x="380" y="9819"/>
                  <a:pt x="543" y="9575"/>
                  <a:pt x="570" y="9521"/>
                </a:cubicBezTo>
                <a:lnTo>
                  <a:pt x="760" y="9141"/>
                </a:lnTo>
                <a:lnTo>
                  <a:pt x="1167" y="8382"/>
                </a:lnTo>
                <a:cubicBezTo>
                  <a:pt x="1113" y="8355"/>
                  <a:pt x="1058" y="8002"/>
                  <a:pt x="977" y="8002"/>
                </a:cubicBezTo>
                <a:cubicBezTo>
                  <a:pt x="950" y="8002"/>
                  <a:pt x="841" y="8409"/>
                  <a:pt x="787" y="8382"/>
                </a:cubicBezTo>
                <a:cubicBezTo>
                  <a:pt x="733" y="8355"/>
                  <a:pt x="679" y="8002"/>
                  <a:pt x="625" y="8002"/>
                </a:cubicBezTo>
                <a:cubicBezTo>
                  <a:pt x="570" y="7975"/>
                  <a:pt x="489" y="8382"/>
                  <a:pt x="435" y="8382"/>
                </a:cubicBezTo>
                <a:cubicBezTo>
                  <a:pt x="353" y="8382"/>
                  <a:pt x="299" y="8029"/>
                  <a:pt x="245" y="8002"/>
                </a:cubicBezTo>
                <a:cubicBezTo>
                  <a:pt x="218" y="7975"/>
                  <a:pt x="82" y="7595"/>
                  <a:pt x="82" y="7622"/>
                </a:cubicBezTo>
                <a:cubicBezTo>
                  <a:pt x="109" y="7568"/>
                  <a:pt x="218" y="7243"/>
                  <a:pt x="272" y="7243"/>
                </a:cubicBezTo>
                <a:cubicBezTo>
                  <a:pt x="326" y="7243"/>
                  <a:pt x="408" y="7649"/>
                  <a:pt x="435" y="7622"/>
                </a:cubicBezTo>
                <a:cubicBezTo>
                  <a:pt x="516" y="7595"/>
                  <a:pt x="570" y="7297"/>
                  <a:pt x="625" y="7243"/>
                </a:cubicBezTo>
                <a:cubicBezTo>
                  <a:pt x="706" y="7161"/>
                  <a:pt x="760" y="6971"/>
                  <a:pt x="814" y="6863"/>
                </a:cubicBezTo>
                <a:lnTo>
                  <a:pt x="1004" y="6483"/>
                </a:lnTo>
                <a:cubicBezTo>
                  <a:pt x="1086" y="6347"/>
                  <a:pt x="1140" y="6239"/>
                  <a:pt x="1194" y="6103"/>
                </a:cubicBezTo>
                <a:cubicBezTo>
                  <a:pt x="1275" y="5968"/>
                  <a:pt x="1330" y="5859"/>
                  <a:pt x="1384" y="5724"/>
                </a:cubicBezTo>
                <a:cubicBezTo>
                  <a:pt x="1330" y="5696"/>
                  <a:pt x="1275" y="5344"/>
                  <a:pt x="1221" y="5344"/>
                </a:cubicBezTo>
                <a:cubicBezTo>
                  <a:pt x="1167" y="5344"/>
                  <a:pt x="1058" y="5751"/>
                  <a:pt x="1031" y="5724"/>
                </a:cubicBezTo>
                <a:cubicBezTo>
                  <a:pt x="977" y="5669"/>
                  <a:pt x="896" y="5425"/>
                  <a:pt x="841" y="5344"/>
                </a:cubicBezTo>
                <a:cubicBezTo>
                  <a:pt x="787" y="5235"/>
                  <a:pt x="679" y="5100"/>
                  <a:pt x="652" y="4964"/>
                </a:cubicBezTo>
                <a:cubicBezTo>
                  <a:pt x="652" y="4910"/>
                  <a:pt x="841" y="4639"/>
                  <a:pt x="841" y="4584"/>
                </a:cubicBezTo>
                <a:cubicBezTo>
                  <a:pt x="841" y="4530"/>
                  <a:pt x="787" y="4449"/>
                  <a:pt x="733" y="4395"/>
                </a:cubicBezTo>
                <a:cubicBezTo>
                  <a:pt x="733" y="4340"/>
                  <a:pt x="706" y="4313"/>
                  <a:pt x="679" y="4286"/>
                </a:cubicBez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259"/>
                </a:lnTo>
                <a:lnTo>
                  <a:pt x="679" y="4178"/>
                </a:lnTo>
                <a:lnTo>
                  <a:pt x="679" y="4178"/>
                </a:lnTo>
                <a:lnTo>
                  <a:pt x="679" y="4178"/>
                </a:lnTo>
                <a:lnTo>
                  <a:pt x="679" y="4150"/>
                </a:lnTo>
                <a:cubicBezTo>
                  <a:pt x="679" y="4123"/>
                  <a:pt x="679" y="4096"/>
                  <a:pt x="679" y="4096"/>
                </a:cubicBezTo>
                <a:cubicBezTo>
                  <a:pt x="679" y="4096"/>
                  <a:pt x="679" y="4069"/>
                  <a:pt x="679" y="4069"/>
                </a:cubicBezTo>
                <a:cubicBezTo>
                  <a:pt x="679" y="4042"/>
                  <a:pt x="679" y="4042"/>
                  <a:pt x="706" y="3961"/>
                </a:cubicBezTo>
                <a:cubicBezTo>
                  <a:pt x="733" y="3852"/>
                  <a:pt x="760" y="3716"/>
                  <a:pt x="787" y="3608"/>
                </a:cubicBezTo>
                <a:cubicBezTo>
                  <a:pt x="841" y="3499"/>
                  <a:pt x="896" y="3391"/>
                  <a:pt x="923" y="3310"/>
                </a:cubicBezTo>
                <a:cubicBezTo>
                  <a:pt x="977" y="3201"/>
                  <a:pt x="1004" y="3147"/>
                  <a:pt x="1031" y="3093"/>
                </a:cubicBezTo>
                <a:cubicBezTo>
                  <a:pt x="1031" y="3065"/>
                  <a:pt x="1031" y="3147"/>
                  <a:pt x="1004" y="3255"/>
                </a:cubicBezTo>
                <a:cubicBezTo>
                  <a:pt x="1004" y="3364"/>
                  <a:pt x="977" y="3499"/>
                  <a:pt x="977" y="3635"/>
                </a:cubicBezTo>
                <a:cubicBezTo>
                  <a:pt x="977" y="3798"/>
                  <a:pt x="1004" y="3933"/>
                  <a:pt x="1004" y="4042"/>
                </a:cubicBezTo>
                <a:cubicBezTo>
                  <a:pt x="1031" y="4069"/>
                  <a:pt x="1031" y="4096"/>
                  <a:pt x="1031" y="4096"/>
                </a:cubicBezTo>
                <a:cubicBezTo>
                  <a:pt x="1058" y="4096"/>
                  <a:pt x="1058" y="4069"/>
                  <a:pt x="1086" y="4042"/>
                </a:cubicBezTo>
                <a:lnTo>
                  <a:pt x="1086" y="4042"/>
                </a:lnTo>
                <a:lnTo>
                  <a:pt x="1086" y="3988"/>
                </a:lnTo>
                <a:lnTo>
                  <a:pt x="1113" y="3906"/>
                </a:lnTo>
                <a:cubicBezTo>
                  <a:pt x="1140" y="3852"/>
                  <a:pt x="1140" y="3798"/>
                  <a:pt x="1167" y="3744"/>
                </a:cubicBezTo>
                <a:cubicBezTo>
                  <a:pt x="1194" y="3608"/>
                  <a:pt x="1248" y="3499"/>
                  <a:pt x="1275" y="3418"/>
                </a:cubicBezTo>
                <a:cubicBezTo>
                  <a:pt x="1330" y="3310"/>
                  <a:pt x="1384" y="3228"/>
                  <a:pt x="1384" y="3201"/>
                </a:cubicBezTo>
                <a:cubicBezTo>
                  <a:pt x="1574" y="2903"/>
                  <a:pt x="1899" y="2496"/>
                  <a:pt x="2225" y="2279"/>
                </a:cubicBezTo>
                <a:cubicBezTo>
                  <a:pt x="2496" y="1980"/>
                  <a:pt x="2822" y="1764"/>
                  <a:pt x="3093" y="1628"/>
                </a:cubicBezTo>
                <a:cubicBezTo>
                  <a:pt x="3120" y="1628"/>
                  <a:pt x="3174" y="1574"/>
                  <a:pt x="3256" y="1547"/>
                </a:cubicBezTo>
                <a:cubicBezTo>
                  <a:pt x="3337" y="1519"/>
                  <a:pt x="3445" y="1492"/>
                  <a:pt x="3527" y="1438"/>
                </a:cubicBezTo>
                <a:cubicBezTo>
                  <a:pt x="3690" y="1384"/>
                  <a:pt x="3825" y="1330"/>
                  <a:pt x="3825" y="1330"/>
                </a:cubicBezTo>
                <a:cubicBezTo>
                  <a:pt x="3825" y="1302"/>
                  <a:pt x="3635" y="1275"/>
                  <a:pt x="3418" y="1275"/>
                </a:cubicBezTo>
                <a:cubicBezTo>
                  <a:pt x="3201" y="1275"/>
                  <a:pt x="2957" y="1302"/>
                  <a:pt x="2984" y="1275"/>
                </a:cubicBezTo>
                <a:cubicBezTo>
                  <a:pt x="3039" y="1221"/>
                  <a:pt x="3228" y="1140"/>
                  <a:pt x="3391" y="1085"/>
                </a:cubicBezTo>
                <a:cubicBezTo>
                  <a:pt x="3527" y="1031"/>
                  <a:pt x="3690" y="977"/>
                  <a:pt x="3798" y="950"/>
                </a:cubicBezTo>
                <a:cubicBezTo>
                  <a:pt x="3879" y="923"/>
                  <a:pt x="3988" y="868"/>
                  <a:pt x="4096" y="841"/>
                </a:cubicBezTo>
                <a:lnTo>
                  <a:pt x="4178" y="814"/>
                </a:lnTo>
                <a:cubicBezTo>
                  <a:pt x="4178" y="787"/>
                  <a:pt x="4232" y="787"/>
                  <a:pt x="4232" y="787"/>
                </a:cubicBezTo>
                <a:cubicBezTo>
                  <a:pt x="4259" y="760"/>
                  <a:pt x="4313" y="760"/>
                  <a:pt x="4340" y="760"/>
                </a:cubicBezTo>
                <a:cubicBezTo>
                  <a:pt x="4340" y="733"/>
                  <a:pt x="4693" y="923"/>
                  <a:pt x="4720" y="923"/>
                </a:cubicBezTo>
                <a:cubicBezTo>
                  <a:pt x="4774" y="950"/>
                  <a:pt x="5046" y="1113"/>
                  <a:pt x="5127" y="1113"/>
                </a:cubicBezTo>
                <a:cubicBezTo>
                  <a:pt x="5181" y="1113"/>
                  <a:pt x="5453" y="950"/>
                  <a:pt x="5480" y="923"/>
                </a:cubicBezTo>
                <a:lnTo>
                  <a:pt x="5859" y="733"/>
                </a:lnTo>
                <a:lnTo>
                  <a:pt x="6619" y="1085"/>
                </a:lnTo>
                <a:cubicBezTo>
                  <a:pt x="6727" y="1140"/>
                  <a:pt x="6917" y="1194"/>
                  <a:pt x="6999" y="1248"/>
                </a:cubicBezTo>
                <a:cubicBezTo>
                  <a:pt x="7053" y="1302"/>
                  <a:pt x="7405" y="1384"/>
                  <a:pt x="7405" y="1438"/>
                </a:cubicBezTo>
                <a:cubicBezTo>
                  <a:pt x="7405" y="1492"/>
                  <a:pt x="6999" y="1574"/>
                  <a:pt x="7026" y="1628"/>
                </a:cubicBezTo>
                <a:cubicBezTo>
                  <a:pt x="7053" y="1709"/>
                  <a:pt x="7351" y="1736"/>
                  <a:pt x="7405" y="1791"/>
                </a:cubicBezTo>
                <a:cubicBezTo>
                  <a:pt x="7460" y="1872"/>
                  <a:pt x="7731" y="1899"/>
                  <a:pt x="7812" y="1980"/>
                </a:cubicBezTo>
                <a:cubicBezTo>
                  <a:pt x="7839" y="1899"/>
                  <a:pt x="8165" y="1818"/>
                  <a:pt x="8165" y="1764"/>
                </a:cubicBezTo>
                <a:cubicBezTo>
                  <a:pt x="8165" y="1709"/>
                  <a:pt x="7758" y="1655"/>
                  <a:pt x="7785" y="1601"/>
                </a:cubicBezTo>
                <a:cubicBezTo>
                  <a:pt x="7812" y="1547"/>
                  <a:pt x="8084" y="1465"/>
                  <a:pt x="8165" y="1411"/>
                </a:cubicBezTo>
                <a:cubicBezTo>
                  <a:pt x="8246" y="1330"/>
                  <a:pt x="8409" y="1248"/>
                  <a:pt x="8518" y="1194"/>
                </a:cubicBezTo>
                <a:cubicBezTo>
                  <a:pt x="8626" y="1140"/>
                  <a:pt x="8762" y="1031"/>
                  <a:pt x="8897" y="1004"/>
                </a:cubicBezTo>
                <a:cubicBezTo>
                  <a:pt x="8897" y="1004"/>
                  <a:pt x="9250" y="1140"/>
                  <a:pt x="9277" y="1167"/>
                </a:cubicBezTo>
                <a:cubicBezTo>
                  <a:pt x="9331" y="1167"/>
                  <a:pt x="9603" y="1330"/>
                  <a:pt x="9657" y="1330"/>
                </a:cubicBezTo>
                <a:cubicBezTo>
                  <a:pt x="9738" y="1302"/>
                  <a:pt x="9982" y="1140"/>
                  <a:pt x="10036" y="1113"/>
                </a:cubicBezTo>
                <a:cubicBezTo>
                  <a:pt x="10145" y="1058"/>
                  <a:pt x="10281" y="950"/>
                  <a:pt x="10416" y="896"/>
                </a:cubicBezTo>
                <a:cubicBezTo>
                  <a:pt x="10498" y="868"/>
                  <a:pt x="10687" y="706"/>
                  <a:pt x="10769" y="706"/>
                </a:cubicBezTo>
                <a:cubicBezTo>
                  <a:pt x="10850" y="679"/>
                  <a:pt x="11149" y="868"/>
                  <a:pt x="11176" y="841"/>
                </a:cubicBezTo>
                <a:cubicBezTo>
                  <a:pt x="11311" y="814"/>
                  <a:pt x="11447" y="706"/>
                  <a:pt x="11555" y="651"/>
                </a:cubicBezTo>
                <a:cubicBezTo>
                  <a:pt x="11691" y="570"/>
                  <a:pt x="11827" y="516"/>
                  <a:pt x="11935" y="434"/>
                </a:cubicBezTo>
                <a:cubicBezTo>
                  <a:pt x="12071" y="380"/>
                  <a:pt x="12206" y="299"/>
                  <a:pt x="12342" y="245"/>
                </a:cubicBezTo>
                <a:lnTo>
                  <a:pt x="13156" y="570"/>
                </a:lnTo>
                <a:cubicBezTo>
                  <a:pt x="13020" y="570"/>
                  <a:pt x="12884" y="760"/>
                  <a:pt x="12776" y="760"/>
                </a:cubicBezTo>
                <a:cubicBezTo>
                  <a:pt x="12695" y="760"/>
                  <a:pt x="12423" y="570"/>
                  <a:pt x="12369" y="597"/>
                </a:cubicBezTo>
                <a:cubicBezTo>
                  <a:pt x="12234" y="624"/>
                  <a:pt x="12071" y="760"/>
                  <a:pt x="11962" y="814"/>
                </a:cubicBezTo>
                <a:lnTo>
                  <a:pt x="11583" y="1004"/>
                </a:lnTo>
                <a:lnTo>
                  <a:pt x="12396" y="1330"/>
                </a:lnTo>
                <a:lnTo>
                  <a:pt x="12776" y="1140"/>
                </a:lnTo>
                <a:cubicBezTo>
                  <a:pt x="12830" y="1113"/>
                  <a:pt x="13101" y="923"/>
                  <a:pt x="13183" y="923"/>
                </a:cubicBezTo>
                <a:cubicBezTo>
                  <a:pt x="13237" y="923"/>
                  <a:pt x="13535" y="1113"/>
                  <a:pt x="13590" y="1113"/>
                </a:cubicBezTo>
                <a:cubicBezTo>
                  <a:pt x="13725" y="1058"/>
                  <a:pt x="13861" y="950"/>
                  <a:pt x="13969" y="896"/>
                </a:cubicBezTo>
                <a:lnTo>
                  <a:pt x="14349" y="706"/>
                </a:lnTo>
                <a:cubicBezTo>
                  <a:pt x="14403" y="679"/>
                  <a:pt x="14675" y="516"/>
                  <a:pt x="14756" y="516"/>
                </a:cubicBezTo>
                <a:cubicBezTo>
                  <a:pt x="14810" y="516"/>
                  <a:pt x="15082" y="679"/>
                  <a:pt x="15136" y="706"/>
                </a:cubicBezTo>
                <a:cubicBezTo>
                  <a:pt x="15190" y="706"/>
                  <a:pt x="15543" y="841"/>
                  <a:pt x="15543" y="868"/>
                </a:cubicBezTo>
                <a:cubicBezTo>
                  <a:pt x="15543" y="896"/>
                  <a:pt x="15136" y="1058"/>
                  <a:pt x="15163" y="1058"/>
                </a:cubicBezTo>
                <a:cubicBezTo>
                  <a:pt x="15217" y="1085"/>
                  <a:pt x="15488" y="1248"/>
                  <a:pt x="15543" y="1248"/>
                </a:cubicBezTo>
                <a:cubicBezTo>
                  <a:pt x="15651" y="1248"/>
                  <a:pt x="15841" y="1031"/>
                  <a:pt x="15949" y="1058"/>
                </a:cubicBezTo>
                <a:cubicBezTo>
                  <a:pt x="15977" y="1058"/>
                  <a:pt x="16302" y="1248"/>
                  <a:pt x="16329" y="1221"/>
                </a:cubicBezTo>
                <a:cubicBezTo>
                  <a:pt x="16383" y="1221"/>
                  <a:pt x="16736" y="1058"/>
                  <a:pt x="16736" y="1031"/>
                </a:cubicBezTo>
                <a:cubicBezTo>
                  <a:pt x="16736" y="1031"/>
                  <a:pt x="16329" y="868"/>
                  <a:pt x="16329" y="868"/>
                </a:cubicBezTo>
                <a:cubicBezTo>
                  <a:pt x="16411" y="841"/>
                  <a:pt x="16628" y="679"/>
                  <a:pt x="16709" y="679"/>
                </a:cubicBezTo>
                <a:cubicBezTo>
                  <a:pt x="16845" y="679"/>
                  <a:pt x="17007" y="868"/>
                  <a:pt x="17116" y="868"/>
                </a:cubicBezTo>
                <a:cubicBezTo>
                  <a:pt x="17224" y="841"/>
                  <a:pt x="17387" y="706"/>
                  <a:pt x="17496" y="679"/>
                </a:cubicBezTo>
                <a:cubicBezTo>
                  <a:pt x="17631" y="624"/>
                  <a:pt x="17767" y="543"/>
                  <a:pt x="17875" y="489"/>
                </a:cubicBezTo>
                <a:cubicBezTo>
                  <a:pt x="17930" y="462"/>
                  <a:pt x="18201" y="299"/>
                  <a:pt x="18255" y="299"/>
                </a:cubicBezTo>
                <a:cubicBezTo>
                  <a:pt x="18282" y="299"/>
                  <a:pt x="18662" y="462"/>
                  <a:pt x="18662" y="489"/>
                </a:cubicBezTo>
                <a:cubicBezTo>
                  <a:pt x="18662" y="543"/>
                  <a:pt x="18282" y="597"/>
                  <a:pt x="18282" y="679"/>
                </a:cubicBezTo>
                <a:cubicBezTo>
                  <a:pt x="18255" y="733"/>
                  <a:pt x="17875" y="787"/>
                  <a:pt x="17875" y="868"/>
                </a:cubicBezTo>
                <a:cubicBezTo>
                  <a:pt x="17875" y="896"/>
                  <a:pt x="18228" y="1031"/>
                  <a:pt x="18282" y="1031"/>
                </a:cubicBezTo>
                <a:cubicBezTo>
                  <a:pt x="18336" y="1058"/>
                  <a:pt x="18581" y="1221"/>
                  <a:pt x="18662" y="1221"/>
                </a:cubicBezTo>
                <a:cubicBezTo>
                  <a:pt x="18770" y="1221"/>
                  <a:pt x="18960" y="1058"/>
                  <a:pt x="19042" y="1031"/>
                </a:cubicBezTo>
                <a:cubicBezTo>
                  <a:pt x="19177" y="1004"/>
                  <a:pt x="19313" y="896"/>
                  <a:pt x="19421" y="841"/>
                </a:cubicBezTo>
                <a:cubicBezTo>
                  <a:pt x="19503" y="814"/>
                  <a:pt x="19720" y="679"/>
                  <a:pt x="19828" y="651"/>
                </a:cubicBezTo>
                <a:cubicBezTo>
                  <a:pt x="19828" y="651"/>
                  <a:pt x="20208" y="841"/>
                  <a:pt x="20208" y="841"/>
                </a:cubicBezTo>
                <a:cubicBezTo>
                  <a:pt x="20208" y="868"/>
                  <a:pt x="19855" y="1031"/>
                  <a:pt x="19828" y="1031"/>
                </a:cubicBezTo>
                <a:cubicBezTo>
                  <a:pt x="19964" y="1058"/>
                  <a:pt x="20072" y="1194"/>
                  <a:pt x="20208" y="1221"/>
                </a:cubicBezTo>
                <a:cubicBezTo>
                  <a:pt x="20316" y="1221"/>
                  <a:pt x="20479" y="1031"/>
                  <a:pt x="20588" y="1031"/>
                </a:cubicBezTo>
                <a:cubicBezTo>
                  <a:pt x="20696" y="1031"/>
                  <a:pt x="20913" y="1221"/>
                  <a:pt x="20995" y="1221"/>
                </a:cubicBezTo>
                <a:cubicBezTo>
                  <a:pt x="21103" y="1194"/>
                  <a:pt x="21293" y="1058"/>
                  <a:pt x="21374" y="1031"/>
                </a:cubicBezTo>
                <a:lnTo>
                  <a:pt x="21754" y="841"/>
                </a:lnTo>
                <a:cubicBezTo>
                  <a:pt x="21863" y="787"/>
                  <a:pt x="22025" y="679"/>
                  <a:pt x="22134" y="651"/>
                </a:cubicBezTo>
                <a:cubicBezTo>
                  <a:pt x="22215" y="651"/>
                  <a:pt x="22459" y="841"/>
                  <a:pt x="22541" y="841"/>
                </a:cubicBezTo>
                <a:cubicBezTo>
                  <a:pt x="22649" y="841"/>
                  <a:pt x="22785" y="651"/>
                  <a:pt x="22920" y="651"/>
                </a:cubicBezTo>
                <a:cubicBezTo>
                  <a:pt x="23056" y="651"/>
                  <a:pt x="23164" y="841"/>
                  <a:pt x="23300" y="841"/>
                </a:cubicBezTo>
                <a:cubicBezTo>
                  <a:pt x="23436" y="841"/>
                  <a:pt x="23571" y="651"/>
                  <a:pt x="23680" y="651"/>
                </a:cubicBezTo>
                <a:cubicBezTo>
                  <a:pt x="23815" y="651"/>
                  <a:pt x="23951" y="841"/>
                  <a:pt x="24087" y="841"/>
                </a:cubicBezTo>
                <a:cubicBezTo>
                  <a:pt x="24222" y="841"/>
                  <a:pt x="24331" y="651"/>
                  <a:pt x="24466" y="651"/>
                </a:cubicBezTo>
                <a:cubicBezTo>
                  <a:pt x="24494" y="651"/>
                  <a:pt x="24846" y="814"/>
                  <a:pt x="24846" y="814"/>
                </a:cubicBezTo>
                <a:cubicBezTo>
                  <a:pt x="24846" y="841"/>
                  <a:pt x="24494" y="1004"/>
                  <a:pt x="24466" y="1004"/>
                </a:cubicBezTo>
                <a:cubicBezTo>
                  <a:pt x="24602" y="1004"/>
                  <a:pt x="24738" y="1194"/>
                  <a:pt x="24873" y="1194"/>
                </a:cubicBezTo>
                <a:cubicBezTo>
                  <a:pt x="24982" y="1194"/>
                  <a:pt x="25144" y="1004"/>
                  <a:pt x="25253" y="1004"/>
                </a:cubicBezTo>
                <a:cubicBezTo>
                  <a:pt x="25389" y="1031"/>
                  <a:pt x="25497" y="1194"/>
                  <a:pt x="25633" y="1194"/>
                </a:cubicBezTo>
                <a:cubicBezTo>
                  <a:pt x="25768" y="1194"/>
                  <a:pt x="25904" y="1004"/>
                  <a:pt x="26012" y="1004"/>
                </a:cubicBezTo>
                <a:cubicBezTo>
                  <a:pt x="26094" y="1004"/>
                  <a:pt x="26338" y="1194"/>
                  <a:pt x="26419" y="1194"/>
                </a:cubicBezTo>
                <a:cubicBezTo>
                  <a:pt x="26528" y="1167"/>
                  <a:pt x="26691" y="1058"/>
                  <a:pt x="26799" y="1004"/>
                </a:cubicBezTo>
                <a:lnTo>
                  <a:pt x="27179" y="814"/>
                </a:lnTo>
                <a:cubicBezTo>
                  <a:pt x="27206" y="787"/>
                  <a:pt x="27504" y="624"/>
                  <a:pt x="27559" y="624"/>
                </a:cubicBezTo>
                <a:cubicBezTo>
                  <a:pt x="27667" y="651"/>
                  <a:pt x="27884" y="787"/>
                  <a:pt x="27938" y="814"/>
                </a:cubicBezTo>
                <a:cubicBezTo>
                  <a:pt x="28074" y="868"/>
                  <a:pt x="28209" y="923"/>
                  <a:pt x="28345" y="1004"/>
                </a:cubicBezTo>
                <a:cubicBezTo>
                  <a:pt x="28426" y="1031"/>
                  <a:pt x="28671" y="1113"/>
                  <a:pt x="28725" y="1167"/>
                </a:cubicBezTo>
                <a:cubicBezTo>
                  <a:pt x="28752" y="1221"/>
                  <a:pt x="28345" y="1330"/>
                  <a:pt x="28345" y="1357"/>
                </a:cubicBezTo>
                <a:cubicBezTo>
                  <a:pt x="28345" y="1438"/>
                  <a:pt x="28698" y="1492"/>
                  <a:pt x="28725" y="1547"/>
                </a:cubicBezTo>
                <a:lnTo>
                  <a:pt x="29105" y="1357"/>
                </a:lnTo>
                <a:cubicBezTo>
                  <a:pt x="29159" y="1330"/>
                  <a:pt x="29511" y="1194"/>
                  <a:pt x="29511" y="1167"/>
                </a:cubicBezTo>
                <a:cubicBezTo>
                  <a:pt x="29511" y="1167"/>
                  <a:pt x="29403" y="1113"/>
                  <a:pt x="29294" y="1085"/>
                </a:cubicBezTo>
                <a:cubicBezTo>
                  <a:pt x="29240" y="1058"/>
                  <a:pt x="29213" y="1031"/>
                  <a:pt x="29159" y="1031"/>
                </a:cubicBezTo>
                <a:cubicBezTo>
                  <a:pt x="29132" y="1004"/>
                  <a:pt x="29105" y="1004"/>
                  <a:pt x="29105" y="1004"/>
                </a:cubicBezTo>
                <a:cubicBezTo>
                  <a:pt x="29186" y="977"/>
                  <a:pt x="29403" y="814"/>
                  <a:pt x="29484" y="814"/>
                </a:cubicBezTo>
                <a:cubicBezTo>
                  <a:pt x="29593" y="814"/>
                  <a:pt x="29783" y="1004"/>
                  <a:pt x="29891" y="1004"/>
                </a:cubicBezTo>
                <a:cubicBezTo>
                  <a:pt x="30027" y="977"/>
                  <a:pt x="30135" y="814"/>
                  <a:pt x="30271" y="814"/>
                </a:cubicBezTo>
                <a:cubicBezTo>
                  <a:pt x="30379" y="787"/>
                  <a:pt x="30569" y="1004"/>
                  <a:pt x="30678" y="1004"/>
                </a:cubicBezTo>
                <a:cubicBezTo>
                  <a:pt x="30732" y="1004"/>
                  <a:pt x="31003" y="841"/>
                  <a:pt x="31057" y="814"/>
                </a:cubicBezTo>
                <a:cubicBezTo>
                  <a:pt x="31139" y="787"/>
                  <a:pt x="31356" y="624"/>
                  <a:pt x="31437" y="624"/>
                </a:cubicBezTo>
                <a:cubicBezTo>
                  <a:pt x="31519" y="624"/>
                  <a:pt x="31790" y="787"/>
                  <a:pt x="31844" y="814"/>
                </a:cubicBezTo>
                <a:cubicBezTo>
                  <a:pt x="31898" y="841"/>
                  <a:pt x="32170" y="1004"/>
                  <a:pt x="32251" y="1004"/>
                </a:cubicBezTo>
                <a:cubicBezTo>
                  <a:pt x="32305" y="1004"/>
                  <a:pt x="32576" y="841"/>
                  <a:pt x="32631" y="814"/>
                </a:cubicBezTo>
                <a:cubicBezTo>
                  <a:pt x="32685" y="814"/>
                  <a:pt x="32983" y="651"/>
                  <a:pt x="33038" y="651"/>
                </a:cubicBezTo>
                <a:cubicBezTo>
                  <a:pt x="33119" y="651"/>
                  <a:pt x="33363" y="814"/>
                  <a:pt x="33417" y="841"/>
                </a:cubicBezTo>
                <a:cubicBezTo>
                  <a:pt x="33499" y="868"/>
                  <a:pt x="33743" y="1031"/>
                  <a:pt x="33824" y="1031"/>
                </a:cubicBezTo>
                <a:cubicBezTo>
                  <a:pt x="33960" y="1031"/>
                  <a:pt x="34068" y="1221"/>
                  <a:pt x="34204" y="1221"/>
                </a:cubicBezTo>
                <a:cubicBezTo>
                  <a:pt x="34312" y="1221"/>
                  <a:pt x="34502" y="1085"/>
                  <a:pt x="34611" y="1058"/>
                </a:cubicBezTo>
                <a:cubicBezTo>
                  <a:pt x="34746" y="1031"/>
                  <a:pt x="34882" y="950"/>
                  <a:pt x="34990" y="896"/>
                </a:cubicBezTo>
                <a:cubicBezTo>
                  <a:pt x="35045" y="868"/>
                  <a:pt x="35343" y="706"/>
                  <a:pt x="35397" y="733"/>
                </a:cubicBezTo>
                <a:cubicBezTo>
                  <a:pt x="35533" y="733"/>
                  <a:pt x="35641" y="923"/>
                  <a:pt x="35777" y="923"/>
                </a:cubicBezTo>
                <a:cubicBezTo>
                  <a:pt x="35886" y="923"/>
                  <a:pt x="36075" y="733"/>
                  <a:pt x="36184" y="760"/>
                </a:cubicBezTo>
                <a:cubicBezTo>
                  <a:pt x="36292" y="760"/>
                  <a:pt x="36455" y="923"/>
                  <a:pt x="36564" y="950"/>
                </a:cubicBezTo>
                <a:cubicBezTo>
                  <a:pt x="36699" y="1004"/>
                  <a:pt x="36808" y="1085"/>
                  <a:pt x="36943" y="1167"/>
                </a:cubicBezTo>
                <a:cubicBezTo>
                  <a:pt x="36970" y="1167"/>
                  <a:pt x="37242" y="1357"/>
                  <a:pt x="37323" y="1357"/>
                </a:cubicBezTo>
                <a:cubicBezTo>
                  <a:pt x="37377" y="1357"/>
                  <a:pt x="37649" y="1221"/>
                  <a:pt x="37703" y="1194"/>
                </a:cubicBezTo>
                <a:lnTo>
                  <a:pt x="38083" y="1004"/>
                </a:lnTo>
                <a:lnTo>
                  <a:pt x="38462" y="841"/>
                </a:lnTo>
                <a:cubicBezTo>
                  <a:pt x="38408" y="841"/>
                  <a:pt x="38137" y="624"/>
                  <a:pt x="38083" y="651"/>
                </a:cubicBezTo>
                <a:cubicBezTo>
                  <a:pt x="38164" y="624"/>
                  <a:pt x="38381" y="462"/>
                  <a:pt x="38462" y="462"/>
                </a:cubicBezTo>
                <a:cubicBezTo>
                  <a:pt x="38544" y="489"/>
                  <a:pt x="38788" y="651"/>
                  <a:pt x="38842" y="679"/>
                </a:cubicBezTo>
                <a:cubicBezTo>
                  <a:pt x="38951" y="733"/>
                  <a:pt x="39113" y="787"/>
                  <a:pt x="39222" y="868"/>
                </a:cubicBezTo>
                <a:cubicBezTo>
                  <a:pt x="39249" y="868"/>
                  <a:pt x="38842" y="1004"/>
                  <a:pt x="38842" y="1031"/>
                </a:cubicBezTo>
                <a:cubicBezTo>
                  <a:pt x="38842" y="1058"/>
                  <a:pt x="39168" y="1194"/>
                  <a:pt x="39222" y="1221"/>
                </a:cubicBezTo>
                <a:cubicBezTo>
                  <a:pt x="39330" y="1275"/>
                  <a:pt x="39520" y="1357"/>
                  <a:pt x="39602" y="1411"/>
                </a:cubicBezTo>
                <a:cubicBezTo>
                  <a:pt x="39683" y="1492"/>
                  <a:pt x="39900" y="1547"/>
                  <a:pt x="39981" y="1601"/>
                </a:cubicBezTo>
                <a:cubicBezTo>
                  <a:pt x="40117" y="1601"/>
                  <a:pt x="40225" y="1438"/>
                  <a:pt x="40361" y="1438"/>
                </a:cubicBezTo>
                <a:cubicBezTo>
                  <a:pt x="40469" y="1438"/>
                  <a:pt x="40659" y="1628"/>
                  <a:pt x="40741" y="1628"/>
                </a:cubicBezTo>
                <a:cubicBezTo>
                  <a:pt x="40876" y="1601"/>
                  <a:pt x="41039" y="1465"/>
                  <a:pt x="41120" y="1438"/>
                </a:cubicBezTo>
                <a:cubicBezTo>
                  <a:pt x="41283" y="1384"/>
                  <a:pt x="41392" y="1302"/>
                  <a:pt x="41500" y="1248"/>
                </a:cubicBezTo>
                <a:cubicBezTo>
                  <a:pt x="41609" y="1221"/>
                  <a:pt x="41771" y="1085"/>
                  <a:pt x="41880" y="1058"/>
                </a:cubicBezTo>
                <a:cubicBezTo>
                  <a:pt x="41961" y="1058"/>
                  <a:pt x="42178" y="1248"/>
                  <a:pt x="42287" y="1248"/>
                </a:cubicBezTo>
                <a:cubicBezTo>
                  <a:pt x="42395" y="1248"/>
                  <a:pt x="42558" y="1058"/>
                  <a:pt x="42667" y="1058"/>
                </a:cubicBezTo>
                <a:cubicBezTo>
                  <a:pt x="42721" y="1058"/>
                  <a:pt x="42992" y="1248"/>
                  <a:pt x="43046" y="1248"/>
                </a:cubicBezTo>
                <a:cubicBezTo>
                  <a:pt x="43155" y="1221"/>
                  <a:pt x="43345" y="1113"/>
                  <a:pt x="43426" y="1058"/>
                </a:cubicBezTo>
                <a:cubicBezTo>
                  <a:pt x="43480" y="1031"/>
                  <a:pt x="43779" y="868"/>
                  <a:pt x="43806" y="868"/>
                </a:cubicBezTo>
                <a:cubicBezTo>
                  <a:pt x="43914" y="868"/>
                  <a:pt x="44131" y="1031"/>
                  <a:pt x="44213" y="1058"/>
                </a:cubicBezTo>
                <a:cubicBezTo>
                  <a:pt x="44321" y="1113"/>
                  <a:pt x="44457" y="1194"/>
                  <a:pt x="44592" y="1248"/>
                </a:cubicBezTo>
                <a:cubicBezTo>
                  <a:pt x="44674" y="1275"/>
                  <a:pt x="44891" y="1411"/>
                  <a:pt x="44972" y="1411"/>
                </a:cubicBezTo>
                <a:cubicBezTo>
                  <a:pt x="45053" y="1411"/>
                  <a:pt x="45298" y="1221"/>
                  <a:pt x="45379" y="1248"/>
                </a:cubicBezTo>
                <a:cubicBezTo>
                  <a:pt x="45487" y="1248"/>
                  <a:pt x="45650" y="1384"/>
                  <a:pt x="45759" y="1411"/>
                </a:cubicBezTo>
                <a:lnTo>
                  <a:pt x="46138" y="1601"/>
                </a:lnTo>
                <a:lnTo>
                  <a:pt x="46518" y="1411"/>
                </a:lnTo>
                <a:cubicBezTo>
                  <a:pt x="46572" y="1384"/>
                  <a:pt x="46925" y="1248"/>
                  <a:pt x="46898" y="1221"/>
                </a:cubicBezTo>
                <a:cubicBezTo>
                  <a:pt x="46898" y="1167"/>
                  <a:pt x="46518" y="1085"/>
                  <a:pt x="46518" y="1031"/>
                </a:cubicBezTo>
                <a:cubicBezTo>
                  <a:pt x="46545" y="977"/>
                  <a:pt x="46138" y="923"/>
                  <a:pt x="46138" y="868"/>
                </a:cubicBezTo>
                <a:cubicBezTo>
                  <a:pt x="46138" y="814"/>
                  <a:pt x="46464" y="706"/>
                  <a:pt x="46518" y="679"/>
                </a:cubicBezTo>
                <a:cubicBezTo>
                  <a:pt x="46627" y="597"/>
                  <a:pt x="46762" y="543"/>
                  <a:pt x="46898" y="489"/>
                </a:cubicBezTo>
                <a:lnTo>
                  <a:pt x="47657" y="841"/>
                </a:lnTo>
                <a:cubicBezTo>
                  <a:pt x="47793" y="841"/>
                  <a:pt x="47929" y="1031"/>
                  <a:pt x="48064" y="1031"/>
                </a:cubicBezTo>
                <a:cubicBezTo>
                  <a:pt x="48200" y="1004"/>
                  <a:pt x="48308" y="841"/>
                  <a:pt x="48444" y="841"/>
                </a:cubicBezTo>
                <a:cubicBezTo>
                  <a:pt x="48580" y="814"/>
                  <a:pt x="48715" y="1004"/>
                  <a:pt x="48824" y="1004"/>
                </a:cubicBezTo>
                <a:cubicBezTo>
                  <a:pt x="48878" y="1004"/>
                  <a:pt x="49203" y="814"/>
                  <a:pt x="49230" y="814"/>
                </a:cubicBezTo>
                <a:cubicBezTo>
                  <a:pt x="49285" y="841"/>
                  <a:pt x="49610" y="977"/>
                  <a:pt x="49610" y="1004"/>
                </a:cubicBezTo>
                <a:cubicBezTo>
                  <a:pt x="49610" y="1058"/>
                  <a:pt x="49258" y="1140"/>
                  <a:pt x="49230" y="1194"/>
                </a:cubicBezTo>
                <a:cubicBezTo>
                  <a:pt x="49203" y="1248"/>
                  <a:pt x="48851" y="1330"/>
                  <a:pt x="48851" y="1384"/>
                </a:cubicBezTo>
                <a:cubicBezTo>
                  <a:pt x="48851" y="1438"/>
                  <a:pt x="49258" y="1492"/>
                  <a:pt x="49230" y="1547"/>
                </a:cubicBezTo>
                <a:cubicBezTo>
                  <a:pt x="49230" y="1601"/>
                  <a:pt x="49610" y="1682"/>
                  <a:pt x="49637" y="1736"/>
                </a:cubicBezTo>
                <a:lnTo>
                  <a:pt x="50397" y="1357"/>
                </a:lnTo>
                <a:cubicBezTo>
                  <a:pt x="50505" y="1302"/>
                  <a:pt x="50668" y="1194"/>
                  <a:pt x="50777" y="1167"/>
                </a:cubicBezTo>
                <a:cubicBezTo>
                  <a:pt x="50858" y="1167"/>
                  <a:pt x="51102" y="1357"/>
                  <a:pt x="51183" y="1357"/>
                </a:cubicBezTo>
                <a:cubicBezTo>
                  <a:pt x="51211" y="1357"/>
                  <a:pt x="51536" y="1194"/>
                  <a:pt x="51563" y="1167"/>
                </a:cubicBezTo>
                <a:cubicBezTo>
                  <a:pt x="51617" y="1113"/>
                  <a:pt x="51943" y="1031"/>
                  <a:pt x="51943" y="977"/>
                </a:cubicBezTo>
                <a:cubicBezTo>
                  <a:pt x="51943" y="950"/>
                  <a:pt x="51590" y="814"/>
                  <a:pt x="51536" y="787"/>
                </a:cubicBezTo>
                <a:cubicBezTo>
                  <a:pt x="51428" y="733"/>
                  <a:pt x="51292" y="679"/>
                  <a:pt x="51156" y="624"/>
                </a:cubicBezTo>
                <a:cubicBezTo>
                  <a:pt x="51292" y="597"/>
                  <a:pt x="51400" y="434"/>
                  <a:pt x="51536" y="434"/>
                </a:cubicBezTo>
                <a:cubicBezTo>
                  <a:pt x="51645" y="434"/>
                  <a:pt x="51834" y="624"/>
                  <a:pt x="51943" y="597"/>
                </a:cubicBezTo>
                <a:cubicBezTo>
                  <a:pt x="51970" y="597"/>
                  <a:pt x="52295" y="407"/>
                  <a:pt x="52323" y="407"/>
                </a:cubicBezTo>
                <a:cubicBezTo>
                  <a:pt x="52377" y="434"/>
                  <a:pt x="52702" y="570"/>
                  <a:pt x="52702" y="597"/>
                </a:cubicBezTo>
                <a:cubicBezTo>
                  <a:pt x="52702" y="624"/>
                  <a:pt x="52377" y="760"/>
                  <a:pt x="52323" y="787"/>
                </a:cubicBezTo>
                <a:cubicBezTo>
                  <a:pt x="52214" y="841"/>
                  <a:pt x="52078" y="923"/>
                  <a:pt x="51943" y="977"/>
                </a:cubicBezTo>
                <a:cubicBezTo>
                  <a:pt x="52078" y="1004"/>
                  <a:pt x="52187" y="1140"/>
                  <a:pt x="52323" y="1167"/>
                </a:cubicBezTo>
                <a:cubicBezTo>
                  <a:pt x="52458" y="1167"/>
                  <a:pt x="52594" y="1330"/>
                  <a:pt x="52729" y="1330"/>
                </a:cubicBezTo>
                <a:cubicBezTo>
                  <a:pt x="52811" y="1330"/>
                  <a:pt x="53028" y="1167"/>
                  <a:pt x="53109" y="1140"/>
                </a:cubicBezTo>
                <a:cubicBezTo>
                  <a:pt x="53245" y="1113"/>
                  <a:pt x="53380" y="1031"/>
                  <a:pt x="53489" y="977"/>
                </a:cubicBezTo>
                <a:cubicBezTo>
                  <a:pt x="53543" y="950"/>
                  <a:pt x="53814" y="787"/>
                  <a:pt x="53869" y="787"/>
                </a:cubicBezTo>
                <a:cubicBezTo>
                  <a:pt x="53896" y="787"/>
                  <a:pt x="54276" y="950"/>
                  <a:pt x="54276" y="950"/>
                </a:cubicBezTo>
                <a:cubicBezTo>
                  <a:pt x="54276" y="977"/>
                  <a:pt x="53923" y="1140"/>
                  <a:pt x="53896" y="1140"/>
                </a:cubicBezTo>
                <a:cubicBezTo>
                  <a:pt x="53977" y="1140"/>
                  <a:pt x="54167" y="1330"/>
                  <a:pt x="54276" y="1330"/>
                </a:cubicBezTo>
                <a:cubicBezTo>
                  <a:pt x="54357" y="1330"/>
                  <a:pt x="54601" y="1167"/>
                  <a:pt x="54655" y="1140"/>
                </a:cubicBezTo>
                <a:cubicBezTo>
                  <a:pt x="54764" y="1085"/>
                  <a:pt x="54927" y="977"/>
                  <a:pt x="55035" y="950"/>
                </a:cubicBezTo>
                <a:cubicBezTo>
                  <a:pt x="55171" y="923"/>
                  <a:pt x="55306" y="760"/>
                  <a:pt x="55415" y="760"/>
                </a:cubicBezTo>
                <a:cubicBezTo>
                  <a:pt x="55469" y="760"/>
                  <a:pt x="55794" y="950"/>
                  <a:pt x="55822" y="950"/>
                </a:cubicBezTo>
                <a:cubicBezTo>
                  <a:pt x="55876" y="923"/>
                  <a:pt x="56201" y="787"/>
                  <a:pt x="56201" y="760"/>
                </a:cubicBezTo>
                <a:cubicBezTo>
                  <a:pt x="56201" y="760"/>
                  <a:pt x="55822" y="597"/>
                  <a:pt x="55822" y="597"/>
                </a:cubicBezTo>
                <a:cubicBezTo>
                  <a:pt x="55930" y="570"/>
                  <a:pt x="56066" y="407"/>
                  <a:pt x="56201" y="407"/>
                </a:cubicBezTo>
                <a:cubicBezTo>
                  <a:pt x="56228" y="407"/>
                  <a:pt x="56581" y="570"/>
                  <a:pt x="56581" y="570"/>
                </a:cubicBezTo>
                <a:cubicBezTo>
                  <a:pt x="56581" y="597"/>
                  <a:pt x="56228" y="760"/>
                  <a:pt x="56201" y="760"/>
                </a:cubicBezTo>
                <a:cubicBezTo>
                  <a:pt x="56337" y="787"/>
                  <a:pt x="56473" y="950"/>
                  <a:pt x="56581" y="950"/>
                </a:cubicBezTo>
                <a:cubicBezTo>
                  <a:pt x="56662" y="950"/>
                  <a:pt x="56907" y="787"/>
                  <a:pt x="56961" y="760"/>
                </a:cubicBezTo>
                <a:cubicBezTo>
                  <a:pt x="57015" y="733"/>
                  <a:pt x="57286" y="570"/>
                  <a:pt x="57341" y="570"/>
                </a:cubicBezTo>
                <a:cubicBezTo>
                  <a:pt x="57422" y="570"/>
                  <a:pt x="57666" y="733"/>
                  <a:pt x="57720" y="760"/>
                </a:cubicBezTo>
                <a:cubicBezTo>
                  <a:pt x="57775" y="760"/>
                  <a:pt x="58073" y="923"/>
                  <a:pt x="58127" y="923"/>
                </a:cubicBezTo>
                <a:cubicBezTo>
                  <a:pt x="58208" y="923"/>
                  <a:pt x="58398" y="733"/>
                  <a:pt x="58480" y="733"/>
                </a:cubicBezTo>
                <a:cubicBezTo>
                  <a:pt x="58615" y="760"/>
                  <a:pt x="58751" y="923"/>
                  <a:pt x="58887" y="923"/>
                </a:cubicBezTo>
                <a:cubicBezTo>
                  <a:pt x="58995" y="923"/>
                  <a:pt x="59158" y="706"/>
                  <a:pt x="59266" y="733"/>
                </a:cubicBezTo>
                <a:cubicBezTo>
                  <a:pt x="59375" y="733"/>
                  <a:pt x="59510" y="896"/>
                  <a:pt x="59646" y="896"/>
                </a:cubicBezTo>
                <a:cubicBezTo>
                  <a:pt x="59782" y="896"/>
                  <a:pt x="59917" y="1085"/>
                  <a:pt x="60026" y="1085"/>
                </a:cubicBezTo>
                <a:cubicBezTo>
                  <a:pt x="60107" y="1058"/>
                  <a:pt x="60351" y="896"/>
                  <a:pt x="60406" y="868"/>
                </a:cubicBezTo>
                <a:cubicBezTo>
                  <a:pt x="60460" y="868"/>
                  <a:pt x="60731" y="679"/>
                  <a:pt x="60785" y="679"/>
                </a:cubicBezTo>
                <a:cubicBezTo>
                  <a:pt x="60812" y="679"/>
                  <a:pt x="61192" y="841"/>
                  <a:pt x="61192" y="841"/>
                </a:cubicBezTo>
                <a:cubicBezTo>
                  <a:pt x="61192" y="868"/>
                  <a:pt x="60812" y="1058"/>
                  <a:pt x="60812" y="1058"/>
                </a:cubicBezTo>
                <a:cubicBezTo>
                  <a:pt x="60948" y="1058"/>
                  <a:pt x="61056" y="1221"/>
                  <a:pt x="61192" y="1221"/>
                </a:cubicBezTo>
                <a:cubicBezTo>
                  <a:pt x="61301" y="1221"/>
                  <a:pt x="61490" y="1058"/>
                  <a:pt x="61572" y="1031"/>
                </a:cubicBezTo>
                <a:cubicBezTo>
                  <a:pt x="61707" y="977"/>
                  <a:pt x="61843" y="896"/>
                  <a:pt x="61952" y="841"/>
                </a:cubicBezTo>
                <a:cubicBezTo>
                  <a:pt x="62006" y="787"/>
                  <a:pt x="62250" y="651"/>
                  <a:pt x="62331" y="624"/>
                </a:cubicBezTo>
                <a:cubicBezTo>
                  <a:pt x="62386" y="624"/>
                  <a:pt x="62684" y="787"/>
                  <a:pt x="62738" y="814"/>
                </a:cubicBezTo>
                <a:cubicBezTo>
                  <a:pt x="62792" y="814"/>
                  <a:pt x="63064" y="977"/>
                  <a:pt x="63145" y="977"/>
                </a:cubicBezTo>
                <a:cubicBezTo>
                  <a:pt x="63199" y="977"/>
                  <a:pt x="63471" y="760"/>
                  <a:pt x="63525" y="787"/>
                </a:cubicBezTo>
                <a:cubicBezTo>
                  <a:pt x="63660" y="814"/>
                  <a:pt x="63796" y="896"/>
                  <a:pt x="63932" y="950"/>
                </a:cubicBezTo>
                <a:lnTo>
                  <a:pt x="64311" y="1140"/>
                </a:lnTo>
                <a:cubicBezTo>
                  <a:pt x="64366" y="1167"/>
                  <a:pt x="64664" y="1330"/>
                  <a:pt x="64718" y="1302"/>
                </a:cubicBezTo>
                <a:cubicBezTo>
                  <a:pt x="64745" y="1302"/>
                  <a:pt x="65098" y="1140"/>
                  <a:pt x="65098" y="1113"/>
                </a:cubicBezTo>
                <a:cubicBezTo>
                  <a:pt x="65098" y="1058"/>
                  <a:pt x="64691" y="1004"/>
                  <a:pt x="64691" y="950"/>
                </a:cubicBezTo>
                <a:cubicBezTo>
                  <a:pt x="64718" y="896"/>
                  <a:pt x="65017" y="814"/>
                  <a:pt x="65098" y="760"/>
                </a:cubicBezTo>
                <a:cubicBezTo>
                  <a:pt x="65179" y="679"/>
                  <a:pt x="65369" y="624"/>
                  <a:pt x="65478" y="570"/>
                </a:cubicBezTo>
                <a:cubicBezTo>
                  <a:pt x="65532" y="543"/>
                  <a:pt x="65803" y="380"/>
                  <a:pt x="65857" y="380"/>
                </a:cubicBezTo>
                <a:cubicBezTo>
                  <a:pt x="65885" y="380"/>
                  <a:pt x="66264" y="543"/>
                  <a:pt x="66264" y="543"/>
                </a:cubicBezTo>
                <a:cubicBezTo>
                  <a:pt x="66264" y="597"/>
                  <a:pt x="65857" y="706"/>
                  <a:pt x="65857" y="733"/>
                </a:cubicBezTo>
                <a:cubicBezTo>
                  <a:pt x="65885" y="787"/>
                  <a:pt x="66183" y="896"/>
                  <a:pt x="66264" y="923"/>
                </a:cubicBezTo>
                <a:cubicBezTo>
                  <a:pt x="66319" y="950"/>
                  <a:pt x="66590" y="1113"/>
                  <a:pt x="66671" y="1113"/>
                </a:cubicBezTo>
                <a:cubicBezTo>
                  <a:pt x="66780" y="1113"/>
                  <a:pt x="66942" y="896"/>
                  <a:pt x="67051" y="923"/>
                </a:cubicBezTo>
                <a:cubicBezTo>
                  <a:pt x="67132" y="923"/>
                  <a:pt x="67349" y="1113"/>
                  <a:pt x="67431" y="1085"/>
                </a:cubicBezTo>
                <a:cubicBezTo>
                  <a:pt x="67593" y="1085"/>
                  <a:pt x="67675" y="923"/>
                  <a:pt x="67837" y="923"/>
                </a:cubicBezTo>
                <a:lnTo>
                  <a:pt x="67431" y="733"/>
                </a:lnTo>
                <a:cubicBezTo>
                  <a:pt x="67349" y="679"/>
                  <a:pt x="67078" y="597"/>
                  <a:pt x="67051" y="543"/>
                </a:cubicBezTo>
                <a:cubicBezTo>
                  <a:pt x="67024" y="516"/>
                  <a:pt x="67431" y="407"/>
                  <a:pt x="67431" y="353"/>
                </a:cubicBezTo>
                <a:cubicBezTo>
                  <a:pt x="67431" y="326"/>
                  <a:pt x="66997" y="190"/>
                  <a:pt x="67024" y="163"/>
                </a:cubicBezTo>
                <a:cubicBezTo>
                  <a:pt x="67078" y="163"/>
                  <a:pt x="67376" y="0"/>
                  <a:pt x="67431" y="0"/>
                </a:cubicBezTo>
                <a:cubicBezTo>
                  <a:pt x="67539" y="0"/>
                  <a:pt x="67675" y="163"/>
                  <a:pt x="67810" y="163"/>
                </a:cubicBezTo>
                <a:cubicBezTo>
                  <a:pt x="67837" y="190"/>
                  <a:pt x="67919" y="245"/>
                  <a:pt x="68027" y="272"/>
                </a:cubicBezTo>
                <a:cubicBezTo>
                  <a:pt x="68136" y="299"/>
                  <a:pt x="68217" y="326"/>
                  <a:pt x="68217" y="353"/>
                </a:cubicBezTo>
                <a:cubicBezTo>
                  <a:pt x="68217" y="380"/>
                  <a:pt x="68109" y="407"/>
                  <a:pt x="68000" y="462"/>
                </a:cubicBezTo>
                <a:cubicBezTo>
                  <a:pt x="67919" y="489"/>
                  <a:pt x="67810" y="516"/>
                  <a:pt x="67810" y="543"/>
                </a:cubicBezTo>
                <a:cubicBezTo>
                  <a:pt x="67837" y="570"/>
                  <a:pt x="67919" y="597"/>
                  <a:pt x="68000" y="624"/>
                </a:cubicBezTo>
                <a:cubicBezTo>
                  <a:pt x="68109" y="679"/>
                  <a:pt x="68190" y="706"/>
                  <a:pt x="68217" y="733"/>
                </a:cubicBezTo>
                <a:cubicBezTo>
                  <a:pt x="68271" y="760"/>
                  <a:pt x="68516" y="896"/>
                  <a:pt x="68597" y="896"/>
                </a:cubicBezTo>
                <a:cubicBezTo>
                  <a:pt x="68705" y="923"/>
                  <a:pt x="68895" y="733"/>
                  <a:pt x="69004" y="733"/>
                </a:cubicBezTo>
                <a:cubicBezTo>
                  <a:pt x="69085" y="733"/>
                  <a:pt x="69302" y="896"/>
                  <a:pt x="69384" y="923"/>
                </a:cubicBezTo>
                <a:cubicBezTo>
                  <a:pt x="69546" y="950"/>
                  <a:pt x="69628" y="1058"/>
                  <a:pt x="69790" y="1085"/>
                </a:cubicBezTo>
                <a:cubicBezTo>
                  <a:pt x="69926" y="1085"/>
                  <a:pt x="70035" y="923"/>
                  <a:pt x="70170" y="923"/>
                </a:cubicBezTo>
                <a:cubicBezTo>
                  <a:pt x="70251" y="923"/>
                  <a:pt x="70496" y="1113"/>
                  <a:pt x="70577" y="1113"/>
                </a:cubicBezTo>
                <a:cubicBezTo>
                  <a:pt x="70685" y="1085"/>
                  <a:pt x="70875" y="977"/>
                  <a:pt x="70957" y="923"/>
                </a:cubicBezTo>
                <a:cubicBezTo>
                  <a:pt x="71092" y="868"/>
                  <a:pt x="71228" y="814"/>
                  <a:pt x="71364" y="760"/>
                </a:cubicBezTo>
                <a:lnTo>
                  <a:pt x="71743" y="570"/>
                </a:lnTo>
                <a:lnTo>
                  <a:pt x="72557" y="217"/>
                </a:lnTo>
                <a:cubicBezTo>
                  <a:pt x="72584" y="299"/>
                  <a:pt x="72937" y="353"/>
                  <a:pt x="72937" y="434"/>
                </a:cubicBezTo>
                <a:cubicBezTo>
                  <a:pt x="72937" y="462"/>
                  <a:pt x="72611" y="570"/>
                  <a:pt x="72557" y="597"/>
                </a:cubicBezTo>
                <a:cubicBezTo>
                  <a:pt x="72476" y="624"/>
                  <a:pt x="72177" y="706"/>
                  <a:pt x="72150" y="760"/>
                </a:cubicBezTo>
                <a:cubicBezTo>
                  <a:pt x="72123" y="814"/>
                  <a:pt x="72530" y="923"/>
                  <a:pt x="72530" y="977"/>
                </a:cubicBezTo>
                <a:cubicBezTo>
                  <a:pt x="72530" y="1004"/>
                  <a:pt x="72123" y="1113"/>
                  <a:pt x="72150" y="1140"/>
                </a:cubicBezTo>
                <a:cubicBezTo>
                  <a:pt x="72177" y="1167"/>
                  <a:pt x="72476" y="1330"/>
                  <a:pt x="72530" y="1330"/>
                </a:cubicBezTo>
                <a:cubicBezTo>
                  <a:pt x="72666" y="1357"/>
                  <a:pt x="72801" y="1167"/>
                  <a:pt x="72937" y="1167"/>
                </a:cubicBezTo>
                <a:cubicBezTo>
                  <a:pt x="73018" y="1167"/>
                  <a:pt x="73262" y="1330"/>
                  <a:pt x="73316" y="1357"/>
                </a:cubicBezTo>
                <a:cubicBezTo>
                  <a:pt x="73452" y="1438"/>
                  <a:pt x="73561" y="1492"/>
                  <a:pt x="73696" y="1574"/>
                </a:cubicBezTo>
                <a:cubicBezTo>
                  <a:pt x="73750" y="1492"/>
                  <a:pt x="74103" y="1465"/>
                  <a:pt x="74103" y="1411"/>
                </a:cubicBezTo>
                <a:cubicBezTo>
                  <a:pt x="74103" y="1357"/>
                  <a:pt x="73696" y="1221"/>
                  <a:pt x="73723" y="1194"/>
                </a:cubicBezTo>
                <a:cubicBezTo>
                  <a:pt x="73778" y="1140"/>
                  <a:pt x="74022" y="1085"/>
                  <a:pt x="74130" y="1031"/>
                </a:cubicBezTo>
                <a:cubicBezTo>
                  <a:pt x="74239" y="977"/>
                  <a:pt x="74374" y="896"/>
                  <a:pt x="74510" y="868"/>
                </a:cubicBezTo>
                <a:cubicBezTo>
                  <a:pt x="74537" y="868"/>
                  <a:pt x="74863" y="1058"/>
                  <a:pt x="74890" y="1058"/>
                </a:cubicBezTo>
                <a:cubicBezTo>
                  <a:pt x="74944" y="1113"/>
                  <a:pt x="75188" y="1275"/>
                  <a:pt x="75269" y="1275"/>
                </a:cubicBezTo>
                <a:cubicBezTo>
                  <a:pt x="75324" y="1275"/>
                  <a:pt x="75622" y="1113"/>
                  <a:pt x="75649" y="1113"/>
                </a:cubicBezTo>
                <a:lnTo>
                  <a:pt x="76029" y="923"/>
                </a:lnTo>
                <a:cubicBezTo>
                  <a:pt x="76110" y="896"/>
                  <a:pt x="76327" y="760"/>
                  <a:pt x="76436" y="760"/>
                </a:cubicBezTo>
                <a:cubicBezTo>
                  <a:pt x="76436" y="760"/>
                  <a:pt x="76788" y="950"/>
                  <a:pt x="76788" y="950"/>
                </a:cubicBezTo>
                <a:cubicBezTo>
                  <a:pt x="76788" y="977"/>
                  <a:pt x="76436" y="1140"/>
                  <a:pt x="76409" y="1140"/>
                </a:cubicBezTo>
                <a:cubicBezTo>
                  <a:pt x="76544" y="1140"/>
                  <a:pt x="76653" y="1330"/>
                  <a:pt x="76788" y="1330"/>
                </a:cubicBezTo>
                <a:cubicBezTo>
                  <a:pt x="76924" y="1330"/>
                  <a:pt x="77032" y="1140"/>
                  <a:pt x="77168" y="1167"/>
                </a:cubicBezTo>
                <a:cubicBezTo>
                  <a:pt x="77304" y="1167"/>
                  <a:pt x="77412" y="1357"/>
                  <a:pt x="77548" y="1357"/>
                </a:cubicBezTo>
                <a:cubicBezTo>
                  <a:pt x="77683" y="1357"/>
                  <a:pt x="77819" y="1194"/>
                  <a:pt x="77928" y="1167"/>
                </a:cubicBezTo>
                <a:cubicBezTo>
                  <a:pt x="78063" y="1167"/>
                  <a:pt x="78199" y="1004"/>
                  <a:pt x="78307" y="1004"/>
                </a:cubicBezTo>
                <a:cubicBezTo>
                  <a:pt x="78416" y="1004"/>
                  <a:pt x="78579" y="1194"/>
                  <a:pt x="78687" y="1194"/>
                </a:cubicBezTo>
                <a:cubicBezTo>
                  <a:pt x="78823" y="1167"/>
                  <a:pt x="78931" y="1004"/>
                  <a:pt x="79067" y="1004"/>
                </a:cubicBezTo>
                <a:cubicBezTo>
                  <a:pt x="79148" y="1004"/>
                  <a:pt x="79392" y="1167"/>
                  <a:pt x="79446" y="1194"/>
                </a:cubicBezTo>
                <a:cubicBezTo>
                  <a:pt x="79501" y="1221"/>
                  <a:pt x="79772" y="1384"/>
                  <a:pt x="79826" y="1384"/>
                </a:cubicBezTo>
                <a:cubicBezTo>
                  <a:pt x="79908" y="1384"/>
                  <a:pt x="80152" y="1221"/>
                  <a:pt x="80206" y="1194"/>
                </a:cubicBezTo>
                <a:cubicBezTo>
                  <a:pt x="80260" y="1167"/>
                  <a:pt x="80531" y="1004"/>
                  <a:pt x="80586" y="1004"/>
                </a:cubicBezTo>
                <a:cubicBezTo>
                  <a:pt x="80721" y="1004"/>
                  <a:pt x="80857" y="1194"/>
                  <a:pt x="80965" y="1194"/>
                </a:cubicBezTo>
                <a:cubicBezTo>
                  <a:pt x="81047" y="1194"/>
                  <a:pt x="81291" y="977"/>
                  <a:pt x="81372" y="1004"/>
                </a:cubicBezTo>
                <a:cubicBezTo>
                  <a:pt x="81481" y="1031"/>
                  <a:pt x="81644" y="1140"/>
                  <a:pt x="81752" y="1194"/>
                </a:cubicBezTo>
                <a:cubicBezTo>
                  <a:pt x="81806" y="1194"/>
                  <a:pt x="82078" y="1357"/>
                  <a:pt x="82132" y="1357"/>
                </a:cubicBezTo>
                <a:cubicBezTo>
                  <a:pt x="82213" y="1357"/>
                  <a:pt x="82457" y="1221"/>
                  <a:pt x="82511" y="1167"/>
                </a:cubicBezTo>
                <a:lnTo>
                  <a:pt x="82891" y="1004"/>
                </a:lnTo>
                <a:lnTo>
                  <a:pt x="83271" y="814"/>
                </a:lnTo>
                <a:lnTo>
                  <a:pt x="84030" y="434"/>
                </a:lnTo>
                <a:lnTo>
                  <a:pt x="84817" y="787"/>
                </a:lnTo>
                <a:lnTo>
                  <a:pt x="84437" y="977"/>
                </a:lnTo>
                <a:cubicBezTo>
                  <a:pt x="84356" y="1004"/>
                  <a:pt x="84112" y="1113"/>
                  <a:pt x="84058" y="1167"/>
                </a:cubicBezTo>
                <a:cubicBezTo>
                  <a:pt x="84030" y="1194"/>
                  <a:pt x="84437" y="1302"/>
                  <a:pt x="84437" y="1330"/>
                </a:cubicBezTo>
                <a:cubicBezTo>
                  <a:pt x="84464" y="1357"/>
                  <a:pt x="84058" y="1519"/>
                  <a:pt x="84058" y="1519"/>
                </a:cubicBezTo>
                <a:cubicBezTo>
                  <a:pt x="84112" y="1547"/>
                  <a:pt x="84410" y="1709"/>
                  <a:pt x="84464" y="1709"/>
                </a:cubicBezTo>
                <a:cubicBezTo>
                  <a:pt x="84600" y="1709"/>
                  <a:pt x="84709" y="1519"/>
                  <a:pt x="84844" y="1519"/>
                </a:cubicBezTo>
                <a:cubicBezTo>
                  <a:pt x="84980" y="1492"/>
                  <a:pt x="85088" y="1330"/>
                  <a:pt x="85224" y="1330"/>
                </a:cubicBezTo>
                <a:cubicBezTo>
                  <a:pt x="85278" y="1330"/>
                  <a:pt x="85576" y="1519"/>
                  <a:pt x="85604" y="1492"/>
                </a:cubicBezTo>
                <a:cubicBezTo>
                  <a:pt x="85658" y="1492"/>
                  <a:pt x="85983" y="1330"/>
                  <a:pt x="85983" y="1302"/>
                </a:cubicBezTo>
                <a:cubicBezTo>
                  <a:pt x="85983" y="1302"/>
                  <a:pt x="85604" y="1140"/>
                  <a:pt x="85604" y="1140"/>
                </a:cubicBezTo>
                <a:cubicBezTo>
                  <a:pt x="85712" y="1113"/>
                  <a:pt x="85848" y="950"/>
                  <a:pt x="85983" y="950"/>
                </a:cubicBezTo>
                <a:cubicBezTo>
                  <a:pt x="86038" y="950"/>
                  <a:pt x="86309" y="1085"/>
                  <a:pt x="86363" y="1113"/>
                </a:cubicBezTo>
                <a:cubicBezTo>
                  <a:pt x="86390" y="1140"/>
                  <a:pt x="86743" y="1275"/>
                  <a:pt x="86743" y="1275"/>
                </a:cubicBezTo>
                <a:cubicBezTo>
                  <a:pt x="86797" y="1248"/>
                  <a:pt x="87123" y="1140"/>
                  <a:pt x="87123" y="1085"/>
                </a:cubicBezTo>
                <a:cubicBezTo>
                  <a:pt x="87123" y="1031"/>
                  <a:pt x="86743" y="977"/>
                  <a:pt x="86743" y="923"/>
                </a:cubicBezTo>
                <a:cubicBezTo>
                  <a:pt x="86743" y="868"/>
                  <a:pt x="87123" y="787"/>
                  <a:pt x="87123" y="733"/>
                </a:cubicBezTo>
                <a:cubicBezTo>
                  <a:pt x="87123" y="706"/>
                  <a:pt x="86689" y="597"/>
                  <a:pt x="86716" y="543"/>
                </a:cubicBezTo>
                <a:cubicBezTo>
                  <a:pt x="86743" y="543"/>
                  <a:pt x="87068" y="353"/>
                  <a:pt x="87095" y="353"/>
                </a:cubicBezTo>
                <a:cubicBezTo>
                  <a:pt x="87231" y="353"/>
                  <a:pt x="87367" y="516"/>
                  <a:pt x="87502" y="543"/>
                </a:cubicBezTo>
                <a:cubicBezTo>
                  <a:pt x="87529" y="597"/>
                  <a:pt x="87909" y="651"/>
                  <a:pt x="87909" y="706"/>
                </a:cubicBezTo>
                <a:cubicBezTo>
                  <a:pt x="87909" y="760"/>
                  <a:pt x="87502" y="841"/>
                  <a:pt x="87529" y="896"/>
                </a:cubicBezTo>
                <a:cubicBezTo>
                  <a:pt x="87529" y="923"/>
                  <a:pt x="87855" y="1058"/>
                  <a:pt x="87909" y="1085"/>
                </a:cubicBezTo>
                <a:cubicBezTo>
                  <a:pt x="88018" y="1085"/>
                  <a:pt x="88207" y="1248"/>
                  <a:pt x="88316" y="1248"/>
                </a:cubicBezTo>
                <a:cubicBezTo>
                  <a:pt x="88424" y="1248"/>
                  <a:pt x="88587" y="1058"/>
                  <a:pt x="88696" y="1058"/>
                </a:cubicBezTo>
                <a:cubicBezTo>
                  <a:pt x="88777" y="1058"/>
                  <a:pt x="89021" y="1248"/>
                  <a:pt x="89103" y="1221"/>
                </a:cubicBezTo>
                <a:cubicBezTo>
                  <a:pt x="89211" y="1194"/>
                  <a:pt x="89374" y="1085"/>
                  <a:pt x="89482" y="1031"/>
                </a:cubicBezTo>
                <a:cubicBezTo>
                  <a:pt x="89537" y="1004"/>
                  <a:pt x="89808" y="841"/>
                  <a:pt x="89862" y="841"/>
                </a:cubicBezTo>
                <a:cubicBezTo>
                  <a:pt x="89943" y="841"/>
                  <a:pt x="90215" y="1004"/>
                  <a:pt x="90269" y="1031"/>
                </a:cubicBezTo>
                <a:cubicBezTo>
                  <a:pt x="90296" y="1058"/>
                  <a:pt x="90594" y="1221"/>
                  <a:pt x="90649" y="1194"/>
                </a:cubicBezTo>
                <a:cubicBezTo>
                  <a:pt x="90757" y="1194"/>
                  <a:pt x="90947" y="1004"/>
                  <a:pt x="91056" y="1004"/>
                </a:cubicBezTo>
                <a:cubicBezTo>
                  <a:pt x="91164" y="1031"/>
                  <a:pt x="91300" y="1194"/>
                  <a:pt x="91435" y="1194"/>
                </a:cubicBezTo>
                <a:cubicBezTo>
                  <a:pt x="91544" y="1194"/>
                  <a:pt x="91706" y="1004"/>
                  <a:pt x="91815" y="1004"/>
                </a:cubicBezTo>
                <a:cubicBezTo>
                  <a:pt x="91951" y="1031"/>
                  <a:pt x="92113" y="1194"/>
                  <a:pt x="92222" y="1194"/>
                </a:cubicBezTo>
                <a:cubicBezTo>
                  <a:pt x="92303" y="1194"/>
                  <a:pt x="92547" y="1031"/>
                  <a:pt x="92602" y="1004"/>
                </a:cubicBezTo>
                <a:cubicBezTo>
                  <a:pt x="92656" y="977"/>
                  <a:pt x="92927" y="814"/>
                  <a:pt x="92981" y="814"/>
                </a:cubicBezTo>
                <a:cubicBezTo>
                  <a:pt x="93090" y="814"/>
                  <a:pt x="93280" y="1004"/>
                  <a:pt x="93388" y="1004"/>
                </a:cubicBezTo>
                <a:cubicBezTo>
                  <a:pt x="93415" y="1004"/>
                  <a:pt x="93442" y="977"/>
                  <a:pt x="93470" y="977"/>
                </a:cubicBezTo>
                <a:lnTo>
                  <a:pt x="93524" y="923"/>
                </a:lnTo>
                <a:lnTo>
                  <a:pt x="93551" y="923"/>
                </a:lnTo>
                <a:lnTo>
                  <a:pt x="93551" y="923"/>
                </a:lnTo>
                <a:lnTo>
                  <a:pt x="93578" y="896"/>
                </a:lnTo>
                <a:lnTo>
                  <a:pt x="93578" y="896"/>
                </a:lnTo>
                <a:lnTo>
                  <a:pt x="93578" y="896"/>
                </a:lnTo>
                <a:lnTo>
                  <a:pt x="93578" y="896"/>
                </a:lnTo>
                <a:lnTo>
                  <a:pt x="93632" y="896"/>
                </a:lnTo>
                <a:lnTo>
                  <a:pt x="93632" y="896"/>
                </a:lnTo>
                <a:lnTo>
                  <a:pt x="93632" y="896"/>
                </a:lnTo>
                <a:lnTo>
                  <a:pt x="93632" y="896"/>
                </a:lnTo>
                <a:cubicBezTo>
                  <a:pt x="93687" y="896"/>
                  <a:pt x="93714" y="868"/>
                  <a:pt x="93741" y="841"/>
                </a:cubicBezTo>
                <a:cubicBezTo>
                  <a:pt x="93768" y="841"/>
                  <a:pt x="93768" y="841"/>
                  <a:pt x="93795" y="841"/>
                </a:cubicBezTo>
                <a:cubicBezTo>
                  <a:pt x="93849" y="814"/>
                  <a:pt x="93876" y="814"/>
                  <a:pt x="93931" y="841"/>
                </a:cubicBezTo>
                <a:cubicBezTo>
                  <a:pt x="93985" y="841"/>
                  <a:pt x="94066" y="868"/>
                  <a:pt x="94148" y="896"/>
                </a:cubicBezTo>
                <a:cubicBezTo>
                  <a:pt x="94229" y="923"/>
                  <a:pt x="94310" y="950"/>
                  <a:pt x="94365" y="977"/>
                </a:cubicBezTo>
                <a:cubicBezTo>
                  <a:pt x="94527" y="1058"/>
                  <a:pt x="94663" y="1140"/>
                  <a:pt x="94771" y="1167"/>
                </a:cubicBezTo>
                <a:cubicBezTo>
                  <a:pt x="94853" y="1194"/>
                  <a:pt x="95043" y="1221"/>
                  <a:pt x="95233" y="1248"/>
                </a:cubicBezTo>
                <a:cubicBezTo>
                  <a:pt x="95422" y="1275"/>
                  <a:pt x="95639" y="1357"/>
                  <a:pt x="95721" y="1411"/>
                </a:cubicBezTo>
                <a:cubicBezTo>
                  <a:pt x="95856" y="1492"/>
                  <a:pt x="96019" y="1655"/>
                  <a:pt x="96155" y="1845"/>
                </a:cubicBezTo>
                <a:cubicBezTo>
                  <a:pt x="96290" y="2035"/>
                  <a:pt x="96399" y="2225"/>
                  <a:pt x="96453" y="2333"/>
                </a:cubicBezTo>
                <a:cubicBezTo>
                  <a:pt x="96535" y="2442"/>
                  <a:pt x="96643" y="2686"/>
                  <a:pt x="96697" y="2903"/>
                </a:cubicBezTo>
                <a:cubicBezTo>
                  <a:pt x="96779" y="3147"/>
                  <a:pt x="96806" y="3337"/>
                  <a:pt x="96806" y="3418"/>
                </a:cubicBezTo>
                <a:cubicBezTo>
                  <a:pt x="96806" y="3445"/>
                  <a:pt x="96697" y="3228"/>
                  <a:pt x="96535" y="2984"/>
                </a:cubicBezTo>
                <a:cubicBezTo>
                  <a:pt x="96372" y="2740"/>
                  <a:pt x="96182" y="2550"/>
                  <a:pt x="96155" y="2550"/>
                </a:cubicBezTo>
                <a:cubicBezTo>
                  <a:pt x="96155" y="2577"/>
                  <a:pt x="96182" y="2631"/>
                  <a:pt x="96236" y="2713"/>
                </a:cubicBezTo>
                <a:cubicBezTo>
                  <a:pt x="96263" y="2794"/>
                  <a:pt x="96318" y="2903"/>
                  <a:pt x="96345" y="3038"/>
                </a:cubicBezTo>
                <a:cubicBezTo>
                  <a:pt x="96426" y="3255"/>
                  <a:pt x="96426" y="3499"/>
                  <a:pt x="96453" y="3527"/>
                </a:cubicBezTo>
                <a:cubicBezTo>
                  <a:pt x="96453" y="3554"/>
                  <a:pt x="96562" y="3771"/>
                  <a:pt x="96616" y="3988"/>
                </a:cubicBezTo>
                <a:cubicBezTo>
                  <a:pt x="96643" y="4069"/>
                  <a:pt x="96670" y="4178"/>
                  <a:pt x="96697" y="4259"/>
                </a:cubicBezTo>
                <a:cubicBezTo>
                  <a:pt x="96697" y="4259"/>
                  <a:pt x="96697" y="4259"/>
                  <a:pt x="96697" y="4286"/>
                </a:cubicBezTo>
                <a:lnTo>
                  <a:pt x="96724" y="4313"/>
                </a:lnTo>
                <a:cubicBezTo>
                  <a:pt x="96724" y="4313"/>
                  <a:pt x="96724" y="4313"/>
                  <a:pt x="96724" y="4313"/>
                </a:cubicBezTo>
                <a:cubicBezTo>
                  <a:pt x="96724" y="4340"/>
                  <a:pt x="96724" y="4340"/>
                  <a:pt x="96724" y="4340"/>
                </a:cubicBezTo>
                <a:cubicBezTo>
                  <a:pt x="96724" y="4340"/>
                  <a:pt x="96752" y="4340"/>
                  <a:pt x="96752" y="4313"/>
                </a:cubicBezTo>
                <a:lnTo>
                  <a:pt x="96752" y="4286"/>
                </a:lnTo>
                <a:lnTo>
                  <a:pt x="96752" y="4286"/>
                </a:lnTo>
                <a:cubicBezTo>
                  <a:pt x="96752" y="4259"/>
                  <a:pt x="96779" y="4286"/>
                  <a:pt x="96779" y="4259"/>
                </a:cubicBezTo>
                <a:lnTo>
                  <a:pt x="96779" y="4232"/>
                </a:lnTo>
                <a:cubicBezTo>
                  <a:pt x="96779" y="4150"/>
                  <a:pt x="96806" y="4042"/>
                  <a:pt x="96806" y="3906"/>
                </a:cubicBezTo>
                <a:cubicBezTo>
                  <a:pt x="96806" y="3662"/>
                  <a:pt x="96779" y="3391"/>
                  <a:pt x="96806" y="3418"/>
                </a:cubicBezTo>
                <a:cubicBezTo>
                  <a:pt x="96860" y="3472"/>
                  <a:pt x="96941" y="3662"/>
                  <a:pt x="96996" y="3852"/>
                </a:cubicBezTo>
                <a:cubicBezTo>
                  <a:pt x="97023" y="3961"/>
                  <a:pt x="97050" y="4042"/>
                  <a:pt x="97050" y="4150"/>
                </a:cubicBezTo>
                <a:cubicBezTo>
                  <a:pt x="97077" y="4205"/>
                  <a:pt x="97077" y="4232"/>
                  <a:pt x="97077" y="4286"/>
                </a:cubicBezTo>
                <a:cubicBezTo>
                  <a:pt x="97104" y="4313"/>
                  <a:pt x="97104" y="4313"/>
                  <a:pt x="97104" y="4340"/>
                </a:cubicBezTo>
                <a:cubicBezTo>
                  <a:pt x="97131" y="4422"/>
                  <a:pt x="97267" y="4612"/>
                  <a:pt x="97294" y="4720"/>
                </a:cubicBezTo>
                <a:cubicBezTo>
                  <a:pt x="97294" y="4747"/>
                  <a:pt x="97104" y="5073"/>
                  <a:pt x="97104" y="5100"/>
                </a:cubicBezTo>
                <a:cubicBezTo>
                  <a:pt x="97050" y="5208"/>
                  <a:pt x="96941" y="5371"/>
                  <a:pt x="96914" y="5507"/>
                </a:cubicBezTo>
                <a:cubicBezTo>
                  <a:pt x="96887" y="5588"/>
                  <a:pt x="96724" y="5805"/>
                  <a:pt x="96724" y="5913"/>
                </a:cubicBezTo>
                <a:cubicBezTo>
                  <a:pt x="96724" y="5968"/>
                  <a:pt x="96887" y="6239"/>
                  <a:pt x="96914" y="6293"/>
                </a:cubicBezTo>
                <a:cubicBezTo>
                  <a:pt x="96941" y="6402"/>
                  <a:pt x="97050" y="6564"/>
                  <a:pt x="97077" y="6700"/>
                </a:cubicBezTo>
                <a:cubicBezTo>
                  <a:pt x="97104" y="6781"/>
                  <a:pt x="96887" y="6998"/>
                  <a:pt x="96887" y="7107"/>
                </a:cubicBezTo>
                <a:cubicBezTo>
                  <a:pt x="96887" y="7161"/>
                  <a:pt x="97050" y="7432"/>
                  <a:pt x="97050" y="7514"/>
                </a:cubicBezTo>
                <a:cubicBezTo>
                  <a:pt x="97077" y="7541"/>
                  <a:pt x="97240" y="7866"/>
                  <a:pt x="97240" y="7921"/>
                </a:cubicBezTo>
                <a:cubicBezTo>
                  <a:pt x="97213" y="8002"/>
                  <a:pt x="97077" y="8219"/>
                  <a:pt x="97023" y="8300"/>
                </a:cubicBezTo>
                <a:cubicBezTo>
                  <a:pt x="96996" y="8355"/>
                  <a:pt x="96833" y="8626"/>
                  <a:pt x="96833" y="8707"/>
                </a:cubicBezTo>
                <a:cubicBezTo>
                  <a:pt x="96833" y="8734"/>
                  <a:pt x="96996" y="9087"/>
                  <a:pt x="96996" y="9114"/>
                </a:cubicBezTo>
                <a:cubicBezTo>
                  <a:pt x="96969" y="9168"/>
                  <a:pt x="96806" y="9494"/>
                  <a:pt x="96779" y="9494"/>
                </a:cubicBezTo>
                <a:cubicBezTo>
                  <a:pt x="96724" y="9494"/>
                  <a:pt x="96670" y="9060"/>
                  <a:pt x="96616" y="9087"/>
                </a:cubicBezTo>
                <a:cubicBezTo>
                  <a:pt x="96616" y="9087"/>
                  <a:pt x="96426" y="9440"/>
                  <a:pt x="96399" y="9467"/>
                </a:cubicBezTo>
                <a:cubicBezTo>
                  <a:pt x="96399" y="9602"/>
                  <a:pt x="96209" y="9738"/>
                  <a:pt x="96209" y="9846"/>
                </a:cubicBezTo>
                <a:cubicBezTo>
                  <a:pt x="96182" y="9982"/>
                  <a:pt x="96345" y="10118"/>
                  <a:pt x="96372" y="10253"/>
                </a:cubicBezTo>
                <a:cubicBezTo>
                  <a:pt x="96372" y="10389"/>
                  <a:pt x="96535" y="10524"/>
                  <a:pt x="96507" y="10633"/>
                </a:cubicBezTo>
                <a:cubicBezTo>
                  <a:pt x="96507" y="10714"/>
                  <a:pt x="96290" y="10958"/>
                  <a:pt x="96318" y="11013"/>
                </a:cubicBezTo>
                <a:cubicBezTo>
                  <a:pt x="96345" y="11148"/>
                  <a:pt x="96426" y="11284"/>
                  <a:pt x="96480" y="11392"/>
                </a:cubicBezTo>
                <a:lnTo>
                  <a:pt x="96643" y="11772"/>
                </a:lnTo>
                <a:lnTo>
                  <a:pt x="96806" y="12152"/>
                </a:lnTo>
                <a:cubicBezTo>
                  <a:pt x="96860" y="12288"/>
                  <a:pt x="96914" y="12423"/>
                  <a:pt x="96969" y="12532"/>
                </a:cubicBezTo>
                <a:cubicBezTo>
                  <a:pt x="96996" y="12613"/>
                  <a:pt x="97158" y="12830"/>
                  <a:pt x="97158" y="12911"/>
                </a:cubicBezTo>
                <a:cubicBezTo>
                  <a:pt x="97158" y="12939"/>
                  <a:pt x="96969" y="13291"/>
                  <a:pt x="96969" y="13291"/>
                </a:cubicBezTo>
                <a:cubicBezTo>
                  <a:pt x="96914" y="13291"/>
                  <a:pt x="96806" y="12884"/>
                  <a:pt x="96779" y="12911"/>
                </a:cubicBezTo>
                <a:cubicBezTo>
                  <a:pt x="96724" y="12966"/>
                  <a:pt x="96643" y="13183"/>
                  <a:pt x="96589" y="13291"/>
                </a:cubicBezTo>
                <a:cubicBezTo>
                  <a:pt x="96562" y="13345"/>
                  <a:pt x="96399" y="13589"/>
                  <a:pt x="96399" y="13671"/>
                </a:cubicBezTo>
                <a:cubicBezTo>
                  <a:pt x="96399" y="13725"/>
                  <a:pt x="96562" y="13996"/>
                  <a:pt x="96589" y="14051"/>
                </a:cubicBezTo>
                <a:cubicBezTo>
                  <a:pt x="96589" y="14078"/>
                  <a:pt x="96724" y="14430"/>
                  <a:pt x="96752" y="14430"/>
                </a:cubicBezTo>
                <a:cubicBezTo>
                  <a:pt x="96779" y="14403"/>
                  <a:pt x="96941" y="14051"/>
                  <a:pt x="96941" y="14051"/>
                </a:cubicBezTo>
                <a:cubicBezTo>
                  <a:pt x="96969" y="14132"/>
                  <a:pt x="97131" y="14322"/>
                  <a:pt x="97131" y="14430"/>
                </a:cubicBezTo>
                <a:cubicBezTo>
                  <a:pt x="97131" y="14539"/>
                  <a:pt x="96941" y="14674"/>
                  <a:pt x="96941" y="14810"/>
                </a:cubicBezTo>
                <a:cubicBezTo>
                  <a:pt x="96914" y="14919"/>
                  <a:pt x="96752" y="15054"/>
                  <a:pt x="96752" y="15190"/>
                </a:cubicBezTo>
                <a:cubicBezTo>
                  <a:pt x="96752" y="15298"/>
                  <a:pt x="96941" y="15434"/>
                  <a:pt x="96941" y="15542"/>
                </a:cubicBezTo>
                <a:cubicBezTo>
                  <a:pt x="96941" y="15678"/>
                  <a:pt x="96752" y="15814"/>
                  <a:pt x="96752" y="15949"/>
                </a:cubicBezTo>
                <a:cubicBezTo>
                  <a:pt x="96752" y="16058"/>
                  <a:pt x="96941" y="16220"/>
                  <a:pt x="96941" y="16329"/>
                </a:cubicBezTo>
                <a:cubicBezTo>
                  <a:pt x="96941" y="16437"/>
                  <a:pt x="96752" y="16627"/>
                  <a:pt x="96752" y="16709"/>
                </a:cubicBezTo>
                <a:cubicBezTo>
                  <a:pt x="96779" y="16790"/>
                  <a:pt x="96914" y="17034"/>
                  <a:pt x="96941" y="17088"/>
                </a:cubicBezTo>
                <a:cubicBezTo>
                  <a:pt x="96969" y="17143"/>
                  <a:pt x="97131" y="17414"/>
                  <a:pt x="97131" y="17468"/>
                </a:cubicBezTo>
                <a:cubicBezTo>
                  <a:pt x="97131" y="17604"/>
                  <a:pt x="96969" y="17712"/>
                  <a:pt x="96941" y="17875"/>
                </a:cubicBezTo>
                <a:cubicBezTo>
                  <a:pt x="96969" y="17956"/>
                  <a:pt x="97158" y="18146"/>
                  <a:pt x="97131" y="18255"/>
                </a:cubicBezTo>
                <a:cubicBezTo>
                  <a:pt x="97131" y="18282"/>
                  <a:pt x="96969" y="18635"/>
                  <a:pt x="96969" y="18635"/>
                </a:cubicBezTo>
                <a:cubicBezTo>
                  <a:pt x="96914" y="18635"/>
                  <a:pt x="96806" y="18309"/>
                  <a:pt x="96779" y="18255"/>
                </a:cubicBezTo>
                <a:cubicBezTo>
                  <a:pt x="96697" y="18173"/>
                  <a:pt x="96643" y="17984"/>
                  <a:pt x="96589" y="17875"/>
                </a:cubicBezTo>
                <a:cubicBezTo>
                  <a:pt x="96535" y="17739"/>
                  <a:pt x="96453" y="17604"/>
                  <a:pt x="96399" y="17495"/>
                </a:cubicBezTo>
                <a:cubicBezTo>
                  <a:pt x="96399" y="17604"/>
                  <a:pt x="96209" y="17739"/>
                  <a:pt x="96209" y="17875"/>
                </a:cubicBezTo>
                <a:cubicBezTo>
                  <a:pt x="96209" y="17984"/>
                  <a:pt x="96426" y="18146"/>
                  <a:pt x="96399" y="18255"/>
                </a:cubicBezTo>
                <a:cubicBezTo>
                  <a:pt x="96399" y="18336"/>
                  <a:pt x="96209" y="18580"/>
                  <a:pt x="96236" y="18662"/>
                </a:cubicBezTo>
                <a:cubicBezTo>
                  <a:pt x="96236" y="18770"/>
                  <a:pt x="96372" y="18933"/>
                  <a:pt x="96426" y="19041"/>
                </a:cubicBezTo>
                <a:cubicBezTo>
                  <a:pt x="96480" y="19150"/>
                  <a:pt x="96535" y="19285"/>
                  <a:pt x="96616" y="19421"/>
                </a:cubicBezTo>
                <a:cubicBezTo>
                  <a:pt x="96643" y="19475"/>
                  <a:pt x="96779" y="19692"/>
                  <a:pt x="96806" y="19801"/>
                </a:cubicBezTo>
                <a:cubicBezTo>
                  <a:pt x="96806" y="19882"/>
                  <a:pt x="96616" y="20072"/>
                  <a:pt x="96616" y="20181"/>
                </a:cubicBezTo>
                <a:cubicBezTo>
                  <a:pt x="96616" y="20316"/>
                  <a:pt x="96806" y="20425"/>
                  <a:pt x="96806" y="20560"/>
                </a:cubicBezTo>
                <a:cubicBezTo>
                  <a:pt x="96806" y="20696"/>
                  <a:pt x="96616" y="20832"/>
                  <a:pt x="96616" y="20967"/>
                </a:cubicBezTo>
                <a:cubicBezTo>
                  <a:pt x="96616" y="21076"/>
                  <a:pt x="96806" y="21211"/>
                  <a:pt x="96806" y="21347"/>
                </a:cubicBezTo>
                <a:cubicBezTo>
                  <a:pt x="96806" y="21483"/>
                  <a:pt x="96643" y="21591"/>
                  <a:pt x="96643" y="21727"/>
                </a:cubicBezTo>
                <a:cubicBezTo>
                  <a:pt x="96643" y="21835"/>
                  <a:pt x="96833" y="21998"/>
                  <a:pt x="96833" y="22106"/>
                </a:cubicBezTo>
                <a:cubicBezTo>
                  <a:pt x="96806" y="22188"/>
                  <a:pt x="96643" y="22459"/>
                  <a:pt x="96643" y="22513"/>
                </a:cubicBezTo>
                <a:cubicBezTo>
                  <a:pt x="96670" y="22622"/>
                  <a:pt x="96779" y="22812"/>
                  <a:pt x="96833" y="22893"/>
                </a:cubicBezTo>
                <a:cubicBezTo>
                  <a:pt x="96887" y="23029"/>
                  <a:pt x="96969" y="23164"/>
                  <a:pt x="97023" y="23273"/>
                </a:cubicBezTo>
                <a:cubicBezTo>
                  <a:pt x="97050" y="23327"/>
                  <a:pt x="97213" y="23625"/>
                  <a:pt x="97213" y="23680"/>
                </a:cubicBezTo>
                <a:cubicBezTo>
                  <a:pt x="97213" y="23761"/>
                  <a:pt x="97077" y="23978"/>
                  <a:pt x="97023" y="24059"/>
                </a:cubicBezTo>
                <a:cubicBezTo>
                  <a:pt x="96996" y="24168"/>
                  <a:pt x="96914" y="24412"/>
                  <a:pt x="96860" y="24466"/>
                </a:cubicBezTo>
                <a:cubicBezTo>
                  <a:pt x="96833" y="24493"/>
                  <a:pt x="96697" y="24059"/>
                  <a:pt x="96670" y="24059"/>
                </a:cubicBezTo>
                <a:cubicBezTo>
                  <a:pt x="96616" y="24059"/>
                  <a:pt x="96535" y="24412"/>
                  <a:pt x="96480" y="24466"/>
                </a:cubicBezTo>
                <a:cubicBezTo>
                  <a:pt x="96426" y="24547"/>
                  <a:pt x="96372" y="24764"/>
                  <a:pt x="96318" y="24846"/>
                </a:cubicBezTo>
                <a:cubicBezTo>
                  <a:pt x="96426" y="25117"/>
                  <a:pt x="96562" y="25361"/>
                  <a:pt x="96670" y="25632"/>
                </a:cubicBezTo>
                <a:cubicBezTo>
                  <a:pt x="96752" y="25741"/>
                  <a:pt x="96806" y="25877"/>
                  <a:pt x="96860" y="26012"/>
                </a:cubicBezTo>
                <a:cubicBezTo>
                  <a:pt x="96887" y="26094"/>
                  <a:pt x="97050" y="26283"/>
                  <a:pt x="97050" y="26392"/>
                </a:cubicBezTo>
                <a:cubicBezTo>
                  <a:pt x="97050" y="26419"/>
                  <a:pt x="96887" y="26799"/>
                  <a:pt x="96860" y="26799"/>
                </a:cubicBezTo>
                <a:cubicBezTo>
                  <a:pt x="96833" y="26799"/>
                  <a:pt x="96697" y="26365"/>
                  <a:pt x="96670" y="26392"/>
                </a:cubicBezTo>
                <a:cubicBezTo>
                  <a:pt x="96670" y="26446"/>
                  <a:pt x="96507" y="26745"/>
                  <a:pt x="96507" y="26799"/>
                </a:cubicBezTo>
                <a:cubicBezTo>
                  <a:pt x="96507" y="26907"/>
                  <a:pt x="96697" y="27070"/>
                  <a:pt x="96697" y="27179"/>
                </a:cubicBezTo>
                <a:cubicBezTo>
                  <a:pt x="96670" y="27260"/>
                  <a:pt x="96480" y="27504"/>
                  <a:pt x="96507" y="27558"/>
                </a:cubicBezTo>
                <a:cubicBezTo>
                  <a:pt x="96535" y="27694"/>
                  <a:pt x="96643" y="27857"/>
                  <a:pt x="96697" y="27965"/>
                </a:cubicBezTo>
                <a:lnTo>
                  <a:pt x="96887" y="28345"/>
                </a:lnTo>
                <a:lnTo>
                  <a:pt x="97050" y="28725"/>
                </a:lnTo>
                <a:cubicBezTo>
                  <a:pt x="96996" y="28752"/>
                  <a:pt x="96941" y="29104"/>
                  <a:pt x="96887" y="29104"/>
                </a:cubicBezTo>
                <a:cubicBezTo>
                  <a:pt x="96833" y="29104"/>
                  <a:pt x="96752" y="28697"/>
                  <a:pt x="96697" y="28725"/>
                </a:cubicBezTo>
                <a:cubicBezTo>
                  <a:pt x="96670" y="28752"/>
                  <a:pt x="96535" y="29131"/>
                  <a:pt x="96507" y="29104"/>
                </a:cubicBezTo>
                <a:cubicBezTo>
                  <a:pt x="96453" y="29077"/>
                  <a:pt x="96372" y="28833"/>
                  <a:pt x="96318" y="28725"/>
                </a:cubicBezTo>
                <a:cubicBezTo>
                  <a:pt x="96290" y="28643"/>
                  <a:pt x="96182" y="28399"/>
                  <a:pt x="96128" y="28345"/>
                </a:cubicBezTo>
                <a:cubicBezTo>
                  <a:pt x="96101" y="28318"/>
                  <a:pt x="95992" y="28725"/>
                  <a:pt x="95965" y="28725"/>
                </a:cubicBezTo>
                <a:lnTo>
                  <a:pt x="96128" y="29131"/>
                </a:lnTo>
                <a:cubicBezTo>
                  <a:pt x="96182" y="29240"/>
                  <a:pt x="96263" y="29430"/>
                  <a:pt x="96318" y="29511"/>
                </a:cubicBezTo>
                <a:cubicBezTo>
                  <a:pt x="96372" y="29565"/>
                  <a:pt x="96480" y="29891"/>
                  <a:pt x="96507" y="29891"/>
                </a:cubicBezTo>
                <a:cubicBezTo>
                  <a:pt x="96562" y="29891"/>
                  <a:pt x="96670" y="29457"/>
                  <a:pt x="96697" y="29484"/>
                </a:cubicBezTo>
                <a:cubicBezTo>
                  <a:pt x="96752" y="29538"/>
                  <a:pt x="96833" y="29782"/>
                  <a:pt x="96887" y="29891"/>
                </a:cubicBezTo>
                <a:cubicBezTo>
                  <a:pt x="96914" y="29918"/>
                  <a:pt x="97050" y="30271"/>
                  <a:pt x="97077" y="30271"/>
                </a:cubicBezTo>
                <a:cubicBezTo>
                  <a:pt x="97104" y="30243"/>
                  <a:pt x="97240" y="29837"/>
                  <a:pt x="97240" y="29864"/>
                </a:cubicBezTo>
                <a:cubicBezTo>
                  <a:pt x="97267" y="29891"/>
                  <a:pt x="97430" y="30216"/>
                  <a:pt x="97430" y="30243"/>
                </a:cubicBezTo>
                <a:cubicBezTo>
                  <a:pt x="97430" y="30379"/>
                  <a:pt x="97267" y="30515"/>
                  <a:pt x="97267" y="30650"/>
                </a:cubicBezTo>
                <a:cubicBezTo>
                  <a:pt x="97185" y="30677"/>
                  <a:pt x="97131" y="31030"/>
                  <a:pt x="97077" y="31030"/>
                </a:cubicBezTo>
                <a:cubicBezTo>
                  <a:pt x="97050" y="31030"/>
                  <a:pt x="96887" y="30650"/>
                  <a:pt x="96887" y="30650"/>
                </a:cubicBezTo>
                <a:cubicBezTo>
                  <a:pt x="96860" y="30705"/>
                  <a:pt x="96697" y="30976"/>
                  <a:pt x="96697" y="31030"/>
                </a:cubicBezTo>
                <a:cubicBezTo>
                  <a:pt x="96697" y="31111"/>
                  <a:pt x="96860" y="31356"/>
                  <a:pt x="96887" y="31437"/>
                </a:cubicBezTo>
                <a:cubicBezTo>
                  <a:pt x="96914" y="31464"/>
                  <a:pt x="97077" y="31790"/>
                  <a:pt x="97077" y="31817"/>
                </a:cubicBezTo>
                <a:cubicBezTo>
                  <a:pt x="97050" y="31925"/>
                  <a:pt x="96941" y="32088"/>
                  <a:pt x="96887" y="32196"/>
                </a:cubicBezTo>
                <a:lnTo>
                  <a:pt x="96697" y="32576"/>
                </a:lnTo>
                <a:lnTo>
                  <a:pt x="96535" y="32983"/>
                </a:lnTo>
                <a:cubicBezTo>
                  <a:pt x="96480" y="33091"/>
                  <a:pt x="96372" y="33227"/>
                  <a:pt x="96345" y="33363"/>
                </a:cubicBezTo>
                <a:cubicBezTo>
                  <a:pt x="96318" y="33498"/>
                  <a:pt x="96182" y="33634"/>
                  <a:pt x="96155" y="33770"/>
                </a:cubicBezTo>
                <a:cubicBezTo>
                  <a:pt x="96155" y="33878"/>
                  <a:pt x="96345" y="34041"/>
                  <a:pt x="96345" y="34149"/>
                </a:cubicBezTo>
                <a:cubicBezTo>
                  <a:pt x="96345" y="34231"/>
                  <a:pt x="96155" y="34475"/>
                  <a:pt x="96155" y="34529"/>
                </a:cubicBezTo>
                <a:cubicBezTo>
                  <a:pt x="96182" y="34665"/>
                  <a:pt x="96290" y="34827"/>
                  <a:pt x="96345" y="34909"/>
                </a:cubicBezTo>
                <a:cubicBezTo>
                  <a:pt x="96372" y="34963"/>
                  <a:pt x="96507" y="35316"/>
                  <a:pt x="96535" y="35316"/>
                </a:cubicBezTo>
                <a:cubicBezTo>
                  <a:pt x="96562" y="35316"/>
                  <a:pt x="96724" y="34936"/>
                  <a:pt x="96724" y="34909"/>
                </a:cubicBezTo>
                <a:cubicBezTo>
                  <a:pt x="96724" y="35044"/>
                  <a:pt x="96914" y="35180"/>
                  <a:pt x="96914" y="35289"/>
                </a:cubicBezTo>
                <a:cubicBezTo>
                  <a:pt x="96914" y="35424"/>
                  <a:pt x="96724" y="35560"/>
                  <a:pt x="96724" y="35695"/>
                </a:cubicBezTo>
                <a:cubicBezTo>
                  <a:pt x="96724" y="35831"/>
                  <a:pt x="96535" y="35939"/>
                  <a:pt x="96535" y="36075"/>
                </a:cubicBezTo>
                <a:cubicBezTo>
                  <a:pt x="96535" y="36184"/>
                  <a:pt x="96724" y="36373"/>
                  <a:pt x="96724" y="36455"/>
                </a:cubicBezTo>
                <a:cubicBezTo>
                  <a:pt x="96697" y="36563"/>
                  <a:pt x="96589" y="36780"/>
                  <a:pt x="96535" y="36862"/>
                </a:cubicBezTo>
                <a:cubicBezTo>
                  <a:pt x="96507" y="36943"/>
                  <a:pt x="96372" y="37133"/>
                  <a:pt x="96372" y="37241"/>
                </a:cubicBezTo>
                <a:cubicBezTo>
                  <a:pt x="96345" y="37323"/>
                  <a:pt x="96535" y="37540"/>
                  <a:pt x="96535" y="37621"/>
                </a:cubicBezTo>
                <a:cubicBezTo>
                  <a:pt x="96535" y="37730"/>
                  <a:pt x="96345" y="37920"/>
                  <a:pt x="96372" y="38028"/>
                </a:cubicBezTo>
                <a:cubicBezTo>
                  <a:pt x="96372" y="38055"/>
                  <a:pt x="96399" y="38137"/>
                  <a:pt x="96453" y="38218"/>
                </a:cubicBezTo>
                <a:lnTo>
                  <a:pt x="96453" y="38218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45"/>
                </a:lnTo>
                <a:lnTo>
                  <a:pt x="96453" y="38299"/>
                </a:lnTo>
                <a:lnTo>
                  <a:pt x="96453" y="38299"/>
                </a:lnTo>
                <a:lnTo>
                  <a:pt x="96453" y="38299"/>
                </a:lnTo>
                <a:lnTo>
                  <a:pt x="96480" y="38326"/>
                </a:lnTo>
                <a:cubicBezTo>
                  <a:pt x="96480" y="38326"/>
                  <a:pt x="96507" y="38354"/>
                  <a:pt x="96507" y="38381"/>
                </a:cubicBezTo>
                <a:cubicBezTo>
                  <a:pt x="96507" y="38408"/>
                  <a:pt x="96535" y="38435"/>
                  <a:pt x="96535" y="38462"/>
                </a:cubicBezTo>
                <a:cubicBezTo>
                  <a:pt x="96562" y="38489"/>
                  <a:pt x="96589" y="38652"/>
                  <a:pt x="96616" y="38815"/>
                </a:cubicBezTo>
                <a:cubicBezTo>
                  <a:pt x="96643" y="38950"/>
                  <a:pt x="96670" y="39086"/>
                  <a:pt x="96643" y="39140"/>
                </a:cubicBezTo>
                <a:cubicBezTo>
                  <a:pt x="96643" y="39249"/>
                  <a:pt x="96345" y="39683"/>
                  <a:pt x="96318" y="39737"/>
                </a:cubicBezTo>
                <a:cubicBezTo>
                  <a:pt x="96263" y="39981"/>
                  <a:pt x="96263" y="40252"/>
                  <a:pt x="96182" y="40496"/>
                </a:cubicBezTo>
                <a:cubicBezTo>
                  <a:pt x="96101" y="40768"/>
                  <a:pt x="95965" y="41093"/>
                  <a:pt x="95748" y="41391"/>
                </a:cubicBezTo>
                <a:cubicBezTo>
                  <a:pt x="95694" y="41473"/>
                  <a:pt x="95558" y="41663"/>
                  <a:pt x="95314" y="41880"/>
                </a:cubicBezTo>
                <a:cubicBezTo>
                  <a:pt x="95097" y="42097"/>
                  <a:pt x="94799" y="42259"/>
                  <a:pt x="94690" y="42314"/>
                </a:cubicBezTo>
                <a:cubicBezTo>
                  <a:pt x="94527" y="42341"/>
                  <a:pt x="94175" y="42422"/>
                  <a:pt x="93876" y="42395"/>
                </a:cubicBezTo>
                <a:cubicBezTo>
                  <a:pt x="93795" y="42395"/>
                  <a:pt x="93741" y="42395"/>
                  <a:pt x="93659" y="42368"/>
                </a:cubicBezTo>
                <a:cubicBezTo>
                  <a:pt x="93632" y="42368"/>
                  <a:pt x="93605" y="42368"/>
                  <a:pt x="93551" y="42368"/>
                </a:cubicBezTo>
                <a:lnTo>
                  <a:pt x="93524" y="42341"/>
                </a:lnTo>
                <a:cubicBezTo>
                  <a:pt x="93497" y="42341"/>
                  <a:pt x="93470" y="42314"/>
                  <a:pt x="93470" y="42314"/>
                </a:cubicBezTo>
                <a:cubicBezTo>
                  <a:pt x="93361" y="42259"/>
                  <a:pt x="93198" y="42151"/>
                  <a:pt x="93063" y="42124"/>
                </a:cubicBezTo>
                <a:cubicBezTo>
                  <a:pt x="92981" y="42097"/>
                  <a:pt x="92791" y="41934"/>
                  <a:pt x="92683" y="41934"/>
                </a:cubicBezTo>
                <a:cubicBezTo>
                  <a:pt x="92602" y="41934"/>
                  <a:pt x="92357" y="42097"/>
                  <a:pt x="92303" y="42124"/>
                </a:cubicBezTo>
                <a:cubicBezTo>
                  <a:pt x="92195" y="42178"/>
                  <a:pt x="92005" y="42286"/>
                  <a:pt x="91896" y="42314"/>
                </a:cubicBezTo>
                <a:cubicBezTo>
                  <a:pt x="91815" y="42314"/>
                  <a:pt x="91598" y="42124"/>
                  <a:pt x="91517" y="42124"/>
                </a:cubicBezTo>
                <a:cubicBezTo>
                  <a:pt x="91435" y="42124"/>
                  <a:pt x="91164" y="42314"/>
                  <a:pt x="91110" y="42314"/>
                </a:cubicBezTo>
                <a:cubicBezTo>
                  <a:pt x="90974" y="42286"/>
                  <a:pt x="90839" y="42178"/>
                  <a:pt x="90730" y="42124"/>
                </a:cubicBezTo>
                <a:cubicBezTo>
                  <a:pt x="90594" y="42069"/>
                  <a:pt x="90459" y="41988"/>
                  <a:pt x="90323" y="41934"/>
                </a:cubicBezTo>
                <a:cubicBezTo>
                  <a:pt x="90242" y="41880"/>
                  <a:pt x="89998" y="41798"/>
                  <a:pt x="89943" y="41744"/>
                </a:cubicBezTo>
                <a:cubicBezTo>
                  <a:pt x="89916" y="41717"/>
                  <a:pt x="90323" y="41608"/>
                  <a:pt x="90323" y="41554"/>
                </a:cubicBezTo>
                <a:cubicBezTo>
                  <a:pt x="90323" y="41500"/>
                  <a:pt x="89971" y="41446"/>
                  <a:pt x="89943" y="41364"/>
                </a:cubicBezTo>
                <a:cubicBezTo>
                  <a:pt x="89808" y="41418"/>
                  <a:pt x="89672" y="41500"/>
                  <a:pt x="89537" y="41554"/>
                </a:cubicBezTo>
                <a:cubicBezTo>
                  <a:pt x="89428" y="41608"/>
                  <a:pt x="89238" y="41663"/>
                  <a:pt x="89157" y="41717"/>
                </a:cubicBezTo>
                <a:cubicBezTo>
                  <a:pt x="89103" y="41771"/>
                  <a:pt x="88777" y="41852"/>
                  <a:pt x="88750" y="41907"/>
                </a:cubicBezTo>
                <a:cubicBezTo>
                  <a:pt x="88750" y="41907"/>
                  <a:pt x="89130" y="42097"/>
                  <a:pt x="89157" y="42097"/>
                </a:cubicBezTo>
                <a:cubicBezTo>
                  <a:pt x="89021" y="42097"/>
                  <a:pt x="88886" y="42286"/>
                  <a:pt x="88750" y="42286"/>
                </a:cubicBezTo>
                <a:cubicBezTo>
                  <a:pt x="88723" y="42286"/>
                  <a:pt x="88370" y="42097"/>
                  <a:pt x="88370" y="42069"/>
                </a:cubicBezTo>
                <a:cubicBezTo>
                  <a:pt x="88370" y="42069"/>
                  <a:pt x="88479" y="42042"/>
                  <a:pt x="88560" y="41988"/>
                </a:cubicBezTo>
                <a:cubicBezTo>
                  <a:pt x="88669" y="41961"/>
                  <a:pt x="88750" y="41907"/>
                  <a:pt x="88750" y="41907"/>
                </a:cubicBezTo>
                <a:cubicBezTo>
                  <a:pt x="88696" y="41880"/>
                  <a:pt x="88452" y="41717"/>
                  <a:pt x="88370" y="41717"/>
                </a:cubicBezTo>
                <a:cubicBezTo>
                  <a:pt x="88262" y="41717"/>
                  <a:pt x="88072" y="41907"/>
                  <a:pt x="87991" y="41880"/>
                </a:cubicBezTo>
                <a:cubicBezTo>
                  <a:pt x="87828" y="41880"/>
                  <a:pt x="87746" y="41717"/>
                  <a:pt x="87584" y="41690"/>
                </a:cubicBezTo>
                <a:cubicBezTo>
                  <a:pt x="87475" y="41663"/>
                  <a:pt x="87340" y="41500"/>
                  <a:pt x="87204" y="41500"/>
                </a:cubicBezTo>
                <a:cubicBezTo>
                  <a:pt x="87123" y="41500"/>
                  <a:pt x="86878" y="41635"/>
                  <a:pt x="86824" y="41663"/>
                </a:cubicBezTo>
                <a:cubicBezTo>
                  <a:pt x="86770" y="41690"/>
                  <a:pt x="86472" y="41852"/>
                  <a:pt x="86417" y="41852"/>
                </a:cubicBezTo>
                <a:cubicBezTo>
                  <a:pt x="86336" y="41825"/>
                  <a:pt x="86119" y="41690"/>
                  <a:pt x="86038" y="41635"/>
                </a:cubicBezTo>
                <a:cubicBezTo>
                  <a:pt x="86010" y="41635"/>
                  <a:pt x="85712" y="41446"/>
                  <a:pt x="85658" y="41446"/>
                </a:cubicBezTo>
                <a:cubicBezTo>
                  <a:pt x="85576" y="41473"/>
                  <a:pt x="85359" y="41608"/>
                  <a:pt x="85278" y="41635"/>
                </a:cubicBezTo>
                <a:lnTo>
                  <a:pt x="84898" y="41798"/>
                </a:lnTo>
                <a:cubicBezTo>
                  <a:pt x="84844" y="41825"/>
                  <a:pt x="84600" y="41988"/>
                  <a:pt x="84519" y="41988"/>
                </a:cubicBezTo>
                <a:cubicBezTo>
                  <a:pt x="84464" y="41988"/>
                  <a:pt x="84166" y="41825"/>
                  <a:pt x="84139" y="41798"/>
                </a:cubicBezTo>
                <a:cubicBezTo>
                  <a:pt x="84030" y="41744"/>
                  <a:pt x="83868" y="41635"/>
                  <a:pt x="83759" y="41608"/>
                </a:cubicBezTo>
                <a:cubicBezTo>
                  <a:pt x="83678" y="41581"/>
                  <a:pt x="83434" y="41798"/>
                  <a:pt x="83352" y="41798"/>
                </a:cubicBezTo>
                <a:cubicBezTo>
                  <a:pt x="83271" y="41798"/>
                  <a:pt x="83054" y="41581"/>
                  <a:pt x="82973" y="41608"/>
                </a:cubicBezTo>
                <a:cubicBezTo>
                  <a:pt x="82864" y="41608"/>
                  <a:pt x="82674" y="41744"/>
                  <a:pt x="82593" y="41771"/>
                </a:cubicBezTo>
                <a:cubicBezTo>
                  <a:pt x="82457" y="41852"/>
                  <a:pt x="82349" y="41907"/>
                  <a:pt x="82213" y="41961"/>
                </a:cubicBezTo>
                <a:cubicBezTo>
                  <a:pt x="81969" y="42097"/>
                  <a:pt x="81698" y="42205"/>
                  <a:pt x="81454" y="42341"/>
                </a:cubicBezTo>
                <a:lnTo>
                  <a:pt x="81074" y="42151"/>
                </a:lnTo>
                <a:cubicBezTo>
                  <a:pt x="81020" y="42124"/>
                  <a:pt x="80938" y="42097"/>
                  <a:pt x="80857" y="42069"/>
                </a:cubicBezTo>
                <a:cubicBezTo>
                  <a:pt x="80830" y="42042"/>
                  <a:pt x="80830" y="42042"/>
                  <a:pt x="80803" y="42042"/>
                </a:cubicBezTo>
                <a:cubicBezTo>
                  <a:pt x="80748" y="42042"/>
                  <a:pt x="80748" y="42015"/>
                  <a:pt x="80748" y="42015"/>
                </a:cubicBezTo>
                <a:cubicBezTo>
                  <a:pt x="80694" y="41988"/>
                  <a:pt x="80667" y="41988"/>
                  <a:pt x="80667" y="41961"/>
                </a:cubicBezTo>
                <a:cubicBezTo>
                  <a:pt x="80667" y="41961"/>
                  <a:pt x="80748" y="41907"/>
                  <a:pt x="80857" y="41880"/>
                </a:cubicBezTo>
                <a:cubicBezTo>
                  <a:pt x="80965" y="41852"/>
                  <a:pt x="81074" y="41798"/>
                  <a:pt x="81047" y="41771"/>
                </a:cubicBezTo>
                <a:cubicBezTo>
                  <a:pt x="81047" y="41771"/>
                  <a:pt x="80965" y="41717"/>
                  <a:pt x="80884" y="41690"/>
                </a:cubicBezTo>
                <a:lnTo>
                  <a:pt x="80830" y="41663"/>
                </a:lnTo>
                <a:lnTo>
                  <a:pt x="80803" y="41663"/>
                </a:lnTo>
                <a:cubicBezTo>
                  <a:pt x="80803" y="41663"/>
                  <a:pt x="80803" y="41635"/>
                  <a:pt x="80776" y="41635"/>
                </a:cubicBezTo>
                <a:lnTo>
                  <a:pt x="80776" y="41635"/>
                </a:lnTo>
                <a:lnTo>
                  <a:pt x="80748" y="41635"/>
                </a:lnTo>
                <a:cubicBezTo>
                  <a:pt x="80694" y="41608"/>
                  <a:pt x="80667" y="41608"/>
                  <a:pt x="80667" y="41608"/>
                </a:cubicBezTo>
                <a:cubicBezTo>
                  <a:pt x="80586" y="41554"/>
                  <a:pt x="80369" y="41418"/>
                  <a:pt x="80260" y="41418"/>
                </a:cubicBezTo>
                <a:cubicBezTo>
                  <a:pt x="80179" y="41391"/>
                  <a:pt x="79989" y="41608"/>
                  <a:pt x="79880" y="41608"/>
                </a:cubicBezTo>
                <a:cubicBezTo>
                  <a:pt x="79745" y="41608"/>
                  <a:pt x="79636" y="41418"/>
                  <a:pt x="79501" y="41418"/>
                </a:cubicBezTo>
                <a:lnTo>
                  <a:pt x="78687" y="41771"/>
                </a:lnTo>
                <a:cubicBezTo>
                  <a:pt x="78579" y="41825"/>
                  <a:pt x="78443" y="41907"/>
                  <a:pt x="78307" y="41934"/>
                </a:cubicBezTo>
                <a:cubicBezTo>
                  <a:pt x="78280" y="41961"/>
                  <a:pt x="77955" y="41744"/>
                  <a:pt x="77900" y="41744"/>
                </a:cubicBezTo>
                <a:cubicBezTo>
                  <a:pt x="77873" y="41744"/>
                  <a:pt x="77494" y="41907"/>
                  <a:pt x="77494" y="41934"/>
                </a:cubicBezTo>
                <a:cubicBezTo>
                  <a:pt x="77521" y="41934"/>
                  <a:pt x="77900" y="42124"/>
                  <a:pt x="77900" y="42124"/>
                </a:cubicBezTo>
                <a:cubicBezTo>
                  <a:pt x="77819" y="42151"/>
                  <a:pt x="77602" y="42286"/>
                  <a:pt x="77494" y="42286"/>
                </a:cubicBezTo>
                <a:cubicBezTo>
                  <a:pt x="77385" y="42286"/>
                  <a:pt x="77222" y="42097"/>
                  <a:pt x="77114" y="42097"/>
                </a:cubicBezTo>
                <a:cubicBezTo>
                  <a:pt x="76951" y="42097"/>
                  <a:pt x="76843" y="42259"/>
                  <a:pt x="76707" y="42259"/>
                </a:cubicBezTo>
                <a:cubicBezTo>
                  <a:pt x="76680" y="42205"/>
                  <a:pt x="76300" y="42124"/>
                  <a:pt x="76300" y="42069"/>
                </a:cubicBezTo>
                <a:cubicBezTo>
                  <a:pt x="76300" y="42015"/>
                  <a:pt x="76734" y="41961"/>
                  <a:pt x="76707" y="41907"/>
                </a:cubicBezTo>
                <a:cubicBezTo>
                  <a:pt x="76680" y="41852"/>
                  <a:pt x="76381" y="41717"/>
                  <a:pt x="76300" y="41690"/>
                </a:cubicBezTo>
                <a:cubicBezTo>
                  <a:pt x="76246" y="41663"/>
                  <a:pt x="76002" y="41500"/>
                  <a:pt x="75920" y="41500"/>
                </a:cubicBezTo>
                <a:cubicBezTo>
                  <a:pt x="75839" y="41500"/>
                  <a:pt x="75568" y="41635"/>
                  <a:pt x="75514" y="41663"/>
                </a:cubicBezTo>
                <a:cubicBezTo>
                  <a:pt x="75486" y="41663"/>
                  <a:pt x="75161" y="41825"/>
                  <a:pt x="75107" y="41825"/>
                </a:cubicBezTo>
                <a:cubicBezTo>
                  <a:pt x="75080" y="41798"/>
                  <a:pt x="74727" y="41608"/>
                  <a:pt x="74727" y="41608"/>
                </a:cubicBezTo>
                <a:cubicBezTo>
                  <a:pt x="74727" y="41581"/>
                  <a:pt x="75107" y="41446"/>
                  <a:pt x="75134" y="41446"/>
                </a:cubicBezTo>
                <a:cubicBezTo>
                  <a:pt x="75025" y="41446"/>
                  <a:pt x="74863" y="41256"/>
                  <a:pt x="74754" y="41229"/>
                </a:cubicBezTo>
                <a:cubicBezTo>
                  <a:pt x="74727" y="41229"/>
                  <a:pt x="74347" y="41391"/>
                  <a:pt x="74347" y="41391"/>
                </a:cubicBezTo>
                <a:cubicBezTo>
                  <a:pt x="74347" y="41418"/>
                  <a:pt x="74754" y="41581"/>
                  <a:pt x="74727" y="41608"/>
                </a:cubicBezTo>
                <a:cubicBezTo>
                  <a:pt x="74646" y="41663"/>
                  <a:pt x="74456" y="41717"/>
                  <a:pt x="74347" y="41771"/>
                </a:cubicBezTo>
                <a:lnTo>
                  <a:pt x="73940" y="41934"/>
                </a:lnTo>
                <a:cubicBezTo>
                  <a:pt x="73832" y="41852"/>
                  <a:pt x="73696" y="41771"/>
                  <a:pt x="73561" y="41717"/>
                </a:cubicBezTo>
                <a:cubicBezTo>
                  <a:pt x="73533" y="41690"/>
                  <a:pt x="73181" y="41527"/>
                  <a:pt x="73208" y="41500"/>
                </a:cubicBezTo>
                <a:cubicBezTo>
                  <a:pt x="73208" y="41446"/>
                  <a:pt x="73588" y="41418"/>
                  <a:pt x="73588" y="41337"/>
                </a:cubicBezTo>
                <a:cubicBezTo>
                  <a:pt x="73588" y="41283"/>
                  <a:pt x="73208" y="41202"/>
                  <a:pt x="73208" y="41147"/>
                </a:cubicBezTo>
                <a:cubicBezTo>
                  <a:pt x="73208" y="41120"/>
                  <a:pt x="73615" y="40985"/>
                  <a:pt x="73615" y="40985"/>
                </a:cubicBezTo>
                <a:cubicBezTo>
                  <a:pt x="73561" y="40957"/>
                  <a:pt x="73316" y="40795"/>
                  <a:pt x="73235" y="40768"/>
                </a:cubicBezTo>
                <a:cubicBezTo>
                  <a:pt x="73127" y="40768"/>
                  <a:pt x="72964" y="40930"/>
                  <a:pt x="72855" y="40930"/>
                </a:cubicBezTo>
                <a:cubicBezTo>
                  <a:pt x="72720" y="40930"/>
                  <a:pt x="72584" y="40740"/>
                  <a:pt x="72476" y="40740"/>
                </a:cubicBezTo>
                <a:lnTo>
                  <a:pt x="72096" y="40903"/>
                </a:lnTo>
                <a:cubicBezTo>
                  <a:pt x="72042" y="40930"/>
                  <a:pt x="71689" y="41039"/>
                  <a:pt x="71689" y="41066"/>
                </a:cubicBezTo>
                <a:cubicBezTo>
                  <a:pt x="71689" y="41093"/>
                  <a:pt x="72015" y="41229"/>
                  <a:pt x="72069" y="41256"/>
                </a:cubicBezTo>
                <a:lnTo>
                  <a:pt x="72449" y="41473"/>
                </a:lnTo>
                <a:lnTo>
                  <a:pt x="72069" y="41635"/>
                </a:lnTo>
                <a:cubicBezTo>
                  <a:pt x="71987" y="41663"/>
                  <a:pt x="71770" y="41798"/>
                  <a:pt x="71689" y="41798"/>
                </a:cubicBezTo>
                <a:cubicBezTo>
                  <a:pt x="71635" y="41798"/>
                  <a:pt x="71364" y="41635"/>
                  <a:pt x="71309" y="41608"/>
                </a:cubicBezTo>
                <a:lnTo>
                  <a:pt x="70930" y="41418"/>
                </a:lnTo>
                <a:lnTo>
                  <a:pt x="70577" y="41229"/>
                </a:lnTo>
                <a:cubicBezTo>
                  <a:pt x="70523" y="41202"/>
                  <a:pt x="70224" y="41012"/>
                  <a:pt x="70197" y="41012"/>
                </a:cubicBezTo>
                <a:cubicBezTo>
                  <a:pt x="70143" y="41012"/>
                  <a:pt x="69818" y="41202"/>
                  <a:pt x="69818" y="41202"/>
                </a:cubicBezTo>
                <a:cubicBezTo>
                  <a:pt x="69818" y="41256"/>
                  <a:pt x="70224" y="41364"/>
                  <a:pt x="70197" y="41391"/>
                </a:cubicBezTo>
                <a:cubicBezTo>
                  <a:pt x="70143" y="41446"/>
                  <a:pt x="69899" y="41527"/>
                  <a:pt x="69818" y="41581"/>
                </a:cubicBezTo>
                <a:cubicBezTo>
                  <a:pt x="69709" y="41608"/>
                  <a:pt x="69546" y="41717"/>
                  <a:pt x="69438" y="41744"/>
                </a:cubicBezTo>
                <a:cubicBezTo>
                  <a:pt x="69384" y="41771"/>
                  <a:pt x="69139" y="41554"/>
                  <a:pt x="69058" y="41554"/>
                </a:cubicBezTo>
                <a:cubicBezTo>
                  <a:pt x="68950" y="41554"/>
                  <a:pt x="68787" y="41771"/>
                  <a:pt x="68678" y="41744"/>
                </a:cubicBezTo>
                <a:cubicBezTo>
                  <a:pt x="68516" y="41744"/>
                  <a:pt x="68434" y="41581"/>
                  <a:pt x="68299" y="41554"/>
                </a:cubicBezTo>
                <a:cubicBezTo>
                  <a:pt x="68163" y="41554"/>
                  <a:pt x="68027" y="41391"/>
                  <a:pt x="67892" y="41391"/>
                </a:cubicBezTo>
                <a:cubicBezTo>
                  <a:pt x="67865" y="41391"/>
                  <a:pt x="67539" y="41581"/>
                  <a:pt x="67512" y="41581"/>
                </a:cubicBezTo>
                <a:cubicBezTo>
                  <a:pt x="67376" y="41527"/>
                  <a:pt x="67268" y="41446"/>
                  <a:pt x="67132" y="41391"/>
                </a:cubicBezTo>
                <a:cubicBezTo>
                  <a:pt x="67024" y="41337"/>
                  <a:pt x="66780" y="41256"/>
                  <a:pt x="66753" y="41202"/>
                </a:cubicBezTo>
                <a:cubicBezTo>
                  <a:pt x="66698" y="41174"/>
                  <a:pt x="67132" y="41066"/>
                  <a:pt x="67132" y="41012"/>
                </a:cubicBezTo>
                <a:cubicBezTo>
                  <a:pt x="67132" y="40957"/>
                  <a:pt x="66753" y="40903"/>
                  <a:pt x="66725" y="40822"/>
                </a:cubicBezTo>
                <a:lnTo>
                  <a:pt x="66346" y="41012"/>
                </a:lnTo>
                <a:cubicBezTo>
                  <a:pt x="66291" y="41039"/>
                  <a:pt x="65966" y="41174"/>
                  <a:pt x="65966" y="41202"/>
                </a:cubicBezTo>
                <a:cubicBezTo>
                  <a:pt x="65966" y="41229"/>
                  <a:pt x="66346" y="41391"/>
                  <a:pt x="66346" y="41391"/>
                </a:cubicBezTo>
                <a:cubicBezTo>
                  <a:pt x="66237" y="41418"/>
                  <a:pt x="66102" y="41581"/>
                  <a:pt x="65966" y="41581"/>
                </a:cubicBezTo>
                <a:cubicBezTo>
                  <a:pt x="65830" y="41581"/>
                  <a:pt x="65695" y="41391"/>
                  <a:pt x="65586" y="41391"/>
                </a:cubicBezTo>
                <a:cubicBezTo>
                  <a:pt x="65451" y="41391"/>
                  <a:pt x="65315" y="41581"/>
                  <a:pt x="65179" y="41581"/>
                </a:cubicBezTo>
                <a:cubicBezTo>
                  <a:pt x="65071" y="41581"/>
                  <a:pt x="64935" y="41418"/>
                  <a:pt x="64800" y="41391"/>
                </a:cubicBezTo>
                <a:cubicBezTo>
                  <a:pt x="64664" y="41391"/>
                  <a:pt x="64528" y="41202"/>
                  <a:pt x="64420" y="41202"/>
                </a:cubicBezTo>
                <a:cubicBezTo>
                  <a:pt x="64338" y="41202"/>
                  <a:pt x="64094" y="41418"/>
                  <a:pt x="64013" y="41391"/>
                </a:cubicBezTo>
                <a:cubicBezTo>
                  <a:pt x="63905" y="41364"/>
                  <a:pt x="63742" y="41256"/>
                  <a:pt x="63633" y="41202"/>
                </a:cubicBezTo>
                <a:cubicBezTo>
                  <a:pt x="63606" y="41202"/>
                  <a:pt x="63281" y="41012"/>
                  <a:pt x="63254" y="41039"/>
                </a:cubicBezTo>
                <a:cubicBezTo>
                  <a:pt x="63145" y="41039"/>
                  <a:pt x="62928" y="41174"/>
                  <a:pt x="62847" y="41202"/>
                </a:cubicBezTo>
                <a:lnTo>
                  <a:pt x="62467" y="41391"/>
                </a:lnTo>
                <a:lnTo>
                  <a:pt x="61707" y="41771"/>
                </a:lnTo>
                <a:lnTo>
                  <a:pt x="61301" y="41581"/>
                </a:lnTo>
                <a:cubicBezTo>
                  <a:pt x="61273" y="41554"/>
                  <a:pt x="60921" y="41418"/>
                  <a:pt x="60921" y="41391"/>
                </a:cubicBezTo>
                <a:cubicBezTo>
                  <a:pt x="60921" y="41364"/>
                  <a:pt x="61328" y="41229"/>
                  <a:pt x="61301" y="41202"/>
                </a:cubicBezTo>
                <a:cubicBezTo>
                  <a:pt x="61246" y="41147"/>
                  <a:pt x="61029" y="41066"/>
                  <a:pt x="60921" y="41012"/>
                </a:cubicBezTo>
                <a:cubicBezTo>
                  <a:pt x="60785" y="40957"/>
                  <a:pt x="60623" y="40903"/>
                  <a:pt x="60514" y="40822"/>
                </a:cubicBezTo>
                <a:cubicBezTo>
                  <a:pt x="60406" y="40768"/>
                  <a:pt x="60243" y="40713"/>
                  <a:pt x="60134" y="40659"/>
                </a:cubicBezTo>
                <a:cubicBezTo>
                  <a:pt x="59890" y="40768"/>
                  <a:pt x="59619" y="40903"/>
                  <a:pt x="59375" y="41012"/>
                </a:cubicBezTo>
                <a:cubicBezTo>
                  <a:pt x="59266" y="41066"/>
                  <a:pt x="59049" y="41147"/>
                  <a:pt x="58995" y="41202"/>
                </a:cubicBezTo>
                <a:cubicBezTo>
                  <a:pt x="58941" y="41256"/>
                  <a:pt x="58588" y="41337"/>
                  <a:pt x="58588" y="41391"/>
                </a:cubicBezTo>
                <a:cubicBezTo>
                  <a:pt x="58588" y="41418"/>
                  <a:pt x="59022" y="41554"/>
                  <a:pt x="58995" y="41581"/>
                </a:cubicBezTo>
                <a:cubicBezTo>
                  <a:pt x="58941" y="41608"/>
                  <a:pt x="58670" y="41771"/>
                  <a:pt x="58615" y="41744"/>
                </a:cubicBezTo>
                <a:cubicBezTo>
                  <a:pt x="58480" y="41744"/>
                  <a:pt x="58344" y="41581"/>
                  <a:pt x="58208" y="41581"/>
                </a:cubicBezTo>
                <a:cubicBezTo>
                  <a:pt x="58100" y="41581"/>
                  <a:pt x="57964" y="41744"/>
                  <a:pt x="57829" y="41771"/>
                </a:cubicBezTo>
                <a:cubicBezTo>
                  <a:pt x="57802" y="41771"/>
                  <a:pt x="57449" y="41581"/>
                  <a:pt x="57449" y="41581"/>
                </a:cubicBezTo>
                <a:cubicBezTo>
                  <a:pt x="57449" y="41527"/>
                  <a:pt x="57829" y="41446"/>
                  <a:pt x="57829" y="41391"/>
                </a:cubicBezTo>
                <a:cubicBezTo>
                  <a:pt x="57829" y="41337"/>
                  <a:pt x="57449" y="41256"/>
                  <a:pt x="57449" y="41202"/>
                </a:cubicBezTo>
                <a:cubicBezTo>
                  <a:pt x="57449" y="41202"/>
                  <a:pt x="57530" y="41147"/>
                  <a:pt x="57639" y="41120"/>
                </a:cubicBezTo>
                <a:cubicBezTo>
                  <a:pt x="57720" y="41066"/>
                  <a:pt x="57829" y="41012"/>
                  <a:pt x="57829" y="41012"/>
                </a:cubicBezTo>
                <a:cubicBezTo>
                  <a:pt x="57720" y="41012"/>
                  <a:pt x="57530" y="40849"/>
                  <a:pt x="57422" y="40849"/>
                </a:cubicBezTo>
                <a:cubicBezTo>
                  <a:pt x="57313" y="40849"/>
                  <a:pt x="57151" y="41039"/>
                  <a:pt x="57042" y="41012"/>
                </a:cubicBezTo>
                <a:cubicBezTo>
                  <a:pt x="56934" y="41012"/>
                  <a:pt x="56771" y="40822"/>
                  <a:pt x="56662" y="40849"/>
                </a:cubicBezTo>
                <a:cubicBezTo>
                  <a:pt x="56581" y="40849"/>
                  <a:pt x="56337" y="40985"/>
                  <a:pt x="56283" y="41039"/>
                </a:cubicBezTo>
                <a:cubicBezTo>
                  <a:pt x="56228" y="41039"/>
                  <a:pt x="55957" y="41229"/>
                  <a:pt x="55876" y="41202"/>
                </a:cubicBezTo>
                <a:cubicBezTo>
                  <a:pt x="55767" y="41202"/>
                  <a:pt x="55605" y="41012"/>
                  <a:pt x="55496" y="41039"/>
                </a:cubicBezTo>
                <a:cubicBezTo>
                  <a:pt x="55442" y="41039"/>
                  <a:pt x="55360" y="41093"/>
                  <a:pt x="55306" y="41120"/>
                </a:cubicBezTo>
                <a:lnTo>
                  <a:pt x="55252" y="41147"/>
                </a:lnTo>
                <a:lnTo>
                  <a:pt x="55252" y="41174"/>
                </a:lnTo>
                <a:cubicBezTo>
                  <a:pt x="55252" y="41174"/>
                  <a:pt x="55252" y="41174"/>
                  <a:pt x="55252" y="41174"/>
                </a:cubicBezTo>
                <a:lnTo>
                  <a:pt x="55225" y="41174"/>
                </a:lnTo>
                <a:cubicBezTo>
                  <a:pt x="55198" y="41202"/>
                  <a:pt x="55171" y="41202"/>
                  <a:pt x="55116" y="41202"/>
                </a:cubicBezTo>
                <a:cubicBezTo>
                  <a:pt x="55008" y="41202"/>
                  <a:pt x="54845" y="41012"/>
                  <a:pt x="54737" y="41039"/>
                </a:cubicBezTo>
                <a:cubicBezTo>
                  <a:pt x="54601" y="41039"/>
                  <a:pt x="54493" y="41202"/>
                  <a:pt x="54357" y="41229"/>
                </a:cubicBezTo>
                <a:cubicBezTo>
                  <a:pt x="54221" y="41229"/>
                  <a:pt x="54086" y="41039"/>
                  <a:pt x="53977" y="41039"/>
                </a:cubicBezTo>
                <a:cubicBezTo>
                  <a:pt x="53869" y="41039"/>
                  <a:pt x="53679" y="41229"/>
                  <a:pt x="53597" y="41229"/>
                </a:cubicBezTo>
                <a:cubicBezTo>
                  <a:pt x="53570" y="41229"/>
                  <a:pt x="53218" y="41066"/>
                  <a:pt x="53218" y="41066"/>
                </a:cubicBezTo>
                <a:cubicBezTo>
                  <a:pt x="53218" y="41039"/>
                  <a:pt x="53543" y="40876"/>
                  <a:pt x="53570" y="40876"/>
                </a:cubicBezTo>
                <a:cubicBezTo>
                  <a:pt x="53462" y="40876"/>
                  <a:pt x="53326" y="40686"/>
                  <a:pt x="53191" y="40686"/>
                </a:cubicBezTo>
                <a:cubicBezTo>
                  <a:pt x="53136" y="40686"/>
                  <a:pt x="52892" y="40849"/>
                  <a:pt x="52838" y="40876"/>
                </a:cubicBezTo>
                <a:cubicBezTo>
                  <a:pt x="52757" y="40930"/>
                  <a:pt x="52567" y="41066"/>
                  <a:pt x="52458" y="41093"/>
                </a:cubicBezTo>
                <a:cubicBezTo>
                  <a:pt x="52350" y="41093"/>
                  <a:pt x="52187" y="40903"/>
                  <a:pt x="52078" y="40903"/>
                </a:cubicBezTo>
                <a:cubicBezTo>
                  <a:pt x="51970" y="40930"/>
                  <a:pt x="51807" y="41120"/>
                  <a:pt x="51699" y="41120"/>
                </a:cubicBezTo>
                <a:cubicBezTo>
                  <a:pt x="51617" y="41120"/>
                  <a:pt x="51400" y="40930"/>
                  <a:pt x="51319" y="40957"/>
                </a:cubicBezTo>
                <a:cubicBezTo>
                  <a:pt x="51211" y="40985"/>
                  <a:pt x="51021" y="41120"/>
                  <a:pt x="50966" y="41174"/>
                </a:cubicBezTo>
                <a:cubicBezTo>
                  <a:pt x="50912" y="41174"/>
                  <a:pt x="50641" y="41364"/>
                  <a:pt x="50587" y="41364"/>
                </a:cubicBezTo>
                <a:cubicBezTo>
                  <a:pt x="50532" y="41364"/>
                  <a:pt x="50261" y="41202"/>
                  <a:pt x="50207" y="41229"/>
                </a:cubicBezTo>
                <a:cubicBezTo>
                  <a:pt x="50071" y="41256"/>
                  <a:pt x="49936" y="41364"/>
                  <a:pt x="49854" y="41446"/>
                </a:cubicBezTo>
                <a:cubicBezTo>
                  <a:pt x="49800" y="41473"/>
                  <a:pt x="49583" y="41635"/>
                  <a:pt x="49502" y="41663"/>
                </a:cubicBezTo>
                <a:cubicBezTo>
                  <a:pt x="49366" y="41663"/>
                  <a:pt x="49203" y="41500"/>
                  <a:pt x="49095" y="41500"/>
                </a:cubicBezTo>
                <a:cubicBezTo>
                  <a:pt x="49013" y="41500"/>
                  <a:pt x="48797" y="41717"/>
                  <a:pt x="48715" y="41717"/>
                </a:cubicBezTo>
                <a:cubicBezTo>
                  <a:pt x="48580" y="41717"/>
                  <a:pt x="48417" y="41608"/>
                  <a:pt x="48308" y="41581"/>
                </a:cubicBezTo>
                <a:cubicBezTo>
                  <a:pt x="48254" y="41554"/>
                  <a:pt x="47956" y="41418"/>
                  <a:pt x="47901" y="41418"/>
                </a:cubicBezTo>
                <a:cubicBezTo>
                  <a:pt x="47793" y="41446"/>
                  <a:pt x="47576" y="41608"/>
                  <a:pt x="47522" y="41635"/>
                </a:cubicBezTo>
                <a:cubicBezTo>
                  <a:pt x="47386" y="41717"/>
                  <a:pt x="47250" y="41771"/>
                  <a:pt x="47142" y="41852"/>
                </a:cubicBezTo>
                <a:cubicBezTo>
                  <a:pt x="47088" y="41880"/>
                  <a:pt x="46816" y="42042"/>
                  <a:pt x="46735" y="42069"/>
                </a:cubicBezTo>
                <a:cubicBezTo>
                  <a:pt x="46627" y="42069"/>
                  <a:pt x="46464" y="41907"/>
                  <a:pt x="46328" y="41907"/>
                </a:cubicBezTo>
                <a:cubicBezTo>
                  <a:pt x="46247" y="41907"/>
                  <a:pt x="46030" y="42124"/>
                  <a:pt x="45948" y="42097"/>
                </a:cubicBezTo>
                <a:cubicBezTo>
                  <a:pt x="45813" y="42097"/>
                  <a:pt x="45623" y="41988"/>
                  <a:pt x="45542" y="41934"/>
                </a:cubicBezTo>
                <a:cubicBezTo>
                  <a:pt x="45433" y="41907"/>
                  <a:pt x="45243" y="41771"/>
                  <a:pt x="45135" y="41771"/>
                </a:cubicBezTo>
                <a:cubicBezTo>
                  <a:pt x="44999" y="41771"/>
                  <a:pt x="44836" y="41608"/>
                  <a:pt x="44728" y="41608"/>
                </a:cubicBezTo>
                <a:cubicBezTo>
                  <a:pt x="44592" y="41608"/>
                  <a:pt x="44430" y="41798"/>
                  <a:pt x="44321" y="41798"/>
                </a:cubicBezTo>
                <a:cubicBezTo>
                  <a:pt x="44240" y="41798"/>
                  <a:pt x="43996" y="41608"/>
                  <a:pt x="43914" y="41608"/>
                </a:cubicBezTo>
                <a:cubicBezTo>
                  <a:pt x="43806" y="41635"/>
                  <a:pt x="43616" y="41771"/>
                  <a:pt x="43534" y="41825"/>
                </a:cubicBezTo>
                <a:cubicBezTo>
                  <a:pt x="43507" y="41825"/>
                  <a:pt x="43155" y="42015"/>
                  <a:pt x="43155" y="41988"/>
                </a:cubicBezTo>
                <a:cubicBezTo>
                  <a:pt x="43019" y="41988"/>
                  <a:pt x="42829" y="41852"/>
                  <a:pt x="42748" y="41825"/>
                </a:cubicBezTo>
                <a:cubicBezTo>
                  <a:pt x="42721" y="41798"/>
                  <a:pt x="42612" y="41771"/>
                  <a:pt x="42531" y="41744"/>
                </a:cubicBezTo>
                <a:cubicBezTo>
                  <a:pt x="42422" y="41690"/>
                  <a:pt x="42341" y="41663"/>
                  <a:pt x="42341" y="41635"/>
                </a:cubicBezTo>
                <a:cubicBezTo>
                  <a:pt x="42341" y="41608"/>
                  <a:pt x="42422" y="41581"/>
                  <a:pt x="42531" y="41554"/>
                </a:cubicBezTo>
                <a:cubicBezTo>
                  <a:pt x="42612" y="41500"/>
                  <a:pt x="42721" y="41473"/>
                  <a:pt x="42748" y="41446"/>
                </a:cubicBezTo>
                <a:cubicBezTo>
                  <a:pt x="42775" y="41446"/>
                  <a:pt x="43128" y="41283"/>
                  <a:pt x="43128" y="41256"/>
                </a:cubicBezTo>
                <a:cubicBezTo>
                  <a:pt x="43046" y="41202"/>
                  <a:pt x="42829" y="41147"/>
                  <a:pt x="42721" y="41093"/>
                </a:cubicBezTo>
                <a:lnTo>
                  <a:pt x="41961" y="41446"/>
                </a:lnTo>
                <a:lnTo>
                  <a:pt x="41554" y="41635"/>
                </a:lnTo>
                <a:lnTo>
                  <a:pt x="41175" y="41825"/>
                </a:lnTo>
                <a:cubicBezTo>
                  <a:pt x="41093" y="41852"/>
                  <a:pt x="40903" y="41988"/>
                  <a:pt x="40768" y="41988"/>
                </a:cubicBezTo>
                <a:cubicBezTo>
                  <a:pt x="40741" y="42015"/>
                  <a:pt x="40415" y="41825"/>
                  <a:pt x="40388" y="41798"/>
                </a:cubicBezTo>
                <a:cubicBezTo>
                  <a:pt x="40307" y="41771"/>
                  <a:pt x="40063" y="41608"/>
                  <a:pt x="39981" y="41608"/>
                </a:cubicBezTo>
                <a:cubicBezTo>
                  <a:pt x="39927" y="41608"/>
                  <a:pt x="39629" y="41771"/>
                  <a:pt x="39574" y="41798"/>
                </a:cubicBezTo>
                <a:cubicBezTo>
                  <a:pt x="39547" y="41825"/>
                  <a:pt x="39249" y="41961"/>
                  <a:pt x="39195" y="41961"/>
                </a:cubicBezTo>
                <a:cubicBezTo>
                  <a:pt x="39086" y="41961"/>
                  <a:pt x="38896" y="41771"/>
                  <a:pt x="38788" y="41771"/>
                </a:cubicBezTo>
                <a:cubicBezTo>
                  <a:pt x="38652" y="41771"/>
                  <a:pt x="38517" y="41934"/>
                  <a:pt x="38381" y="41934"/>
                </a:cubicBezTo>
                <a:cubicBezTo>
                  <a:pt x="38272" y="41934"/>
                  <a:pt x="38110" y="41744"/>
                  <a:pt x="38001" y="41744"/>
                </a:cubicBezTo>
                <a:cubicBezTo>
                  <a:pt x="37838" y="41744"/>
                  <a:pt x="37730" y="41907"/>
                  <a:pt x="37594" y="41907"/>
                </a:cubicBezTo>
                <a:cubicBezTo>
                  <a:pt x="37486" y="41907"/>
                  <a:pt x="37323" y="41690"/>
                  <a:pt x="37187" y="41690"/>
                </a:cubicBezTo>
                <a:cubicBezTo>
                  <a:pt x="37133" y="41690"/>
                  <a:pt x="36862" y="41825"/>
                  <a:pt x="36808" y="41852"/>
                </a:cubicBezTo>
                <a:cubicBezTo>
                  <a:pt x="36699" y="41880"/>
                  <a:pt x="36509" y="41988"/>
                  <a:pt x="36401" y="42015"/>
                </a:cubicBezTo>
                <a:cubicBezTo>
                  <a:pt x="36292" y="42015"/>
                  <a:pt x="36103" y="41798"/>
                  <a:pt x="36021" y="41798"/>
                </a:cubicBezTo>
                <a:cubicBezTo>
                  <a:pt x="35940" y="41798"/>
                  <a:pt x="35669" y="41988"/>
                  <a:pt x="35614" y="41961"/>
                </a:cubicBezTo>
                <a:cubicBezTo>
                  <a:pt x="35560" y="41934"/>
                  <a:pt x="35235" y="41771"/>
                  <a:pt x="35235" y="41744"/>
                </a:cubicBezTo>
                <a:cubicBezTo>
                  <a:pt x="35235" y="41690"/>
                  <a:pt x="35614" y="41663"/>
                  <a:pt x="35641" y="41581"/>
                </a:cubicBezTo>
                <a:cubicBezTo>
                  <a:pt x="35669" y="41527"/>
                  <a:pt x="36021" y="41500"/>
                  <a:pt x="36021" y="41446"/>
                </a:cubicBezTo>
                <a:cubicBezTo>
                  <a:pt x="36021" y="41391"/>
                  <a:pt x="35696" y="41283"/>
                  <a:pt x="35641" y="41229"/>
                </a:cubicBezTo>
                <a:cubicBezTo>
                  <a:pt x="35587" y="41147"/>
                  <a:pt x="35370" y="41093"/>
                  <a:pt x="35289" y="41012"/>
                </a:cubicBezTo>
                <a:cubicBezTo>
                  <a:pt x="35018" y="41120"/>
                  <a:pt x="34773" y="41229"/>
                  <a:pt x="34502" y="41337"/>
                </a:cubicBezTo>
                <a:cubicBezTo>
                  <a:pt x="34367" y="41391"/>
                  <a:pt x="34258" y="41446"/>
                  <a:pt x="34122" y="41500"/>
                </a:cubicBezTo>
                <a:cubicBezTo>
                  <a:pt x="33987" y="41554"/>
                  <a:pt x="33851" y="41608"/>
                  <a:pt x="33743" y="41663"/>
                </a:cubicBezTo>
                <a:cubicBezTo>
                  <a:pt x="33689" y="41690"/>
                  <a:pt x="33417" y="41825"/>
                  <a:pt x="33363" y="41825"/>
                </a:cubicBezTo>
                <a:cubicBezTo>
                  <a:pt x="33282" y="41825"/>
                  <a:pt x="33038" y="41663"/>
                  <a:pt x="32983" y="41635"/>
                </a:cubicBezTo>
                <a:cubicBezTo>
                  <a:pt x="32956" y="41608"/>
                  <a:pt x="32604" y="41473"/>
                  <a:pt x="32604" y="41446"/>
                </a:cubicBezTo>
                <a:cubicBezTo>
                  <a:pt x="32631" y="41418"/>
                  <a:pt x="32956" y="41256"/>
                  <a:pt x="32983" y="41256"/>
                </a:cubicBezTo>
                <a:cubicBezTo>
                  <a:pt x="32902" y="41283"/>
                  <a:pt x="32739" y="41066"/>
                  <a:pt x="32631" y="41066"/>
                </a:cubicBezTo>
                <a:cubicBezTo>
                  <a:pt x="32604" y="41066"/>
                  <a:pt x="32224" y="41229"/>
                  <a:pt x="32251" y="41256"/>
                </a:cubicBezTo>
                <a:cubicBezTo>
                  <a:pt x="32251" y="41283"/>
                  <a:pt x="32631" y="41418"/>
                  <a:pt x="32604" y="41446"/>
                </a:cubicBezTo>
                <a:cubicBezTo>
                  <a:pt x="32549" y="41500"/>
                  <a:pt x="32332" y="41554"/>
                  <a:pt x="32224" y="41608"/>
                </a:cubicBezTo>
                <a:lnTo>
                  <a:pt x="31871" y="41798"/>
                </a:lnTo>
                <a:cubicBezTo>
                  <a:pt x="31736" y="41771"/>
                  <a:pt x="31600" y="41608"/>
                  <a:pt x="31491" y="41608"/>
                </a:cubicBezTo>
                <a:cubicBezTo>
                  <a:pt x="31383" y="41608"/>
                  <a:pt x="31193" y="41798"/>
                  <a:pt x="31112" y="41771"/>
                </a:cubicBezTo>
                <a:cubicBezTo>
                  <a:pt x="31030" y="41771"/>
                  <a:pt x="30759" y="41608"/>
                  <a:pt x="30732" y="41581"/>
                </a:cubicBezTo>
                <a:cubicBezTo>
                  <a:pt x="30705" y="41581"/>
                  <a:pt x="31112" y="41446"/>
                  <a:pt x="31112" y="41418"/>
                </a:cubicBezTo>
                <a:cubicBezTo>
                  <a:pt x="31112" y="41364"/>
                  <a:pt x="30705" y="41283"/>
                  <a:pt x="30732" y="41229"/>
                </a:cubicBezTo>
                <a:cubicBezTo>
                  <a:pt x="30759" y="41147"/>
                  <a:pt x="31085" y="41120"/>
                  <a:pt x="31112" y="41039"/>
                </a:cubicBezTo>
                <a:cubicBezTo>
                  <a:pt x="31112" y="40985"/>
                  <a:pt x="30732" y="40903"/>
                  <a:pt x="30732" y="40849"/>
                </a:cubicBezTo>
                <a:cubicBezTo>
                  <a:pt x="30461" y="40985"/>
                  <a:pt x="30217" y="41120"/>
                  <a:pt x="29973" y="41229"/>
                </a:cubicBezTo>
                <a:cubicBezTo>
                  <a:pt x="29945" y="41229"/>
                  <a:pt x="29864" y="41283"/>
                  <a:pt x="29783" y="41337"/>
                </a:cubicBezTo>
                <a:cubicBezTo>
                  <a:pt x="29756" y="41337"/>
                  <a:pt x="29728" y="41364"/>
                  <a:pt x="29701" y="41364"/>
                </a:cubicBezTo>
                <a:cubicBezTo>
                  <a:pt x="29701" y="41364"/>
                  <a:pt x="29674" y="41391"/>
                  <a:pt x="29674" y="41391"/>
                </a:cubicBezTo>
                <a:cubicBezTo>
                  <a:pt x="29620" y="41418"/>
                  <a:pt x="29593" y="41418"/>
                  <a:pt x="29593" y="41418"/>
                </a:cubicBezTo>
                <a:cubicBezTo>
                  <a:pt x="29566" y="41418"/>
                  <a:pt x="29213" y="41256"/>
                  <a:pt x="29213" y="41229"/>
                </a:cubicBezTo>
                <a:cubicBezTo>
                  <a:pt x="29213" y="41229"/>
                  <a:pt x="29593" y="41066"/>
                  <a:pt x="29593" y="41039"/>
                </a:cubicBezTo>
                <a:cubicBezTo>
                  <a:pt x="29539" y="41012"/>
                  <a:pt x="29267" y="40876"/>
                  <a:pt x="29186" y="40876"/>
                </a:cubicBezTo>
                <a:cubicBezTo>
                  <a:pt x="29105" y="40876"/>
                  <a:pt x="28860" y="41039"/>
                  <a:pt x="28806" y="41066"/>
                </a:cubicBezTo>
                <a:cubicBezTo>
                  <a:pt x="28752" y="41066"/>
                  <a:pt x="28481" y="41256"/>
                  <a:pt x="28426" y="41256"/>
                </a:cubicBezTo>
                <a:cubicBezTo>
                  <a:pt x="28345" y="41229"/>
                  <a:pt x="28128" y="41093"/>
                  <a:pt x="28047" y="41066"/>
                </a:cubicBezTo>
                <a:cubicBezTo>
                  <a:pt x="27992" y="41039"/>
                  <a:pt x="27748" y="40903"/>
                  <a:pt x="27667" y="40903"/>
                </a:cubicBezTo>
                <a:cubicBezTo>
                  <a:pt x="27531" y="40876"/>
                  <a:pt x="27423" y="40713"/>
                  <a:pt x="27287" y="40713"/>
                </a:cubicBezTo>
                <a:cubicBezTo>
                  <a:pt x="27206" y="40713"/>
                  <a:pt x="26962" y="40876"/>
                  <a:pt x="26908" y="40903"/>
                </a:cubicBezTo>
                <a:cubicBezTo>
                  <a:pt x="26853" y="40957"/>
                  <a:pt x="26636" y="41093"/>
                  <a:pt x="26555" y="41120"/>
                </a:cubicBezTo>
                <a:cubicBezTo>
                  <a:pt x="26446" y="41120"/>
                  <a:pt x="26284" y="40957"/>
                  <a:pt x="26148" y="40957"/>
                </a:cubicBezTo>
                <a:cubicBezTo>
                  <a:pt x="26040" y="40957"/>
                  <a:pt x="25904" y="41147"/>
                  <a:pt x="25795" y="41147"/>
                </a:cubicBezTo>
                <a:cubicBezTo>
                  <a:pt x="25741" y="41147"/>
                  <a:pt x="25443" y="40985"/>
                  <a:pt x="25416" y="40985"/>
                </a:cubicBezTo>
                <a:cubicBezTo>
                  <a:pt x="25280" y="41039"/>
                  <a:pt x="25144" y="41147"/>
                  <a:pt x="25036" y="41202"/>
                </a:cubicBezTo>
                <a:lnTo>
                  <a:pt x="24683" y="41418"/>
                </a:lnTo>
                <a:lnTo>
                  <a:pt x="24331" y="41635"/>
                </a:lnTo>
                <a:cubicBezTo>
                  <a:pt x="24195" y="41581"/>
                  <a:pt x="24060" y="41527"/>
                  <a:pt x="23924" y="41500"/>
                </a:cubicBezTo>
                <a:cubicBezTo>
                  <a:pt x="23870" y="41473"/>
                  <a:pt x="23517" y="41364"/>
                  <a:pt x="23517" y="41337"/>
                </a:cubicBezTo>
                <a:cubicBezTo>
                  <a:pt x="23517" y="41310"/>
                  <a:pt x="23843" y="41147"/>
                  <a:pt x="23897" y="41120"/>
                </a:cubicBezTo>
                <a:cubicBezTo>
                  <a:pt x="23978" y="41066"/>
                  <a:pt x="24222" y="40957"/>
                  <a:pt x="24249" y="40903"/>
                </a:cubicBezTo>
                <a:cubicBezTo>
                  <a:pt x="24277" y="40876"/>
                  <a:pt x="23870" y="40795"/>
                  <a:pt x="23843" y="40768"/>
                </a:cubicBezTo>
                <a:lnTo>
                  <a:pt x="23110" y="41202"/>
                </a:lnTo>
                <a:cubicBezTo>
                  <a:pt x="23029" y="41256"/>
                  <a:pt x="22893" y="41364"/>
                  <a:pt x="22758" y="41418"/>
                </a:cubicBezTo>
                <a:cubicBezTo>
                  <a:pt x="22703" y="41446"/>
                  <a:pt x="22405" y="41256"/>
                  <a:pt x="22351" y="41256"/>
                </a:cubicBezTo>
                <a:cubicBezTo>
                  <a:pt x="22269" y="41283"/>
                  <a:pt x="22025" y="41446"/>
                  <a:pt x="21971" y="41473"/>
                </a:cubicBezTo>
                <a:cubicBezTo>
                  <a:pt x="21917" y="41527"/>
                  <a:pt x="21673" y="41690"/>
                  <a:pt x="21591" y="41690"/>
                </a:cubicBezTo>
                <a:cubicBezTo>
                  <a:pt x="21510" y="41717"/>
                  <a:pt x="21212" y="41554"/>
                  <a:pt x="21157" y="41554"/>
                </a:cubicBezTo>
                <a:cubicBezTo>
                  <a:pt x="21049" y="41500"/>
                  <a:pt x="20886" y="41418"/>
                  <a:pt x="20750" y="41391"/>
                </a:cubicBezTo>
                <a:cubicBezTo>
                  <a:pt x="20669" y="41364"/>
                  <a:pt x="20452" y="41202"/>
                  <a:pt x="20344" y="41229"/>
                </a:cubicBezTo>
                <a:cubicBezTo>
                  <a:pt x="20235" y="41229"/>
                  <a:pt x="20072" y="41418"/>
                  <a:pt x="19964" y="41418"/>
                </a:cubicBezTo>
                <a:cubicBezTo>
                  <a:pt x="19801" y="41418"/>
                  <a:pt x="19720" y="41256"/>
                  <a:pt x="19557" y="41256"/>
                </a:cubicBezTo>
                <a:cubicBezTo>
                  <a:pt x="19448" y="41256"/>
                  <a:pt x="19286" y="41446"/>
                  <a:pt x="19177" y="41446"/>
                </a:cubicBezTo>
                <a:cubicBezTo>
                  <a:pt x="19096" y="41446"/>
                  <a:pt x="18825" y="41310"/>
                  <a:pt x="18770" y="41283"/>
                </a:cubicBezTo>
                <a:cubicBezTo>
                  <a:pt x="18716" y="41256"/>
                  <a:pt x="18418" y="41093"/>
                  <a:pt x="18364" y="41093"/>
                </a:cubicBezTo>
                <a:cubicBezTo>
                  <a:pt x="18336" y="41120"/>
                  <a:pt x="17984" y="41283"/>
                  <a:pt x="17984" y="41310"/>
                </a:cubicBezTo>
                <a:cubicBezTo>
                  <a:pt x="17984" y="41364"/>
                  <a:pt x="18391" y="41418"/>
                  <a:pt x="18364" y="41473"/>
                </a:cubicBezTo>
                <a:cubicBezTo>
                  <a:pt x="18364" y="41500"/>
                  <a:pt x="18038" y="41663"/>
                  <a:pt x="17984" y="41663"/>
                </a:cubicBezTo>
                <a:cubicBezTo>
                  <a:pt x="17930" y="41690"/>
                  <a:pt x="17658" y="41500"/>
                  <a:pt x="17577" y="41500"/>
                </a:cubicBezTo>
                <a:cubicBezTo>
                  <a:pt x="17468" y="41500"/>
                  <a:pt x="17306" y="41690"/>
                  <a:pt x="17197" y="41663"/>
                </a:cubicBezTo>
                <a:cubicBezTo>
                  <a:pt x="17143" y="41663"/>
                  <a:pt x="17062" y="41635"/>
                  <a:pt x="16980" y="41581"/>
                </a:cubicBezTo>
                <a:lnTo>
                  <a:pt x="16926" y="41554"/>
                </a:lnTo>
                <a:cubicBezTo>
                  <a:pt x="16899" y="41554"/>
                  <a:pt x="16899" y="41554"/>
                  <a:pt x="16872" y="41527"/>
                </a:cubicBezTo>
                <a:cubicBezTo>
                  <a:pt x="16845" y="41527"/>
                  <a:pt x="16817" y="41500"/>
                  <a:pt x="16790" y="41500"/>
                </a:cubicBezTo>
                <a:lnTo>
                  <a:pt x="16411" y="41310"/>
                </a:lnTo>
                <a:cubicBezTo>
                  <a:pt x="16302" y="41256"/>
                  <a:pt x="16139" y="41147"/>
                  <a:pt x="16004" y="41120"/>
                </a:cubicBezTo>
                <a:cubicBezTo>
                  <a:pt x="15922" y="41093"/>
                  <a:pt x="15733" y="40930"/>
                  <a:pt x="15624" y="40930"/>
                </a:cubicBezTo>
                <a:cubicBezTo>
                  <a:pt x="15543" y="40930"/>
                  <a:pt x="15299" y="41093"/>
                  <a:pt x="15217" y="41120"/>
                </a:cubicBezTo>
                <a:cubicBezTo>
                  <a:pt x="15190" y="41120"/>
                  <a:pt x="14837" y="41283"/>
                  <a:pt x="14837" y="41283"/>
                </a:cubicBezTo>
                <a:cubicBezTo>
                  <a:pt x="14783" y="41256"/>
                  <a:pt x="14431" y="41120"/>
                  <a:pt x="14431" y="41093"/>
                </a:cubicBezTo>
                <a:cubicBezTo>
                  <a:pt x="14431" y="41066"/>
                  <a:pt x="14783" y="40957"/>
                  <a:pt x="14837" y="40930"/>
                </a:cubicBezTo>
                <a:cubicBezTo>
                  <a:pt x="14892" y="40903"/>
                  <a:pt x="15217" y="40795"/>
                  <a:pt x="15217" y="40740"/>
                </a:cubicBezTo>
                <a:cubicBezTo>
                  <a:pt x="15244" y="40686"/>
                  <a:pt x="14837" y="40605"/>
                  <a:pt x="14837" y="40551"/>
                </a:cubicBezTo>
                <a:cubicBezTo>
                  <a:pt x="14837" y="40496"/>
                  <a:pt x="15244" y="40415"/>
                  <a:pt x="15217" y="40388"/>
                </a:cubicBezTo>
                <a:cubicBezTo>
                  <a:pt x="15190" y="40306"/>
                  <a:pt x="14892" y="40252"/>
                  <a:pt x="14837" y="40198"/>
                </a:cubicBezTo>
                <a:cubicBezTo>
                  <a:pt x="14756" y="40117"/>
                  <a:pt x="14539" y="40062"/>
                  <a:pt x="14458" y="39981"/>
                </a:cubicBezTo>
                <a:cubicBezTo>
                  <a:pt x="14431" y="40062"/>
                  <a:pt x="14078" y="40117"/>
                  <a:pt x="14078" y="40171"/>
                </a:cubicBezTo>
                <a:cubicBezTo>
                  <a:pt x="14051" y="40225"/>
                  <a:pt x="14485" y="40306"/>
                  <a:pt x="14458" y="40361"/>
                </a:cubicBezTo>
                <a:cubicBezTo>
                  <a:pt x="14431" y="40415"/>
                  <a:pt x="14132" y="40496"/>
                  <a:pt x="14051" y="40523"/>
                </a:cubicBezTo>
                <a:cubicBezTo>
                  <a:pt x="13969" y="40605"/>
                  <a:pt x="13780" y="40659"/>
                  <a:pt x="13671" y="40713"/>
                </a:cubicBezTo>
                <a:cubicBezTo>
                  <a:pt x="13535" y="40740"/>
                  <a:pt x="13346" y="40822"/>
                  <a:pt x="13264" y="40876"/>
                </a:cubicBezTo>
                <a:cubicBezTo>
                  <a:pt x="13210" y="40903"/>
                  <a:pt x="12857" y="40985"/>
                  <a:pt x="12857" y="41039"/>
                </a:cubicBezTo>
                <a:cubicBezTo>
                  <a:pt x="12857" y="41093"/>
                  <a:pt x="13237" y="41174"/>
                  <a:pt x="13237" y="41229"/>
                </a:cubicBezTo>
                <a:cubicBezTo>
                  <a:pt x="12993" y="41337"/>
                  <a:pt x="12722" y="41446"/>
                  <a:pt x="12451" y="41554"/>
                </a:cubicBezTo>
                <a:cubicBezTo>
                  <a:pt x="12179" y="41418"/>
                  <a:pt x="11935" y="41283"/>
                  <a:pt x="11664" y="41147"/>
                </a:cubicBezTo>
                <a:lnTo>
                  <a:pt x="12071" y="40985"/>
                </a:lnTo>
                <a:cubicBezTo>
                  <a:pt x="12125" y="40957"/>
                  <a:pt x="12478" y="40849"/>
                  <a:pt x="12478" y="40822"/>
                </a:cubicBezTo>
                <a:cubicBezTo>
                  <a:pt x="12478" y="40795"/>
                  <a:pt x="12152" y="40659"/>
                  <a:pt x="12098" y="40605"/>
                </a:cubicBezTo>
                <a:cubicBezTo>
                  <a:pt x="11962" y="40551"/>
                  <a:pt x="11827" y="40469"/>
                  <a:pt x="11718" y="40415"/>
                </a:cubicBezTo>
                <a:lnTo>
                  <a:pt x="10904" y="40713"/>
                </a:lnTo>
                <a:cubicBezTo>
                  <a:pt x="10823" y="40740"/>
                  <a:pt x="10606" y="40849"/>
                  <a:pt x="10498" y="40876"/>
                </a:cubicBezTo>
                <a:cubicBezTo>
                  <a:pt x="10498" y="40876"/>
                  <a:pt x="10118" y="40659"/>
                  <a:pt x="10145" y="40659"/>
                </a:cubicBezTo>
                <a:cubicBezTo>
                  <a:pt x="10145" y="40605"/>
                  <a:pt x="10552" y="40551"/>
                  <a:pt x="10525" y="40496"/>
                </a:cubicBezTo>
                <a:cubicBezTo>
                  <a:pt x="10525" y="40469"/>
                  <a:pt x="10226" y="40306"/>
                  <a:pt x="10172" y="40279"/>
                </a:cubicBezTo>
                <a:cubicBezTo>
                  <a:pt x="10118" y="40252"/>
                  <a:pt x="9820" y="40442"/>
                  <a:pt x="9765" y="40442"/>
                </a:cubicBezTo>
                <a:cubicBezTo>
                  <a:pt x="9711" y="40415"/>
                  <a:pt x="9440" y="40198"/>
                  <a:pt x="9386" y="40225"/>
                </a:cubicBezTo>
                <a:cubicBezTo>
                  <a:pt x="9331" y="40225"/>
                  <a:pt x="9006" y="40361"/>
                  <a:pt x="9006" y="40361"/>
                </a:cubicBezTo>
                <a:cubicBezTo>
                  <a:pt x="9006" y="40415"/>
                  <a:pt x="9386" y="40523"/>
                  <a:pt x="9358" y="40578"/>
                </a:cubicBezTo>
                <a:cubicBezTo>
                  <a:pt x="9331" y="40632"/>
                  <a:pt x="9060" y="40686"/>
                  <a:pt x="8979" y="40740"/>
                </a:cubicBezTo>
                <a:cubicBezTo>
                  <a:pt x="8870" y="40795"/>
                  <a:pt x="8707" y="40849"/>
                  <a:pt x="8599" y="40903"/>
                </a:cubicBezTo>
                <a:lnTo>
                  <a:pt x="8192" y="41066"/>
                </a:lnTo>
                <a:cubicBezTo>
                  <a:pt x="8165" y="41120"/>
                  <a:pt x="7812" y="41174"/>
                  <a:pt x="7812" y="41229"/>
                </a:cubicBezTo>
                <a:cubicBezTo>
                  <a:pt x="7812" y="41174"/>
                  <a:pt x="7433" y="41093"/>
                  <a:pt x="7460" y="41039"/>
                </a:cubicBezTo>
                <a:cubicBezTo>
                  <a:pt x="7460" y="40985"/>
                  <a:pt x="7839" y="40903"/>
                  <a:pt x="7839" y="40849"/>
                </a:cubicBezTo>
                <a:cubicBezTo>
                  <a:pt x="7812" y="40795"/>
                  <a:pt x="7460" y="40713"/>
                  <a:pt x="7460" y="40659"/>
                </a:cubicBezTo>
                <a:cubicBezTo>
                  <a:pt x="7460" y="40605"/>
                  <a:pt x="7839" y="40551"/>
                  <a:pt x="7839" y="40496"/>
                </a:cubicBezTo>
                <a:cubicBezTo>
                  <a:pt x="7839" y="40469"/>
                  <a:pt x="7514" y="40306"/>
                  <a:pt x="7460" y="40279"/>
                </a:cubicBezTo>
                <a:cubicBezTo>
                  <a:pt x="7460" y="40279"/>
                  <a:pt x="7080" y="40442"/>
                  <a:pt x="7080" y="40469"/>
                </a:cubicBezTo>
                <a:cubicBezTo>
                  <a:pt x="7080" y="40469"/>
                  <a:pt x="7161" y="40523"/>
                  <a:pt x="7270" y="40551"/>
                </a:cubicBezTo>
                <a:cubicBezTo>
                  <a:pt x="7324" y="40578"/>
                  <a:pt x="7351" y="40605"/>
                  <a:pt x="7405" y="40632"/>
                </a:cubicBezTo>
                <a:lnTo>
                  <a:pt x="7460" y="40659"/>
                </a:lnTo>
                <a:cubicBezTo>
                  <a:pt x="7351" y="40686"/>
                  <a:pt x="7188" y="40822"/>
                  <a:pt x="7080" y="40822"/>
                </a:cubicBezTo>
                <a:cubicBezTo>
                  <a:pt x="6944" y="40822"/>
                  <a:pt x="6836" y="40659"/>
                  <a:pt x="6700" y="40632"/>
                </a:cubicBezTo>
                <a:cubicBezTo>
                  <a:pt x="6565" y="40632"/>
                  <a:pt x="6456" y="40442"/>
                  <a:pt x="6321" y="40442"/>
                </a:cubicBezTo>
                <a:cubicBezTo>
                  <a:pt x="6185" y="40442"/>
                  <a:pt x="6049" y="40632"/>
                  <a:pt x="5941" y="40605"/>
                </a:cubicBezTo>
                <a:cubicBezTo>
                  <a:pt x="5805" y="40605"/>
                  <a:pt x="5697" y="40442"/>
                  <a:pt x="5561" y="40415"/>
                </a:cubicBezTo>
                <a:cubicBezTo>
                  <a:pt x="5453" y="40415"/>
                  <a:pt x="5263" y="40632"/>
                  <a:pt x="5181" y="40605"/>
                </a:cubicBezTo>
                <a:cubicBezTo>
                  <a:pt x="5046" y="40578"/>
                  <a:pt x="4883" y="40469"/>
                  <a:pt x="4774" y="40415"/>
                </a:cubicBezTo>
                <a:cubicBezTo>
                  <a:pt x="4666" y="40361"/>
                  <a:pt x="4530" y="40279"/>
                  <a:pt x="4395" y="40225"/>
                </a:cubicBezTo>
                <a:cubicBezTo>
                  <a:pt x="4368" y="40225"/>
                  <a:pt x="4286" y="40171"/>
                  <a:pt x="4205" y="40144"/>
                </a:cubicBezTo>
                <a:lnTo>
                  <a:pt x="4151" y="40089"/>
                </a:lnTo>
                <a:lnTo>
                  <a:pt x="4151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123" y="40089"/>
                </a:lnTo>
                <a:lnTo>
                  <a:pt x="4096" y="40089"/>
                </a:lnTo>
                <a:lnTo>
                  <a:pt x="4069" y="40062"/>
                </a:lnTo>
                <a:cubicBezTo>
                  <a:pt x="4042" y="40062"/>
                  <a:pt x="4015" y="40035"/>
                  <a:pt x="3988" y="40035"/>
                </a:cubicBezTo>
                <a:cubicBezTo>
                  <a:pt x="3961" y="40035"/>
                  <a:pt x="3825" y="40089"/>
                  <a:pt x="3717" y="40117"/>
                </a:cubicBezTo>
                <a:cubicBezTo>
                  <a:pt x="3635" y="40144"/>
                  <a:pt x="3527" y="40171"/>
                  <a:pt x="3473" y="40171"/>
                </a:cubicBezTo>
                <a:cubicBezTo>
                  <a:pt x="3310" y="40117"/>
                  <a:pt x="3147" y="39927"/>
                  <a:pt x="3066" y="39845"/>
                </a:cubicBezTo>
                <a:cubicBezTo>
                  <a:pt x="2957" y="39764"/>
                  <a:pt x="2849" y="39601"/>
                  <a:pt x="2713" y="39466"/>
                </a:cubicBezTo>
                <a:cubicBezTo>
                  <a:pt x="2686" y="39466"/>
                  <a:pt x="2605" y="39438"/>
                  <a:pt x="2469" y="39411"/>
                </a:cubicBezTo>
                <a:cubicBezTo>
                  <a:pt x="2360" y="39384"/>
                  <a:pt x="2252" y="39357"/>
                  <a:pt x="2225" y="39330"/>
                </a:cubicBezTo>
                <a:cubicBezTo>
                  <a:pt x="2198" y="39357"/>
                  <a:pt x="2279" y="39466"/>
                  <a:pt x="2388" y="39574"/>
                </a:cubicBezTo>
                <a:cubicBezTo>
                  <a:pt x="2469" y="39683"/>
                  <a:pt x="2550" y="39764"/>
                  <a:pt x="2550" y="39791"/>
                </a:cubicBezTo>
                <a:cubicBezTo>
                  <a:pt x="2550" y="39791"/>
                  <a:pt x="2496" y="39791"/>
                  <a:pt x="2442" y="39791"/>
                </a:cubicBezTo>
                <a:cubicBezTo>
                  <a:pt x="2415" y="39764"/>
                  <a:pt x="2333" y="39764"/>
                  <a:pt x="2279" y="39737"/>
                </a:cubicBezTo>
                <a:cubicBezTo>
                  <a:pt x="2116" y="39683"/>
                  <a:pt x="1981" y="39601"/>
                  <a:pt x="1981" y="39601"/>
                </a:cubicBezTo>
                <a:cubicBezTo>
                  <a:pt x="1926" y="39547"/>
                  <a:pt x="1845" y="39411"/>
                  <a:pt x="1791" y="39276"/>
                </a:cubicBezTo>
                <a:cubicBezTo>
                  <a:pt x="1764" y="39140"/>
                  <a:pt x="1709" y="39004"/>
                  <a:pt x="1709" y="38950"/>
                </a:cubicBezTo>
                <a:cubicBezTo>
                  <a:pt x="1709" y="38896"/>
                  <a:pt x="1682" y="38706"/>
                  <a:pt x="1682" y="38543"/>
                </a:cubicBezTo>
                <a:cubicBezTo>
                  <a:pt x="1682" y="38381"/>
                  <a:pt x="1737" y="38245"/>
                  <a:pt x="1737" y="38245"/>
                </a:cubicBezTo>
                <a:cubicBezTo>
                  <a:pt x="1764" y="38245"/>
                  <a:pt x="1791" y="38381"/>
                  <a:pt x="1872" y="38516"/>
                </a:cubicBezTo>
                <a:cubicBezTo>
                  <a:pt x="1926" y="38625"/>
                  <a:pt x="2008" y="38733"/>
                  <a:pt x="2035" y="38760"/>
                </a:cubicBezTo>
                <a:cubicBezTo>
                  <a:pt x="2171" y="38896"/>
                  <a:pt x="2333" y="39004"/>
                  <a:pt x="2469" y="39059"/>
                </a:cubicBezTo>
                <a:cubicBezTo>
                  <a:pt x="2550" y="39167"/>
                  <a:pt x="2577" y="39384"/>
                  <a:pt x="2713" y="39493"/>
                </a:cubicBezTo>
                <a:cubicBezTo>
                  <a:pt x="2794" y="39520"/>
                  <a:pt x="3120" y="39520"/>
                  <a:pt x="3201" y="39493"/>
                </a:cubicBezTo>
                <a:cubicBezTo>
                  <a:pt x="3337" y="39520"/>
                  <a:pt x="3500" y="39466"/>
                  <a:pt x="3635" y="39438"/>
                </a:cubicBezTo>
                <a:cubicBezTo>
                  <a:pt x="3662" y="39438"/>
                  <a:pt x="3744" y="39411"/>
                  <a:pt x="3852" y="39384"/>
                </a:cubicBezTo>
                <a:cubicBezTo>
                  <a:pt x="3934" y="39357"/>
                  <a:pt x="4015" y="39330"/>
                  <a:pt x="4015" y="39303"/>
                </a:cubicBezTo>
                <a:cubicBezTo>
                  <a:pt x="3988" y="39303"/>
                  <a:pt x="3662" y="39113"/>
                  <a:pt x="3690" y="39086"/>
                </a:cubicBezTo>
                <a:cubicBezTo>
                  <a:pt x="3771" y="39032"/>
                  <a:pt x="3961" y="39004"/>
                  <a:pt x="4015" y="38950"/>
                </a:cubicBezTo>
                <a:lnTo>
                  <a:pt x="4123" y="38896"/>
                </a:lnTo>
                <a:lnTo>
                  <a:pt x="4151" y="38896"/>
                </a:lnTo>
                <a:lnTo>
                  <a:pt x="4151" y="38896"/>
                </a:lnTo>
                <a:lnTo>
                  <a:pt x="4151" y="38869"/>
                </a:lnTo>
                <a:lnTo>
                  <a:pt x="4178" y="38869"/>
                </a:lnTo>
                <a:lnTo>
                  <a:pt x="4178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51" y="38869"/>
                </a:lnTo>
                <a:lnTo>
                  <a:pt x="4178" y="38869"/>
                </a:lnTo>
                <a:lnTo>
                  <a:pt x="4395" y="38760"/>
                </a:lnTo>
                <a:cubicBezTo>
                  <a:pt x="4503" y="38706"/>
                  <a:pt x="4639" y="38652"/>
                  <a:pt x="4774" y="38570"/>
                </a:cubicBezTo>
                <a:lnTo>
                  <a:pt x="5561" y="38950"/>
                </a:lnTo>
                <a:cubicBezTo>
                  <a:pt x="5425" y="39004"/>
                  <a:pt x="5290" y="39086"/>
                  <a:pt x="5154" y="39140"/>
                </a:cubicBezTo>
                <a:cubicBezTo>
                  <a:pt x="5127" y="39167"/>
                  <a:pt x="4774" y="39303"/>
                  <a:pt x="4774" y="39330"/>
                </a:cubicBezTo>
                <a:cubicBezTo>
                  <a:pt x="4802" y="39357"/>
                  <a:pt x="5100" y="39466"/>
                  <a:pt x="5181" y="39493"/>
                </a:cubicBezTo>
                <a:cubicBezTo>
                  <a:pt x="5290" y="39574"/>
                  <a:pt x="5425" y="39628"/>
                  <a:pt x="5561" y="39683"/>
                </a:cubicBezTo>
                <a:lnTo>
                  <a:pt x="5941" y="39520"/>
                </a:lnTo>
                <a:cubicBezTo>
                  <a:pt x="5995" y="39493"/>
                  <a:pt x="6348" y="39357"/>
                  <a:pt x="6321" y="39330"/>
                </a:cubicBezTo>
                <a:cubicBezTo>
                  <a:pt x="6321" y="39303"/>
                  <a:pt x="5914" y="39167"/>
                  <a:pt x="5941" y="39140"/>
                </a:cubicBezTo>
                <a:cubicBezTo>
                  <a:pt x="5995" y="39086"/>
                  <a:pt x="6239" y="39004"/>
                  <a:pt x="6321" y="38977"/>
                </a:cubicBezTo>
                <a:cubicBezTo>
                  <a:pt x="6429" y="38923"/>
                  <a:pt x="6592" y="38842"/>
                  <a:pt x="6727" y="38787"/>
                </a:cubicBezTo>
                <a:cubicBezTo>
                  <a:pt x="6755" y="38787"/>
                  <a:pt x="7080" y="38977"/>
                  <a:pt x="7107" y="39004"/>
                </a:cubicBezTo>
                <a:cubicBezTo>
                  <a:pt x="7216" y="39032"/>
                  <a:pt x="7378" y="39167"/>
                  <a:pt x="7514" y="39194"/>
                </a:cubicBezTo>
                <a:cubicBezTo>
                  <a:pt x="7568" y="39221"/>
                  <a:pt x="7812" y="39032"/>
                  <a:pt x="7894" y="39032"/>
                </a:cubicBezTo>
                <a:cubicBezTo>
                  <a:pt x="8002" y="39032"/>
                  <a:pt x="8192" y="39249"/>
                  <a:pt x="8273" y="39249"/>
                </a:cubicBezTo>
                <a:cubicBezTo>
                  <a:pt x="8382" y="39221"/>
                  <a:pt x="8599" y="39113"/>
                  <a:pt x="8680" y="39086"/>
                </a:cubicBezTo>
                <a:cubicBezTo>
                  <a:pt x="8816" y="39032"/>
                  <a:pt x="8952" y="38977"/>
                  <a:pt x="9087" y="38923"/>
                </a:cubicBezTo>
                <a:lnTo>
                  <a:pt x="9901" y="38598"/>
                </a:lnTo>
                <a:cubicBezTo>
                  <a:pt x="9901" y="38679"/>
                  <a:pt x="10281" y="38760"/>
                  <a:pt x="10253" y="38815"/>
                </a:cubicBezTo>
                <a:cubicBezTo>
                  <a:pt x="10253" y="38869"/>
                  <a:pt x="9847" y="38923"/>
                  <a:pt x="9874" y="38977"/>
                </a:cubicBezTo>
                <a:cubicBezTo>
                  <a:pt x="9874" y="39004"/>
                  <a:pt x="10253" y="39167"/>
                  <a:pt x="10226" y="39194"/>
                </a:cubicBezTo>
                <a:cubicBezTo>
                  <a:pt x="10199" y="39249"/>
                  <a:pt x="9928" y="39303"/>
                  <a:pt x="9847" y="39357"/>
                </a:cubicBezTo>
                <a:cubicBezTo>
                  <a:pt x="9711" y="39411"/>
                  <a:pt x="9575" y="39466"/>
                  <a:pt x="9440" y="39493"/>
                </a:cubicBezTo>
                <a:cubicBezTo>
                  <a:pt x="9413" y="39520"/>
                  <a:pt x="9114" y="39303"/>
                  <a:pt x="9060" y="39276"/>
                </a:cubicBezTo>
                <a:cubicBezTo>
                  <a:pt x="8979" y="39276"/>
                  <a:pt x="8762" y="39438"/>
                  <a:pt x="8653" y="39438"/>
                </a:cubicBezTo>
                <a:cubicBezTo>
                  <a:pt x="8518" y="39466"/>
                  <a:pt x="8382" y="39547"/>
                  <a:pt x="8273" y="39601"/>
                </a:cubicBezTo>
                <a:cubicBezTo>
                  <a:pt x="8219" y="39628"/>
                  <a:pt x="7948" y="39764"/>
                  <a:pt x="7867" y="39764"/>
                </a:cubicBezTo>
                <a:cubicBezTo>
                  <a:pt x="7812" y="39764"/>
                  <a:pt x="7541" y="39601"/>
                  <a:pt x="7487" y="39574"/>
                </a:cubicBezTo>
                <a:cubicBezTo>
                  <a:pt x="7460" y="39547"/>
                  <a:pt x="7134" y="39357"/>
                  <a:pt x="7107" y="39357"/>
                </a:cubicBezTo>
                <a:cubicBezTo>
                  <a:pt x="7080" y="39384"/>
                  <a:pt x="6727" y="39520"/>
                  <a:pt x="6727" y="39547"/>
                </a:cubicBezTo>
                <a:cubicBezTo>
                  <a:pt x="6727" y="39601"/>
                  <a:pt x="7134" y="39683"/>
                  <a:pt x="7107" y="39737"/>
                </a:cubicBezTo>
                <a:cubicBezTo>
                  <a:pt x="7080" y="39791"/>
                  <a:pt x="6782" y="39872"/>
                  <a:pt x="6727" y="39900"/>
                </a:cubicBezTo>
                <a:cubicBezTo>
                  <a:pt x="6673" y="39927"/>
                  <a:pt x="6402" y="40089"/>
                  <a:pt x="6321" y="40089"/>
                </a:cubicBezTo>
                <a:cubicBezTo>
                  <a:pt x="6212" y="40089"/>
                  <a:pt x="6049" y="39872"/>
                  <a:pt x="5941" y="39900"/>
                </a:cubicBezTo>
                <a:cubicBezTo>
                  <a:pt x="5805" y="39900"/>
                  <a:pt x="5697" y="40062"/>
                  <a:pt x="5561" y="40062"/>
                </a:cubicBezTo>
                <a:cubicBezTo>
                  <a:pt x="5697" y="40089"/>
                  <a:pt x="5805" y="40252"/>
                  <a:pt x="5941" y="40252"/>
                </a:cubicBezTo>
                <a:cubicBezTo>
                  <a:pt x="6076" y="40279"/>
                  <a:pt x="6212" y="40089"/>
                  <a:pt x="6321" y="40089"/>
                </a:cubicBezTo>
                <a:cubicBezTo>
                  <a:pt x="6456" y="40089"/>
                  <a:pt x="6592" y="40279"/>
                  <a:pt x="6700" y="40279"/>
                </a:cubicBezTo>
                <a:cubicBezTo>
                  <a:pt x="6836" y="40279"/>
                  <a:pt x="6971" y="40117"/>
                  <a:pt x="7107" y="40117"/>
                </a:cubicBezTo>
                <a:cubicBezTo>
                  <a:pt x="7216" y="40117"/>
                  <a:pt x="7351" y="40306"/>
                  <a:pt x="7487" y="40306"/>
                </a:cubicBezTo>
                <a:cubicBezTo>
                  <a:pt x="7568" y="40306"/>
                  <a:pt x="7758" y="40117"/>
                  <a:pt x="7867" y="40144"/>
                </a:cubicBezTo>
                <a:cubicBezTo>
                  <a:pt x="7948" y="40144"/>
                  <a:pt x="8165" y="40361"/>
                  <a:pt x="8246" y="40361"/>
                </a:cubicBezTo>
                <a:cubicBezTo>
                  <a:pt x="8355" y="40334"/>
                  <a:pt x="8545" y="40225"/>
                  <a:pt x="8626" y="40198"/>
                </a:cubicBezTo>
                <a:lnTo>
                  <a:pt x="9033" y="40035"/>
                </a:lnTo>
                <a:lnTo>
                  <a:pt x="9413" y="39872"/>
                </a:lnTo>
                <a:cubicBezTo>
                  <a:pt x="9548" y="39818"/>
                  <a:pt x="9684" y="39764"/>
                  <a:pt x="9820" y="39710"/>
                </a:cubicBezTo>
                <a:cubicBezTo>
                  <a:pt x="9955" y="39683"/>
                  <a:pt x="10091" y="39628"/>
                  <a:pt x="10226" y="39574"/>
                </a:cubicBezTo>
                <a:cubicBezTo>
                  <a:pt x="10253" y="39547"/>
                  <a:pt x="10552" y="39411"/>
                  <a:pt x="10606" y="39411"/>
                </a:cubicBezTo>
                <a:cubicBezTo>
                  <a:pt x="10742" y="39438"/>
                  <a:pt x="10850" y="39628"/>
                  <a:pt x="10986" y="39628"/>
                </a:cubicBezTo>
                <a:cubicBezTo>
                  <a:pt x="11121" y="39655"/>
                  <a:pt x="11257" y="39466"/>
                  <a:pt x="11393" y="39493"/>
                </a:cubicBezTo>
                <a:cubicBezTo>
                  <a:pt x="11420" y="39493"/>
                  <a:pt x="11745" y="39710"/>
                  <a:pt x="11772" y="39710"/>
                </a:cubicBezTo>
                <a:cubicBezTo>
                  <a:pt x="11881" y="39655"/>
                  <a:pt x="12017" y="39601"/>
                  <a:pt x="12152" y="39547"/>
                </a:cubicBezTo>
                <a:cubicBezTo>
                  <a:pt x="12261" y="39493"/>
                  <a:pt x="12505" y="39438"/>
                  <a:pt x="12559" y="39384"/>
                </a:cubicBezTo>
                <a:cubicBezTo>
                  <a:pt x="12586" y="39357"/>
                  <a:pt x="12179" y="39221"/>
                  <a:pt x="12179" y="39167"/>
                </a:cubicBezTo>
                <a:cubicBezTo>
                  <a:pt x="12179" y="39113"/>
                  <a:pt x="12532" y="39059"/>
                  <a:pt x="12559" y="39004"/>
                </a:cubicBezTo>
                <a:cubicBezTo>
                  <a:pt x="12586" y="38977"/>
                  <a:pt x="12206" y="38842"/>
                  <a:pt x="12206" y="38815"/>
                </a:cubicBezTo>
                <a:cubicBezTo>
                  <a:pt x="12206" y="38760"/>
                  <a:pt x="12532" y="38679"/>
                  <a:pt x="12586" y="38652"/>
                </a:cubicBezTo>
                <a:cubicBezTo>
                  <a:pt x="12695" y="38598"/>
                  <a:pt x="12857" y="38543"/>
                  <a:pt x="12966" y="38489"/>
                </a:cubicBezTo>
                <a:lnTo>
                  <a:pt x="13725" y="38896"/>
                </a:lnTo>
                <a:cubicBezTo>
                  <a:pt x="13698" y="38950"/>
                  <a:pt x="13318" y="38977"/>
                  <a:pt x="13318" y="39059"/>
                </a:cubicBezTo>
                <a:cubicBezTo>
                  <a:pt x="13318" y="39086"/>
                  <a:pt x="13644" y="39221"/>
                  <a:pt x="13698" y="39249"/>
                </a:cubicBezTo>
                <a:cubicBezTo>
                  <a:pt x="13752" y="39276"/>
                  <a:pt x="13997" y="39438"/>
                  <a:pt x="14078" y="39466"/>
                </a:cubicBezTo>
                <a:cubicBezTo>
                  <a:pt x="14186" y="39466"/>
                  <a:pt x="14349" y="39276"/>
                  <a:pt x="14458" y="39276"/>
                </a:cubicBezTo>
                <a:cubicBezTo>
                  <a:pt x="14539" y="39276"/>
                  <a:pt x="14783" y="39438"/>
                  <a:pt x="14837" y="39466"/>
                </a:cubicBezTo>
                <a:cubicBezTo>
                  <a:pt x="14892" y="39493"/>
                  <a:pt x="15217" y="39655"/>
                  <a:pt x="15244" y="39655"/>
                </a:cubicBezTo>
                <a:cubicBezTo>
                  <a:pt x="15271" y="39655"/>
                  <a:pt x="15624" y="39520"/>
                  <a:pt x="15624" y="39493"/>
                </a:cubicBezTo>
                <a:cubicBezTo>
                  <a:pt x="15624" y="39438"/>
                  <a:pt x="15299" y="39330"/>
                  <a:pt x="15244" y="39303"/>
                </a:cubicBezTo>
                <a:cubicBezTo>
                  <a:pt x="15190" y="39276"/>
                  <a:pt x="14919" y="39113"/>
                  <a:pt x="14865" y="39113"/>
                </a:cubicBezTo>
                <a:cubicBezTo>
                  <a:pt x="14973" y="39113"/>
                  <a:pt x="15109" y="38923"/>
                  <a:pt x="15244" y="38923"/>
                </a:cubicBezTo>
                <a:cubicBezTo>
                  <a:pt x="15299" y="38923"/>
                  <a:pt x="15543" y="39086"/>
                  <a:pt x="15624" y="39113"/>
                </a:cubicBezTo>
                <a:cubicBezTo>
                  <a:pt x="15705" y="39167"/>
                  <a:pt x="15868" y="39276"/>
                  <a:pt x="16004" y="39303"/>
                </a:cubicBezTo>
                <a:cubicBezTo>
                  <a:pt x="16139" y="39330"/>
                  <a:pt x="16248" y="39466"/>
                  <a:pt x="16383" y="39493"/>
                </a:cubicBezTo>
                <a:cubicBezTo>
                  <a:pt x="16492" y="39493"/>
                  <a:pt x="16655" y="39303"/>
                  <a:pt x="16763" y="39303"/>
                </a:cubicBezTo>
                <a:cubicBezTo>
                  <a:pt x="16899" y="39303"/>
                  <a:pt x="17034" y="39493"/>
                  <a:pt x="17170" y="39493"/>
                </a:cubicBezTo>
                <a:cubicBezTo>
                  <a:pt x="17251" y="39493"/>
                  <a:pt x="17468" y="39330"/>
                  <a:pt x="17550" y="39303"/>
                </a:cubicBezTo>
                <a:cubicBezTo>
                  <a:pt x="17658" y="39249"/>
                  <a:pt x="17794" y="39140"/>
                  <a:pt x="17930" y="39113"/>
                </a:cubicBezTo>
                <a:cubicBezTo>
                  <a:pt x="18011" y="39086"/>
                  <a:pt x="18201" y="38923"/>
                  <a:pt x="18282" y="38923"/>
                </a:cubicBezTo>
                <a:cubicBezTo>
                  <a:pt x="18336" y="38923"/>
                  <a:pt x="18635" y="39113"/>
                  <a:pt x="18689" y="39086"/>
                </a:cubicBezTo>
                <a:cubicBezTo>
                  <a:pt x="18825" y="39059"/>
                  <a:pt x="18933" y="38977"/>
                  <a:pt x="19069" y="38896"/>
                </a:cubicBezTo>
                <a:lnTo>
                  <a:pt x="19421" y="38706"/>
                </a:lnTo>
                <a:cubicBezTo>
                  <a:pt x="19665" y="38570"/>
                  <a:pt x="19910" y="38435"/>
                  <a:pt x="20154" y="38299"/>
                </a:cubicBezTo>
                <a:cubicBezTo>
                  <a:pt x="20181" y="38381"/>
                  <a:pt x="20533" y="38408"/>
                  <a:pt x="20533" y="38462"/>
                </a:cubicBezTo>
                <a:cubicBezTo>
                  <a:pt x="20561" y="38516"/>
                  <a:pt x="20154" y="38625"/>
                  <a:pt x="20181" y="38679"/>
                </a:cubicBezTo>
                <a:cubicBezTo>
                  <a:pt x="20208" y="38733"/>
                  <a:pt x="20561" y="38787"/>
                  <a:pt x="20561" y="38842"/>
                </a:cubicBezTo>
                <a:cubicBezTo>
                  <a:pt x="20588" y="38896"/>
                  <a:pt x="20208" y="38977"/>
                  <a:pt x="20208" y="39059"/>
                </a:cubicBezTo>
                <a:cubicBezTo>
                  <a:pt x="20208" y="39086"/>
                  <a:pt x="20561" y="39167"/>
                  <a:pt x="20588" y="39221"/>
                </a:cubicBezTo>
                <a:cubicBezTo>
                  <a:pt x="20669" y="39276"/>
                  <a:pt x="20913" y="39303"/>
                  <a:pt x="20995" y="39384"/>
                </a:cubicBezTo>
                <a:lnTo>
                  <a:pt x="21374" y="39167"/>
                </a:lnTo>
                <a:cubicBezTo>
                  <a:pt x="21483" y="39113"/>
                  <a:pt x="21646" y="39032"/>
                  <a:pt x="21727" y="38950"/>
                </a:cubicBezTo>
                <a:cubicBezTo>
                  <a:pt x="21781" y="38896"/>
                  <a:pt x="22079" y="38787"/>
                  <a:pt x="22079" y="38733"/>
                </a:cubicBezTo>
                <a:cubicBezTo>
                  <a:pt x="22079" y="38733"/>
                  <a:pt x="21700" y="38570"/>
                  <a:pt x="21700" y="38570"/>
                </a:cubicBezTo>
                <a:cubicBezTo>
                  <a:pt x="21808" y="38570"/>
                  <a:pt x="21917" y="38381"/>
                  <a:pt x="22052" y="38381"/>
                </a:cubicBezTo>
                <a:cubicBezTo>
                  <a:pt x="22079" y="38354"/>
                  <a:pt x="22459" y="38516"/>
                  <a:pt x="22459" y="38516"/>
                </a:cubicBezTo>
                <a:cubicBezTo>
                  <a:pt x="22459" y="38543"/>
                  <a:pt x="22052" y="38706"/>
                  <a:pt x="22079" y="38733"/>
                </a:cubicBezTo>
                <a:cubicBezTo>
                  <a:pt x="22161" y="38787"/>
                  <a:pt x="22378" y="38842"/>
                  <a:pt x="22486" y="38896"/>
                </a:cubicBezTo>
                <a:cubicBezTo>
                  <a:pt x="22568" y="38923"/>
                  <a:pt x="22785" y="39032"/>
                  <a:pt x="22893" y="39032"/>
                </a:cubicBezTo>
                <a:cubicBezTo>
                  <a:pt x="23029" y="39032"/>
                  <a:pt x="23164" y="39194"/>
                  <a:pt x="23300" y="39167"/>
                </a:cubicBezTo>
                <a:cubicBezTo>
                  <a:pt x="23354" y="39167"/>
                  <a:pt x="23598" y="38977"/>
                  <a:pt x="23653" y="38950"/>
                </a:cubicBezTo>
                <a:cubicBezTo>
                  <a:pt x="23788" y="38896"/>
                  <a:pt x="23897" y="38815"/>
                  <a:pt x="24032" y="38733"/>
                </a:cubicBezTo>
                <a:cubicBezTo>
                  <a:pt x="24168" y="38679"/>
                  <a:pt x="24277" y="38598"/>
                  <a:pt x="24412" y="38516"/>
                </a:cubicBezTo>
                <a:cubicBezTo>
                  <a:pt x="24439" y="38489"/>
                  <a:pt x="24711" y="38299"/>
                  <a:pt x="24792" y="38299"/>
                </a:cubicBezTo>
                <a:cubicBezTo>
                  <a:pt x="24846" y="38299"/>
                  <a:pt x="25144" y="38435"/>
                  <a:pt x="25199" y="38462"/>
                </a:cubicBezTo>
                <a:cubicBezTo>
                  <a:pt x="25253" y="38489"/>
                  <a:pt x="25606" y="38598"/>
                  <a:pt x="25606" y="38625"/>
                </a:cubicBezTo>
                <a:cubicBezTo>
                  <a:pt x="25606" y="38625"/>
                  <a:pt x="25226" y="38842"/>
                  <a:pt x="25226" y="38842"/>
                </a:cubicBezTo>
                <a:cubicBezTo>
                  <a:pt x="25307" y="38842"/>
                  <a:pt x="25524" y="39004"/>
                  <a:pt x="25633" y="38977"/>
                </a:cubicBezTo>
                <a:cubicBezTo>
                  <a:pt x="25714" y="38977"/>
                  <a:pt x="25958" y="38815"/>
                  <a:pt x="26012" y="38787"/>
                </a:cubicBezTo>
                <a:cubicBezTo>
                  <a:pt x="26121" y="38733"/>
                  <a:pt x="26257" y="38625"/>
                  <a:pt x="26392" y="38570"/>
                </a:cubicBezTo>
                <a:cubicBezTo>
                  <a:pt x="26501" y="38543"/>
                  <a:pt x="26663" y="38381"/>
                  <a:pt x="26772" y="38381"/>
                </a:cubicBezTo>
                <a:cubicBezTo>
                  <a:pt x="26826" y="38381"/>
                  <a:pt x="27125" y="38570"/>
                  <a:pt x="27179" y="38543"/>
                </a:cubicBezTo>
                <a:cubicBezTo>
                  <a:pt x="27314" y="38489"/>
                  <a:pt x="27450" y="38408"/>
                  <a:pt x="27559" y="38354"/>
                </a:cubicBezTo>
                <a:cubicBezTo>
                  <a:pt x="27694" y="38272"/>
                  <a:pt x="27830" y="38218"/>
                  <a:pt x="27938" y="38164"/>
                </a:cubicBezTo>
                <a:lnTo>
                  <a:pt x="28725" y="37757"/>
                </a:lnTo>
                <a:lnTo>
                  <a:pt x="29511" y="38137"/>
                </a:lnTo>
                <a:cubicBezTo>
                  <a:pt x="29566" y="38164"/>
                  <a:pt x="29647" y="38191"/>
                  <a:pt x="29728" y="38218"/>
                </a:cubicBezTo>
                <a:cubicBezTo>
                  <a:pt x="29810" y="38245"/>
                  <a:pt x="29891" y="38272"/>
                  <a:pt x="29918" y="38299"/>
                </a:cubicBezTo>
                <a:cubicBezTo>
                  <a:pt x="29945" y="38326"/>
                  <a:pt x="29511" y="38462"/>
                  <a:pt x="29539" y="38489"/>
                </a:cubicBezTo>
                <a:cubicBezTo>
                  <a:pt x="29539" y="38516"/>
                  <a:pt x="29864" y="38652"/>
                  <a:pt x="29918" y="38679"/>
                </a:cubicBezTo>
                <a:cubicBezTo>
                  <a:pt x="30054" y="38733"/>
                  <a:pt x="30190" y="38815"/>
                  <a:pt x="30325" y="38869"/>
                </a:cubicBezTo>
                <a:cubicBezTo>
                  <a:pt x="30352" y="38787"/>
                  <a:pt x="30705" y="38733"/>
                  <a:pt x="30705" y="38679"/>
                </a:cubicBezTo>
                <a:cubicBezTo>
                  <a:pt x="30705" y="38652"/>
                  <a:pt x="30352" y="38516"/>
                  <a:pt x="30298" y="38489"/>
                </a:cubicBezTo>
                <a:cubicBezTo>
                  <a:pt x="30271" y="38489"/>
                  <a:pt x="29945" y="38299"/>
                  <a:pt x="29918" y="38299"/>
                </a:cubicBezTo>
                <a:cubicBezTo>
                  <a:pt x="30027" y="38299"/>
                  <a:pt x="30190" y="38137"/>
                  <a:pt x="30298" y="38137"/>
                </a:cubicBezTo>
                <a:cubicBezTo>
                  <a:pt x="30379" y="38137"/>
                  <a:pt x="30651" y="38272"/>
                  <a:pt x="30705" y="38299"/>
                </a:cubicBezTo>
                <a:cubicBezTo>
                  <a:pt x="30759" y="38326"/>
                  <a:pt x="31030" y="38489"/>
                  <a:pt x="31085" y="38489"/>
                </a:cubicBezTo>
                <a:cubicBezTo>
                  <a:pt x="31193" y="38489"/>
                  <a:pt x="31410" y="38354"/>
                  <a:pt x="31491" y="38326"/>
                </a:cubicBezTo>
                <a:cubicBezTo>
                  <a:pt x="31519" y="38299"/>
                  <a:pt x="31817" y="38137"/>
                  <a:pt x="31871" y="38137"/>
                </a:cubicBezTo>
                <a:cubicBezTo>
                  <a:pt x="31980" y="38137"/>
                  <a:pt x="32197" y="38299"/>
                  <a:pt x="32278" y="38326"/>
                </a:cubicBezTo>
                <a:cubicBezTo>
                  <a:pt x="32305" y="38354"/>
                  <a:pt x="32604" y="38516"/>
                  <a:pt x="32658" y="38516"/>
                </a:cubicBezTo>
                <a:cubicBezTo>
                  <a:pt x="32739" y="38516"/>
                  <a:pt x="33010" y="38326"/>
                  <a:pt x="33065" y="38354"/>
                </a:cubicBezTo>
                <a:cubicBezTo>
                  <a:pt x="33200" y="38381"/>
                  <a:pt x="33336" y="38489"/>
                  <a:pt x="33444" y="38543"/>
                </a:cubicBezTo>
                <a:cubicBezTo>
                  <a:pt x="33499" y="38570"/>
                  <a:pt x="33770" y="38760"/>
                  <a:pt x="33824" y="38760"/>
                </a:cubicBezTo>
                <a:cubicBezTo>
                  <a:pt x="33906" y="38760"/>
                  <a:pt x="34177" y="38598"/>
                  <a:pt x="34231" y="38570"/>
                </a:cubicBezTo>
                <a:lnTo>
                  <a:pt x="34638" y="38408"/>
                </a:lnTo>
                <a:cubicBezTo>
                  <a:pt x="34692" y="38381"/>
                  <a:pt x="34936" y="38245"/>
                  <a:pt x="35045" y="38245"/>
                </a:cubicBezTo>
                <a:cubicBezTo>
                  <a:pt x="35153" y="38245"/>
                  <a:pt x="35289" y="38462"/>
                  <a:pt x="35424" y="38462"/>
                </a:cubicBezTo>
                <a:cubicBezTo>
                  <a:pt x="35533" y="38462"/>
                  <a:pt x="35723" y="38299"/>
                  <a:pt x="35804" y="38299"/>
                </a:cubicBezTo>
                <a:cubicBezTo>
                  <a:pt x="35967" y="38326"/>
                  <a:pt x="36048" y="38489"/>
                  <a:pt x="36184" y="38516"/>
                </a:cubicBezTo>
                <a:cubicBezTo>
                  <a:pt x="36292" y="38543"/>
                  <a:pt x="36482" y="38354"/>
                  <a:pt x="36591" y="38354"/>
                </a:cubicBezTo>
                <a:cubicBezTo>
                  <a:pt x="36672" y="38354"/>
                  <a:pt x="36889" y="38543"/>
                  <a:pt x="36970" y="38570"/>
                </a:cubicBezTo>
                <a:cubicBezTo>
                  <a:pt x="36998" y="38598"/>
                  <a:pt x="37269" y="38787"/>
                  <a:pt x="37323" y="38787"/>
                </a:cubicBezTo>
                <a:cubicBezTo>
                  <a:pt x="37404" y="38787"/>
                  <a:pt x="37676" y="38625"/>
                  <a:pt x="37730" y="38625"/>
                </a:cubicBezTo>
                <a:lnTo>
                  <a:pt x="38110" y="38462"/>
                </a:lnTo>
                <a:cubicBezTo>
                  <a:pt x="38191" y="38408"/>
                  <a:pt x="38381" y="38299"/>
                  <a:pt x="38489" y="38272"/>
                </a:cubicBezTo>
                <a:cubicBezTo>
                  <a:pt x="38517" y="38272"/>
                  <a:pt x="38842" y="38462"/>
                  <a:pt x="38869" y="38489"/>
                </a:cubicBezTo>
                <a:cubicBezTo>
                  <a:pt x="38923" y="38516"/>
                  <a:pt x="39168" y="38679"/>
                  <a:pt x="39249" y="38679"/>
                </a:cubicBezTo>
                <a:cubicBezTo>
                  <a:pt x="39303" y="38679"/>
                  <a:pt x="39574" y="38543"/>
                  <a:pt x="39629" y="38516"/>
                </a:cubicBezTo>
                <a:cubicBezTo>
                  <a:pt x="39737" y="38462"/>
                  <a:pt x="39873" y="38381"/>
                  <a:pt x="40008" y="38326"/>
                </a:cubicBezTo>
                <a:cubicBezTo>
                  <a:pt x="40063" y="38299"/>
                  <a:pt x="40334" y="38164"/>
                  <a:pt x="40388" y="38164"/>
                </a:cubicBezTo>
                <a:cubicBezTo>
                  <a:pt x="40442" y="38164"/>
                  <a:pt x="40714" y="38326"/>
                  <a:pt x="40768" y="38354"/>
                </a:cubicBezTo>
                <a:cubicBezTo>
                  <a:pt x="40849" y="38381"/>
                  <a:pt x="41093" y="38462"/>
                  <a:pt x="41148" y="38543"/>
                </a:cubicBezTo>
                <a:cubicBezTo>
                  <a:pt x="41175" y="38570"/>
                  <a:pt x="40768" y="38679"/>
                  <a:pt x="40768" y="38706"/>
                </a:cubicBezTo>
                <a:cubicBezTo>
                  <a:pt x="40768" y="38733"/>
                  <a:pt x="41093" y="38896"/>
                  <a:pt x="41148" y="38896"/>
                </a:cubicBezTo>
                <a:cubicBezTo>
                  <a:pt x="41256" y="38923"/>
                  <a:pt x="41419" y="39086"/>
                  <a:pt x="41527" y="39086"/>
                </a:cubicBezTo>
                <a:cubicBezTo>
                  <a:pt x="41636" y="39086"/>
                  <a:pt x="41799" y="38896"/>
                  <a:pt x="41907" y="38896"/>
                </a:cubicBezTo>
                <a:cubicBezTo>
                  <a:pt x="41988" y="38923"/>
                  <a:pt x="42233" y="39113"/>
                  <a:pt x="42314" y="39086"/>
                </a:cubicBezTo>
                <a:cubicBezTo>
                  <a:pt x="42422" y="39059"/>
                  <a:pt x="42585" y="38950"/>
                  <a:pt x="42694" y="38896"/>
                </a:cubicBezTo>
                <a:cubicBezTo>
                  <a:pt x="42748" y="38869"/>
                  <a:pt x="42965" y="38733"/>
                  <a:pt x="43073" y="38706"/>
                </a:cubicBezTo>
                <a:cubicBezTo>
                  <a:pt x="43182" y="38706"/>
                  <a:pt x="43317" y="38896"/>
                  <a:pt x="43453" y="38896"/>
                </a:cubicBezTo>
                <a:cubicBezTo>
                  <a:pt x="43589" y="38896"/>
                  <a:pt x="43697" y="38706"/>
                  <a:pt x="43833" y="38706"/>
                </a:cubicBezTo>
                <a:cubicBezTo>
                  <a:pt x="43941" y="38706"/>
                  <a:pt x="44077" y="38896"/>
                  <a:pt x="44213" y="38869"/>
                </a:cubicBezTo>
                <a:cubicBezTo>
                  <a:pt x="44348" y="38869"/>
                  <a:pt x="44457" y="38679"/>
                  <a:pt x="44592" y="38679"/>
                </a:cubicBezTo>
                <a:cubicBezTo>
                  <a:pt x="44728" y="38679"/>
                  <a:pt x="44836" y="38869"/>
                  <a:pt x="44972" y="38869"/>
                </a:cubicBezTo>
                <a:cubicBezTo>
                  <a:pt x="45081" y="38842"/>
                  <a:pt x="45243" y="38652"/>
                  <a:pt x="45352" y="38652"/>
                </a:cubicBezTo>
                <a:cubicBezTo>
                  <a:pt x="45460" y="38679"/>
                  <a:pt x="45650" y="38842"/>
                  <a:pt x="45732" y="38815"/>
                </a:cubicBezTo>
                <a:cubicBezTo>
                  <a:pt x="45813" y="38815"/>
                  <a:pt x="46030" y="38652"/>
                  <a:pt x="46111" y="38625"/>
                </a:cubicBezTo>
                <a:cubicBezTo>
                  <a:pt x="46138" y="38598"/>
                  <a:pt x="46410" y="38408"/>
                  <a:pt x="46464" y="38408"/>
                </a:cubicBezTo>
                <a:cubicBezTo>
                  <a:pt x="46518" y="38408"/>
                  <a:pt x="46816" y="38598"/>
                  <a:pt x="46844" y="38570"/>
                </a:cubicBezTo>
                <a:cubicBezTo>
                  <a:pt x="46979" y="38543"/>
                  <a:pt x="47115" y="38408"/>
                  <a:pt x="47223" y="38354"/>
                </a:cubicBezTo>
                <a:cubicBezTo>
                  <a:pt x="47278" y="38326"/>
                  <a:pt x="47495" y="38164"/>
                  <a:pt x="47576" y="38137"/>
                </a:cubicBezTo>
                <a:cubicBezTo>
                  <a:pt x="47684" y="38137"/>
                  <a:pt x="47874" y="38299"/>
                  <a:pt x="47983" y="38299"/>
                </a:cubicBezTo>
                <a:cubicBezTo>
                  <a:pt x="48091" y="38299"/>
                  <a:pt x="48227" y="38082"/>
                  <a:pt x="48335" y="38082"/>
                </a:cubicBezTo>
                <a:cubicBezTo>
                  <a:pt x="48471" y="38082"/>
                  <a:pt x="48607" y="38245"/>
                  <a:pt x="48742" y="38218"/>
                </a:cubicBezTo>
                <a:cubicBezTo>
                  <a:pt x="48851" y="38218"/>
                  <a:pt x="48986" y="38028"/>
                  <a:pt x="49122" y="38001"/>
                </a:cubicBezTo>
                <a:cubicBezTo>
                  <a:pt x="49203" y="38001"/>
                  <a:pt x="49447" y="38191"/>
                  <a:pt x="49529" y="38164"/>
                </a:cubicBezTo>
                <a:cubicBezTo>
                  <a:pt x="49637" y="38137"/>
                  <a:pt x="49800" y="38001"/>
                  <a:pt x="49909" y="37947"/>
                </a:cubicBezTo>
                <a:lnTo>
                  <a:pt x="50288" y="37730"/>
                </a:lnTo>
                <a:lnTo>
                  <a:pt x="50668" y="37513"/>
                </a:lnTo>
                <a:lnTo>
                  <a:pt x="51482" y="37838"/>
                </a:lnTo>
                <a:lnTo>
                  <a:pt x="51102" y="38028"/>
                </a:lnTo>
                <a:cubicBezTo>
                  <a:pt x="51048" y="38055"/>
                  <a:pt x="50777" y="38245"/>
                  <a:pt x="50722" y="38245"/>
                </a:cubicBezTo>
                <a:cubicBezTo>
                  <a:pt x="50641" y="38245"/>
                  <a:pt x="50370" y="38082"/>
                  <a:pt x="50315" y="38082"/>
                </a:cubicBezTo>
                <a:cubicBezTo>
                  <a:pt x="50180" y="38137"/>
                  <a:pt x="50044" y="38245"/>
                  <a:pt x="49936" y="38299"/>
                </a:cubicBezTo>
                <a:cubicBezTo>
                  <a:pt x="49827" y="38354"/>
                  <a:pt x="49692" y="38489"/>
                  <a:pt x="49556" y="38516"/>
                </a:cubicBezTo>
                <a:cubicBezTo>
                  <a:pt x="49502" y="38543"/>
                  <a:pt x="49230" y="38381"/>
                  <a:pt x="49149" y="38381"/>
                </a:cubicBezTo>
                <a:cubicBezTo>
                  <a:pt x="49068" y="38381"/>
                  <a:pt x="48878" y="38570"/>
                  <a:pt x="48769" y="38598"/>
                </a:cubicBezTo>
                <a:cubicBezTo>
                  <a:pt x="48661" y="38652"/>
                  <a:pt x="48525" y="38760"/>
                  <a:pt x="48417" y="38815"/>
                </a:cubicBezTo>
                <a:lnTo>
                  <a:pt x="48064" y="39032"/>
                </a:lnTo>
                <a:cubicBezTo>
                  <a:pt x="48173" y="39032"/>
                  <a:pt x="48335" y="39194"/>
                  <a:pt x="48444" y="39167"/>
                </a:cubicBezTo>
                <a:cubicBezTo>
                  <a:pt x="48580" y="39167"/>
                  <a:pt x="48688" y="38977"/>
                  <a:pt x="48824" y="38950"/>
                </a:cubicBezTo>
                <a:cubicBezTo>
                  <a:pt x="48959" y="38950"/>
                  <a:pt x="49095" y="39113"/>
                  <a:pt x="49230" y="39113"/>
                </a:cubicBezTo>
                <a:cubicBezTo>
                  <a:pt x="49366" y="39086"/>
                  <a:pt x="49475" y="38896"/>
                  <a:pt x="49610" y="38896"/>
                </a:cubicBezTo>
                <a:cubicBezTo>
                  <a:pt x="49719" y="38896"/>
                  <a:pt x="49827" y="38679"/>
                  <a:pt x="49963" y="38679"/>
                </a:cubicBezTo>
                <a:cubicBezTo>
                  <a:pt x="50044" y="38679"/>
                  <a:pt x="50315" y="38815"/>
                  <a:pt x="50370" y="38842"/>
                </a:cubicBezTo>
                <a:cubicBezTo>
                  <a:pt x="50397" y="38842"/>
                  <a:pt x="50505" y="38869"/>
                  <a:pt x="50587" y="38923"/>
                </a:cubicBezTo>
                <a:cubicBezTo>
                  <a:pt x="50695" y="38950"/>
                  <a:pt x="50777" y="38977"/>
                  <a:pt x="50777" y="38977"/>
                </a:cubicBezTo>
                <a:cubicBezTo>
                  <a:pt x="50831" y="38950"/>
                  <a:pt x="51156" y="38787"/>
                  <a:pt x="51156" y="38760"/>
                </a:cubicBezTo>
                <a:cubicBezTo>
                  <a:pt x="51156" y="38733"/>
                  <a:pt x="50804" y="38652"/>
                  <a:pt x="50749" y="38625"/>
                </a:cubicBezTo>
                <a:cubicBezTo>
                  <a:pt x="50749" y="38598"/>
                  <a:pt x="50641" y="38570"/>
                  <a:pt x="50560" y="38516"/>
                </a:cubicBezTo>
                <a:cubicBezTo>
                  <a:pt x="50505" y="38516"/>
                  <a:pt x="50451" y="38489"/>
                  <a:pt x="50424" y="38489"/>
                </a:cubicBezTo>
                <a:cubicBezTo>
                  <a:pt x="50370" y="38462"/>
                  <a:pt x="50343" y="38462"/>
                  <a:pt x="50343" y="38462"/>
                </a:cubicBezTo>
                <a:cubicBezTo>
                  <a:pt x="50424" y="38435"/>
                  <a:pt x="50641" y="38245"/>
                  <a:pt x="50722" y="38245"/>
                </a:cubicBezTo>
                <a:cubicBezTo>
                  <a:pt x="50804" y="38245"/>
                  <a:pt x="51075" y="38381"/>
                  <a:pt x="51129" y="38408"/>
                </a:cubicBezTo>
                <a:cubicBezTo>
                  <a:pt x="51183" y="38408"/>
                  <a:pt x="51509" y="38570"/>
                  <a:pt x="51536" y="38570"/>
                </a:cubicBezTo>
                <a:cubicBezTo>
                  <a:pt x="51645" y="38543"/>
                  <a:pt x="51862" y="38408"/>
                  <a:pt x="51943" y="38354"/>
                </a:cubicBezTo>
                <a:cubicBezTo>
                  <a:pt x="51970" y="38326"/>
                  <a:pt x="52323" y="38191"/>
                  <a:pt x="52323" y="38164"/>
                </a:cubicBezTo>
                <a:cubicBezTo>
                  <a:pt x="52295" y="38082"/>
                  <a:pt x="51916" y="38055"/>
                  <a:pt x="51916" y="38001"/>
                </a:cubicBezTo>
                <a:cubicBezTo>
                  <a:pt x="51916" y="37920"/>
                  <a:pt x="52295" y="37838"/>
                  <a:pt x="52295" y="37784"/>
                </a:cubicBezTo>
                <a:cubicBezTo>
                  <a:pt x="52295" y="37757"/>
                  <a:pt x="51862" y="37648"/>
                  <a:pt x="51889" y="37621"/>
                </a:cubicBezTo>
                <a:cubicBezTo>
                  <a:pt x="51916" y="37594"/>
                  <a:pt x="52241" y="37404"/>
                  <a:pt x="52268" y="37404"/>
                </a:cubicBezTo>
                <a:cubicBezTo>
                  <a:pt x="52295" y="37404"/>
                  <a:pt x="52675" y="37567"/>
                  <a:pt x="52675" y="37594"/>
                </a:cubicBezTo>
                <a:cubicBezTo>
                  <a:pt x="52675" y="37648"/>
                  <a:pt x="52323" y="37703"/>
                  <a:pt x="52295" y="37784"/>
                </a:cubicBezTo>
                <a:lnTo>
                  <a:pt x="53109" y="38109"/>
                </a:lnTo>
                <a:lnTo>
                  <a:pt x="53516" y="38299"/>
                </a:lnTo>
                <a:lnTo>
                  <a:pt x="54303" y="37920"/>
                </a:lnTo>
                <a:lnTo>
                  <a:pt x="54682" y="37730"/>
                </a:lnTo>
                <a:cubicBezTo>
                  <a:pt x="54737" y="37703"/>
                  <a:pt x="54981" y="37540"/>
                  <a:pt x="55062" y="37540"/>
                </a:cubicBezTo>
                <a:cubicBezTo>
                  <a:pt x="55062" y="37540"/>
                  <a:pt x="55143" y="37594"/>
                  <a:pt x="55279" y="37621"/>
                </a:cubicBezTo>
                <a:cubicBezTo>
                  <a:pt x="55360" y="37675"/>
                  <a:pt x="55469" y="37730"/>
                  <a:pt x="55469" y="37730"/>
                </a:cubicBezTo>
                <a:cubicBezTo>
                  <a:pt x="55442" y="37757"/>
                  <a:pt x="55360" y="37784"/>
                  <a:pt x="55252" y="37811"/>
                </a:cubicBezTo>
                <a:cubicBezTo>
                  <a:pt x="55143" y="37838"/>
                  <a:pt x="55062" y="37892"/>
                  <a:pt x="55062" y="37920"/>
                </a:cubicBezTo>
                <a:cubicBezTo>
                  <a:pt x="55089" y="37947"/>
                  <a:pt x="55171" y="37974"/>
                  <a:pt x="55279" y="38001"/>
                </a:cubicBezTo>
                <a:cubicBezTo>
                  <a:pt x="55360" y="38028"/>
                  <a:pt x="55469" y="38055"/>
                  <a:pt x="55469" y="38082"/>
                </a:cubicBezTo>
                <a:cubicBezTo>
                  <a:pt x="55469" y="38109"/>
                  <a:pt x="55360" y="38164"/>
                  <a:pt x="55279" y="38191"/>
                </a:cubicBezTo>
                <a:cubicBezTo>
                  <a:pt x="55171" y="38218"/>
                  <a:pt x="55089" y="38245"/>
                  <a:pt x="55062" y="38272"/>
                </a:cubicBezTo>
                <a:cubicBezTo>
                  <a:pt x="55062" y="38326"/>
                  <a:pt x="55415" y="38408"/>
                  <a:pt x="55469" y="38462"/>
                </a:cubicBezTo>
                <a:cubicBezTo>
                  <a:pt x="55550" y="38543"/>
                  <a:pt x="55767" y="38570"/>
                  <a:pt x="55849" y="38652"/>
                </a:cubicBezTo>
                <a:cubicBezTo>
                  <a:pt x="55984" y="38625"/>
                  <a:pt x="56120" y="38462"/>
                  <a:pt x="56256" y="38462"/>
                </a:cubicBezTo>
                <a:cubicBezTo>
                  <a:pt x="56364" y="38462"/>
                  <a:pt x="56527" y="38652"/>
                  <a:pt x="56635" y="38652"/>
                </a:cubicBezTo>
                <a:cubicBezTo>
                  <a:pt x="56744" y="38625"/>
                  <a:pt x="56934" y="38489"/>
                  <a:pt x="57015" y="38462"/>
                </a:cubicBezTo>
                <a:cubicBezTo>
                  <a:pt x="57015" y="38462"/>
                  <a:pt x="56635" y="38272"/>
                  <a:pt x="56635" y="38272"/>
                </a:cubicBezTo>
                <a:cubicBezTo>
                  <a:pt x="56635" y="38272"/>
                  <a:pt x="56988" y="38082"/>
                  <a:pt x="57015" y="38082"/>
                </a:cubicBezTo>
                <a:cubicBezTo>
                  <a:pt x="57069" y="38082"/>
                  <a:pt x="57395" y="38272"/>
                  <a:pt x="57395" y="38272"/>
                </a:cubicBezTo>
                <a:cubicBezTo>
                  <a:pt x="57558" y="38218"/>
                  <a:pt x="57666" y="38137"/>
                  <a:pt x="57802" y="38082"/>
                </a:cubicBezTo>
                <a:cubicBezTo>
                  <a:pt x="57910" y="38028"/>
                  <a:pt x="58046" y="37947"/>
                  <a:pt x="58181" y="37892"/>
                </a:cubicBezTo>
                <a:cubicBezTo>
                  <a:pt x="58317" y="37838"/>
                  <a:pt x="58425" y="37784"/>
                  <a:pt x="58561" y="37703"/>
                </a:cubicBezTo>
                <a:lnTo>
                  <a:pt x="59348" y="37350"/>
                </a:lnTo>
                <a:cubicBezTo>
                  <a:pt x="59375" y="37404"/>
                  <a:pt x="59727" y="37458"/>
                  <a:pt x="59727" y="37513"/>
                </a:cubicBezTo>
                <a:cubicBezTo>
                  <a:pt x="59727" y="37567"/>
                  <a:pt x="59402" y="37675"/>
                  <a:pt x="59348" y="37703"/>
                </a:cubicBezTo>
                <a:cubicBezTo>
                  <a:pt x="59266" y="37730"/>
                  <a:pt x="58968" y="37838"/>
                  <a:pt x="58941" y="37892"/>
                </a:cubicBezTo>
                <a:cubicBezTo>
                  <a:pt x="58941" y="37947"/>
                  <a:pt x="59348" y="38028"/>
                  <a:pt x="59348" y="38082"/>
                </a:cubicBezTo>
                <a:cubicBezTo>
                  <a:pt x="59348" y="38109"/>
                  <a:pt x="58941" y="38218"/>
                  <a:pt x="58968" y="38245"/>
                </a:cubicBezTo>
                <a:cubicBezTo>
                  <a:pt x="58995" y="38326"/>
                  <a:pt x="59293" y="38381"/>
                  <a:pt x="59348" y="38435"/>
                </a:cubicBezTo>
                <a:lnTo>
                  <a:pt x="59727" y="38245"/>
                </a:lnTo>
                <a:cubicBezTo>
                  <a:pt x="59782" y="38245"/>
                  <a:pt x="60134" y="38109"/>
                  <a:pt x="60107" y="38082"/>
                </a:cubicBezTo>
                <a:cubicBezTo>
                  <a:pt x="60107" y="38028"/>
                  <a:pt x="59700" y="37920"/>
                  <a:pt x="59727" y="37892"/>
                </a:cubicBezTo>
                <a:cubicBezTo>
                  <a:pt x="59782" y="37811"/>
                  <a:pt x="59999" y="37757"/>
                  <a:pt x="60107" y="37703"/>
                </a:cubicBezTo>
                <a:cubicBezTo>
                  <a:pt x="60216" y="37648"/>
                  <a:pt x="60378" y="37540"/>
                  <a:pt x="60514" y="37513"/>
                </a:cubicBezTo>
                <a:cubicBezTo>
                  <a:pt x="60514" y="37513"/>
                  <a:pt x="60867" y="37675"/>
                  <a:pt x="60894" y="37703"/>
                </a:cubicBezTo>
                <a:cubicBezTo>
                  <a:pt x="60948" y="37730"/>
                  <a:pt x="61219" y="37892"/>
                  <a:pt x="61273" y="37892"/>
                </a:cubicBezTo>
                <a:cubicBezTo>
                  <a:pt x="61355" y="37892"/>
                  <a:pt x="61626" y="37730"/>
                  <a:pt x="61680" y="37703"/>
                </a:cubicBezTo>
                <a:lnTo>
                  <a:pt x="62060" y="37513"/>
                </a:lnTo>
                <a:cubicBezTo>
                  <a:pt x="62196" y="37594"/>
                  <a:pt x="62304" y="37648"/>
                  <a:pt x="62440" y="37703"/>
                </a:cubicBezTo>
                <a:cubicBezTo>
                  <a:pt x="62494" y="37730"/>
                  <a:pt x="62792" y="37892"/>
                  <a:pt x="62847" y="37892"/>
                </a:cubicBezTo>
                <a:cubicBezTo>
                  <a:pt x="62874" y="37892"/>
                  <a:pt x="63199" y="37703"/>
                  <a:pt x="63226" y="37703"/>
                </a:cubicBezTo>
                <a:cubicBezTo>
                  <a:pt x="63281" y="37730"/>
                  <a:pt x="63606" y="37865"/>
                  <a:pt x="63606" y="37892"/>
                </a:cubicBezTo>
                <a:cubicBezTo>
                  <a:pt x="63606" y="37920"/>
                  <a:pt x="63281" y="38055"/>
                  <a:pt x="63226" y="38082"/>
                </a:cubicBezTo>
                <a:cubicBezTo>
                  <a:pt x="63199" y="38082"/>
                  <a:pt x="62901" y="37892"/>
                  <a:pt x="62847" y="37892"/>
                </a:cubicBezTo>
                <a:cubicBezTo>
                  <a:pt x="62820" y="37892"/>
                  <a:pt x="62440" y="38082"/>
                  <a:pt x="62440" y="38082"/>
                </a:cubicBezTo>
                <a:cubicBezTo>
                  <a:pt x="62467" y="38109"/>
                  <a:pt x="62792" y="38245"/>
                  <a:pt x="62847" y="38272"/>
                </a:cubicBezTo>
                <a:lnTo>
                  <a:pt x="63226" y="38435"/>
                </a:lnTo>
                <a:lnTo>
                  <a:pt x="64013" y="38082"/>
                </a:lnTo>
                <a:cubicBezTo>
                  <a:pt x="64094" y="38028"/>
                  <a:pt x="64257" y="37920"/>
                  <a:pt x="64393" y="37892"/>
                </a:cubicBezTo>
                <a:cubicBezTo>
                  <a:pt x="64474" y="37892"/>
                  <a:pt x="64691" y="38082"/>
                  <a:pt x="64772" y="38082"/>
                </a:cubicBezTo>
                <a:cubicBezTo>
                  <a:pt x="64881" y="38082"/>
                  <a:pt x="65044" y="37892"/>
                  <a:pt x="65152" y="37892"/>
                </a:cubicBezTo>
                <a:cubicBezTo>
                  <a:pt x="65234" y="37892"/>
                  <a:pt x="65505" y="38082"/>
                  <a:pt x="65559" y="38082"/>
                </a:cubicBezTo>
                <a:cubicBezTo>
                  <a:pt x="65668" y="38055"/>
                  <a:pt x="65830" y="37947"/>
                  <a:pt x="65939" y="37892"/>
                </a:cubicBezTo>
                <a:lnTo>
                  <a:pt x="66319" y="37703"/>
                </a:lnTo>
                <a:cubicBezTo>
                  <a:pt x="66427" y="37648"/>
                  <a:pt x="66563" y="37540"/>
                  <a:pt x="66698" y="37513"/>
                </a:cubicBezTo>
                <a:cubicBezTo>
                  <a:pt x="66780" y="37486"/>
                  <a:pt x="66970" y="37323"/>
                  <a:pt x="67078" y="37323"/>
                </a:cubicBezTo>
                <a:cubicBezTo>
                  <a:pt x="67214" y="37323"/>
                  <a:pt x="67349" y="37486"/>
                  <a:pt x="67458" y="37513"/>
                </a:cubicBezTo>
                <a:cubicBezTo>
                  <a:pt x="67485" y="37458"/>
                  <a:pt x="67892" y="37350"/>
                  <a:pt x="67865" y="37323"/>
                </a:cubicBezTo>
                <a:cubicBezTo>
                  <a:pt x="67892" y="37377"/>
                  <a:pt x="68244" y="37458"/>
                  <a:pt x="68244" y="37513"/>
                </a:cubicBezTo>
                <a:cubicBezTo>
                  <a:pt x="68244" y="37540"/>
                  <a:pt x="67919" y="37675"/>
                  <a:pt x="67865" y="37703"/>
                </a:cubicBezTo>
                <a:cubicBezTo>
                  <a:pt x="67783" y="37730"/>
                  <a:pt x="67512" y="37811"/>
                  <a:pt x="67485" y="37865"/>
                </a:cubicBezTo>
                <a:cubicBezTo>
                  <a:pt x="67458" y="37920"/>
                  <a:pt x="67865" y="38028"/>
                  <a:pt x="67865" y="38055"/>
                </a:cubicBezTo>
                <a:cubicBezTo>
                  <a:pt x="67865" y="38109"/>
                  <a:pt x="67485" y="38191"/>
                  <a:pt x="67485" y="38245"/>
                </a:cubicBezTo>
                <a:cubicBezTo>
                  <a:pt x="67485" y="38299"/>
                  <a:pt x="67837" y="38354"/>
                  <a:pt x="67865" y="38435"/>
                </a:cubicBezTo>
                <a:lnTo>
                  <a:pt x="68651" y="38055"/>
                </a:lnTo>
                <a:cubicBezTo>
                  <a:pt x="68760" y="38001"/>
                  <a:pt x="68977" y="37947"/>
                  <a:pt x="69031" y="37865"/>
                </a:cubicBezTo>
                <a:cubicBezTo>
                  <a:pt x="69085" y="37838"/>
                  <a:pt x="69438" y="37730"/>
                  <a:pt x="69438" y="37703"/>
                </a:cubicBezTo>
                <a:cubicBezTo>
                  <a:pt x="69438" y="37675"/>
                  <a:pt x="69031" y="37513"/>
                  <a:pt x="69031" y="37513"/>
                </a:cubicBezTo>
                <a:cubicBezTo>
                  <a:pt x="69085" y="37486"/>
                  <a:pt x="69356" y="37323"/>
                  <a:pt x="69438" y="37323"/>
                </a:cubicBezTo>
                <a:cubicBezTo>
                  <a:pt x="69546" y="37323"/>
                  <a:pt x="69709" y="37513"/>
                  <a:pt x="69818" y="37513"/>
                </a:cubicBezTo>
                <a:cubicBezTo>
                  <a:pt x="69980" y="37513"/>
                  <a:pt x="70062" y="37350"/>
                  <a:pt x="70224" y="37323"/>
                </a:cubicBezTo>
                <a:cubicBezTo>
                  <a:pt x="70306" y="37323"/>
                  <a:pt x="70496" y="37513"/>
                  <a:pt x="70604" y="37540"/>
                </a:cubicBezTo>
                <a:cubicBezTo>
                  <a:pt x="70685" y="37540"/>
                  <a:pt x="70957" y="37377"/>
                  <a:pt x="71011" y="37350"/>
                </a:cubicBezTo>
                <a:cubicBezTo>
                  <a:pt x="71147" y="37296"/>
                  <a:pt x="71282" y="37241"/>
                  <a:pt x="71418" y="37187"/>
                </a:cubicBezTo>
                <a:lnTo>
                  <a:pt x="72204" y="37567"/>
                </a:lnTo>
                <a:cubicBezTo>
                  <a:pt x="72177" y="37648"/>
                  <a:pt x="71798" y="37675"/>
                  <a:pt x="71798" y="37757"/>
                </a:cubicBezTo>
                <a:cubicBezTo>
                  <a:pt x="71798" y="37811"/>
                  <a:pt x="72204" y="37892"/>
                  <a:pt x="72204" y="37947"/>
                </a:cubicBezTo>
                <a:cubicBezTo>
                  <a:pt x="72177" y="38001"/>
                  <a:pt x="71798" y="38055"/>
                  <a:pt x="71798" y="38109"/>
                </a:cubicBezTo>
                <a:cubicBezTo>
                  <a:pt x="71798" y="38164"/>
                  <a:pt x="72123" y="38272"/>
                  <a:pt x="72177" y="38326"/>
                </a:cubicBezTo>
                <a:cubicBezTo>
                  <a:pt x="72286" y="38381"/>
                  <a:pt x="72449" y="38435"/>
                  <a:pt x="72557" y="38516"/>
                </a:cubicBezTo>
                <a:lnTo>
                  <a:pt x="73371" y="38191"/>
                </a:lnTo>
                <a:lnTo>
                  <a:pt x="73778" y="38028"/>
                </a:lnTo>
                <a:cubicBezTo>
                  <a:pt x="73859" y="38001"/>
                  <a:pt x="74076" y="37865"/>
                  <a:pt x="74157" y="37865"/>
                </a:cubicBezTo>
                <a:cubicBezTo>
                  <a:pt x="74212" y="37865"/>
                  <a:pt x="74510" y="38055"/>
                  <a:pt x="74537" y="38082"/>
                </a:cubicBezTo>
                <a:cubicBezTo>
                  <a:pt x="74591" y="38109"/>
                  <a:pt x="74863" y="38299"/>
                  <a:pt x="74917" y="38299"/>
                </a:cubicBezTo>
                <a:cubicBezTo>
                  <a:pt x="74998" y="38299"/>
                  <a:pt x="75269" y="38164"/>
                  <a:pt x="75324" y="38137"/>
                </a:cubicBezTo>
                <a:cubicBezTo>
                  <a:pt x="75351" y="38109"/>
                  <a:pt x="75649" y="37974"/>
                  <a:pt x="75703" y="37974"/>
                </a:cubicBezTo>
                <a:cubicBezTo>
                  <a:pt x="75785" y="37974"/>
                  <a:pt x="76002" y="38137"/>
                  <a:pt x="76083" y="38191"/>
                </a:cubicBezTo>
                <a:cubicBezTo>
                  <a:pt x="76137" y="38218"/>
                  <a:pt x="76381" y="38381"/>
                  <a:pt x="76436" y="38381"/>
                </a:cubicBezTo>
                <a:cubicBezTo>
                  <a:pt x="76517" y="38381"/>
                  <a:pt x="76788" y="38245"/>
                  <a:pt x="76843" y="38218"/>
                </a:cubicBezTo>
                <a:cubicBezTo>
                  <a:pt x="76870" y="38191"/>
                  <a:pt x="77168" y="38028"/>
                  <a:pt x="77222" y="38055"/>
                </a:cubicBezTo>
                <a:cubicBezTo>
                  <a:pt x="77331" y="38055"/>
                  <a:pt x="77466" y="38245"/>
                  <a:pt x="77575" y="38245"/>
                </a:cubicBezTo>
                <a:cubicBezTo>
                  <a:pt x="77711" y="38245"/>
                  <a:pt x="77846" y="38435"/>
                  <a:pt x="77955" y="38435"/>
                </a:cubicBezTo>
                <a:cubicBezTo>
                  <a:pt x="78090" y="38435"/>
                  <a:pt x="78226" y="38272"/>
                  <a:pt x="78334" y="38272"/>
                </a:cubicBezTo>
                <a:cubicBezTo>
                  <a:pt x="78470" y="38245"/>
                  <a:pt x="78606" y="38082"/>
                  <a:pt x="78714" y="38082"/>
                </a:cubicBezTo>
                <a:cubicBezTo>
                  <a:pt x="78850" y="38082"/>
                  <a:pt x="78985" y="38245"/>
                  <a:pt x="79094" y="38272"/>
                </a:cubicBezTo>
                <a:cubicBezTo>
                  <a:pt x="79229" y="38272"/>
                  <a:pt x="79365" y="38082"/>
                  <a:pt x="79474" y="38082"/>
                </a:cubicBezTo>
                <a:cubicBezTo>
                  <a:pt x="79501" y="38082"/>
                  <a:pt x="79853" y="38272"/>
                  <a:pt x="79853" y="38272"/>
                </a:cubicBezTo>
                <a:cubicBezTo>
                  <a:pt x="79853" y="38326"/>
                  <a:pt x="79528" y="38435"/>
                  <a:pt x="79474" y="38462"/>
                </a:cubicBezTo>
                <a:cubicBezTo>
                  <a:pt x="79392" y="38516"/>
                  <a:pt x="79148" y="38598"/>
                  <a:pt x="79094" y="38652"/>
                </a:cubicBezTo>
                <a:cubicBezTo>
                  <a:pt x="79067" y="38679"/>
                  <a:pt x="79474" y="38787"/>
                  <a:pt x="79474" y="38842"/>
                </a:cubicBezTo>
                <a:lnTo>
                  <a:pt x="79880" y="38652"/>
                </a:lnTo>
                <a:cubicBezTo>
                  <a:pt x="79908" y="38625"/>
                  <a:pt x="80260" y="38489"/>
                  <a:pt x="80260" y="38462"/>
                </a:cubicBezTo>
                <a:cubicBezTo>
                  <a:pt x="80233" y="38435"/>
                  <a:pt x="79853" y="38326"/>
                  <a:pt x="79853" y="38272"/>
                </a:cubicBezTo>
                <a:cubicBezTo>
                  <a:pt x="79908" y="38218"/>
                  <a:pt x="80152" y="38137"/>
                  <a:pt x="80260" y="38109"/>
                </a:cubicBezTo>
                <a:cubicBezTo>
                  <a:pt x="80287" y="38082"/>
                  <a:pt x="80640" y="37947"/>
                  <a:pt x="80640" y="37920"/>
                </a:cubicBezTo>
                <a:cubicBezTo>
                  <a:pt x="80640" y="37892"/>
                  <a:pt x="80233" y="37757"/>
                  <a:pt x="80260" y="37730"/>
                </a:cubicBezTo>
                <a:cubicBezTo>
                  <a:pt x="80287" y="37703"/>
                  <a:pt x="80586" y="37540"/>
                  <a:pt x="80640" y="37540"/>
                </a:cubicBezTo>
                <a:cubicBezTo>
                  <a:pt x="80694" y="37540"/>
                  <a:pt x="80776" y="37594"/>
                  <a:pt x="80830" y="37648"/>
                </a:cubicBezTo>
                <a:cubicBezTo>
                  <a:pt x="80884" y="37675"/>
                  <a:pt x="80938" y="37730"/>
                  <a:pt x="81020" y="37730"/>
                </a:cubicBezTo>
                <a:cubicBezTo>
                  <a:pt x="81155" y="37757"/>
                  <a:pt x="81291" y="37920"/>
                  <a:pt x="81399" y="37920"/>
                </a:cubicBezTo>
                <a:cubicBezTo>
                  <a:pt x="81454" y="37920"/>
                  <a:pt x="81779" y="37730"/>
                  <a:pt x="81806" y="37730"/>
                </a:cubicBezTo>
                <a:cubicBezTo>
                  <a:pt x="81861" y="37757"/>
                  <a:pt x="82186" y="37865"/>
                  <a:pt x="82186" y="37920"/>
                </a:cubicBezTo>
                <a:cubicBezTo>
                  <a:pt x="82186" y="37947"/>
                  <a:pt x="81861" y="38055"/>
                  <a:pt x="81806" y="38082"/>
                </a:cubicBezTo>
                <a:cubicBezTo>
                  <a:pt x="81698" y="38137"/>
                  <a:pt x="81481" y="38218"/>
                  <a:pt x="81427" y="38272"/>
                </a:cubicBezTo>
                <a:cubicBezTo>
                  <a:pt x="81372" y="38326"/>
                  <a:pt x="81020" y="38408"/>
                  <a:pt x="81020" y="38462"/>
                </a:cubicBezTo>
                <a:cubicBezTo>
                  <a:pt x="81020" y="38516"/>
                  <a:pt x="81454" y="38598"/>
                  <a:pt x="81427" y="38652"/>
                </a:cubicBezTo>
                <a:cubicBezTo>
                  <a:pt x="81399" y="38706"/>
                  <a:pt x="81101" y="38760"/>
                  <a:pt x="81020" y="38842"/>
                </a:cubicBezTo>
                <a:cubicBezTo>
                  <a:pt x="81020" y="38869"/>
                  <a:pt x="81427" y="38977"/>
                  <a:pt x="81427" y="39032"/>
                </a:cubicBezTo>
                <a:lnTo>
                  <a:pt x="81806" y="38842"/>
                </a:lnTo>
                <a:cubicBezTo>
                  <a:pt x="81861" y="38815"/>
                  <a:pt x="82213" y="38679"/>
                  <a:pt x="82186" y="38652"/>
                </a:cubicBezTo>
                <a:cubicBezTo>
                  <a:pt x="82186" y="38625"/>
                  <a:pt x="81779" y="38489"/>
                  <a:pt x="81806" y="38462"/>
                </a:cubicBezTo>
                <a:cubicBezTo>
                  <a:pt x="81888" y="38408"/>
                  <a:pt x="82078" y="38326"/>
                  <a:pt x="82186" y="38272"/>
                </a:cubicBezTo>
                <a:lnTo>
                  <a:pt x="82593" y="38109"/>
                </a:lnTo>
                <a:cubicBezTo>
                  <a:pt x="82674" y="38055"/>
                  <a:pt x="82864" y="37920"/>
                  <a:pt x="82973" y="37920"/>
                </a:cubicBezTo>
                <a:cubicBezTo>
                  <a:pt x="82973" y="37920"/>
                  <a:pt x="83352" y="38082"/>
                  <a:pt x="83352" y="38109"/>
                </a:cubicBezTo>
                <a:cubicBezTo>
                  <a:pt x="83352" y="38109"/>
                  <a:pt x="82945" y="38272"/>
                  <a:pt x="82973" y="38272"/>
                </a:cubicBezTo>
                <a:cubicBezTo>
                  <a:pt x="83027" y="38299"/>
                  <a:pt x="83298" y="38462"/>
                  <a:pt x="83379" y="38462"/>
                </a:cubicBezTo>
                <a:cubicBezTo>
                  <a:pt x="83488" y="38462"/>
                  <a:pt x="83624" y="38299"/>
                  <a:pt x="83759" y="38299"/>
                </a:cubicBezTo>
                <a:cubicBezTo>
                  <a:pt x="83895" y="38299"/>
                  <a:pt x="84030" y="38462"/>
                  <a:pt x="84139" y="38489"/>
                </a:cubicBezTo>
                <a:cubicBezTo>
                  <a:pt x="84275" y="38489"/>
                  <a:pt x="84410" y="38299"/>
                  <a:pt x="84546" y="38299"/>
                </a:cubicBezTo>
                <a:cubicBezTo>
                  <a:pt x="84681" y="38299"/>
                  <a:pt x="84790" y="38489"/>
                  <a:pt x="84926" y="38489"/>
                </a:cubicBezTo>
                <a:cubicBezTo>
                  <a:pt x="85034" y="38489"/>
                  <a:pt x="85224" y="38299"/>
                  <a:pt x="85332" y="38299"/>
                </a:cubicBezTo>
                <a:cubicBezTo>
                  <a:pt x="85387" y="38326"/>
                  <a:pt x="85658" y="38516"/>
                  <a:pt x="85712" y="38516"/>
                </a:cubicBezTo>
                <a:cubicBezTo>
                  <a:pt x="85848" y="38489"/>
                  <a:pt x="86010" y="38381"/>
                  <a:pt x="86119" y="38326"/>
                </a:cubicBezTo>
                <a:cubicBezTo>
                  <a:pt x="86227" y="38272"/>
                  <a:pt x="86363" y="38218"/>
                  <a:pt x="86499" y="38164"/>
                </a:cubicBezTo>
                <a:cubicBezTo>
                  <a:pt x="86634" y="38109"/>
                  <a:pt x="86770" y="38028"/>
                  <a:pt x="86878" y="37974"/>
                </a:cubicBezTo>
                <a:cubicBezTo>
                  <a:pt x="87014" y="37920"/>
                  <a:pt x="87150" y="37865"/>
                  <a:pt x="87285" y="37811"/>
                </a:cubicBezTo>
                <a:cubicBezTo>
                  <a:pt x="87340" y="37784"/>
                  <a:pt x="87584" y="37648"/>
                  <a:pt x="87665" y="37648"/>
                </a:cubicBezTo>
                <a:cubicBezTo>
                  <a:pt x="87692" y="37648"/>
                  <a:pt x="88045" y="37811"/>
                  <a:pt x="88045" y="37838"/>
                </a:cubicBezTo>
                <a:cubicBezTo>
                  <a:pt x="88045" y="37865"/>
                  <a:pt x="87638" y="37974"/>
                  <a:pt x="87665" y="38001"/>
                </a:cubicBezTo>
                <a:cubicBezTo>
                  <a:pt x="87719" y="38055"/>
                  <a:pt x="87963" y="38137"/>
                  <a:pt x="88045" y="38191"/>
                </a:cubicBezTo>
                <a:cubicBezTo>
                  <a:pt x="88153" y="38245"/>
                  <a:pt x="88316" y="38354"/>
                  <a:pt x="88424" y="38381"/>
                </a:cubicBezTo>
                <a:cubicBezTo>
                  <a:pt x="88533" y="38408"/>
                  <a:pt x="88723" y="38570"/>
                  <a:pt x="88804" y="38570"/>
                </a:cubicBezTo>
                <a:cubicBezTo>
                  <a:pt x="88886" y="38570"/>
                  <a:pt x="89130" y="38435"/>
                  <a:pt x="89211" y="38408"/>
                </a:cubicBezTo>
                <a:cubicBezTo>
                  <a:pt x="89320" y="38354"/>
                  <a:pt x="89455" y="38272"/>
                  <a:pt x="89591" y="38218"/>
                </a:cubicBezTo>
                <a:cubicBezTo>
                  <a:pt x="89726" y="38191"/>
                  <a:pt x="89835" y="38109"/>
                  <a:pt x="89971" y="38055"/>
                </a:cubicBezTo>
                <a:cubicBezTo>
                  <a:pt x="90106" y="38001"/>
                  <a:pt x="90215" y="37920"/>
                  <a:pt x="90350" y="37865"/>
                </a:cubicBezTo>
                <a:cubicBezTo>
                  <a:pt x="90377" y="37865"/>
                  <a:pt x="90703" y="37675"/>
                  <a:pt x="90730" y="37703"/>
                </a:cubicBezTo>
                <a:cubicBezTo>
                  <a:pt x="90784" y="37703"/>
                  <a:pt x="91110" y="37865"/>
                  <a:pt x="91110" y="37865"/>
                </a:cubicBezTo>
                <a:cubicBezTo>
                  <a:pt x="91110" y="37920"/>
                  <a:pt x="90784" y="38028"/>
                  <a:pt x="90730" y="38055"/>
                </a:cubicBezTo>
                <a:cubicBezTo>
                  <a:pt x="90649" y="38109"/>
                  <a:pt x="90377" y="38191"/>
                  <a:pt x="90350" y="38245"/>
                </a:cubicBezTo>
                <a:cubicBezTo>
                  <a:pt x="90323" y="38272"/>
                  <a:pt x="90730" y="38381"/>
                  <a:pt x="90730" y="38435"/>
                </a:cubicBezTo>
                <a:cubicBezTo>
                  <a:pt x="90730" y="38489"/>
                  <a:pt x="90350" y="38543"/>
                  <a:pt x="90350" y="38598"/>
                </a:cubicBezTo>
                <a:cubicBezTo>
                  <a:pt x="90350" y="38679"/>
                  <a:pt x="90703" y="38733"/>
                  <a:pt x="90730" y="38787"/>
                </a:cubicBezTo>
                <a:lnTo>
                  <a:pt x="91110" y="38625"/>
                </a:lnTo>
                <a:cubicBezTo>
                  <a:pt x="91164" y="38598"/>
                  <a:pt x="91435" y="38435"/>
                  <a:pt x="91489" y="38435"/>
                </a:cubicBezTo>
                <a:cubicBezTo>
                  <a:pt x="91571" y="38435"/>
                  <a:pt x="91842" y="38598"/>
                  <a:pt x="91896" y="38625"/>
                </a:cubicBezTo>
                <a:cubicBezTo>
                  <a:pt x="91923" y="38625"/>
                  <a:pt x="92249" y="38815"/>
                  <a:pt x="92276" y="38815"/>
                </a:cubicBezTo>
                <a:cubicBezTo>
                  <a:pt x="92385" y="38787"/>
                  <a:pt x="92574" y="38652"/>
                  <a:pt x="92656" y="38625"/>
                </a:cubicBezTo>
                <a:lnTo>
                  <a:pt x="93036" y="38435"/>
                </a:lnTo>
                <a:cubicBezTo>
                  <a:pt x="93144" y="38381"/>
                  <a:pt x="93280" y="38299"/>
                  <a:pt x="93415" y="38245"/>
                </a:cubicBezTo>
                <a:cubicBezTo>
                  <a:pt x="93442" y="38245"/>
                  <a:pt x="93470" y="38245"/>
                  <a:pt x="93497" y="38272"/>
                </a:cubicBezTo>
                <a:cubicBezTo>
                  <a:pt x="93524" y="38272"/>
                  <a:pt x="93524" y="38299"/>
                  <a:pt x="93551" y="38299"/>
                </a:cubicBezTo>
                <a:cubicBezTo>
                  <a:pt x="93551" y="38326"/>
                  <a:pt x="93605" y="38326"/>
                  <a:pt x="93578" y="38326"/>
                </a:cubicBezTo>
                <a:cubicBezTo>
                  <a:pt x="93497" y="38381"/>
                  <a:pt x="93415" y="38462"/>
                  <a:pt x="93388" y="38462"/>
                </a:cubicBezTo>
                <a:cubicBezTo>
                  <a:pt x="93307" y="38462"/>
                  <a:pt x="92981" y="38462"/>
                  <a:pt x="92954" y="38489"/>
                </a:cubicBezTo>
                <a:cubicBezTo>
                  <a:pt x="92846" y="38516"/>
                  <a:pt x="92683" y="38489"/>
                  <a:pt x="92656" y="38516"/>
                </a:cubicBezTo>
                <a:cubicBezTo>
                  <a:pt x="92629" y="38543"/>
                  <a:pt x="92819" y="38625"/>
                  <a:pt x="92819" y="38598"/>
                </a:cubicBezTo>
                <a:cubicBezTo>
                  <a:pt x="92846" y="38570"/>
                  <a:pt x="92683" y="38489"/>
                  <a:pt x="92683" y="38435"/>
                </a:cubicBezTo>
                <a:cubicBezTo>
                  <a:pt x="92683" y="38435"/>
                  <a:pt x="92737" y="38408"/>
                  <a:pt x="92791" y="38381"/>
                </a:cubicBezTo>
                <a:cubicBezTo>
                  <a:pt x="92819" y="38381"/>
                  <a:pt x="92819" y="38381"/>
                  <a:pt x="92846" y="38354"/>
                </a:cubicBezTo>
                <a:cubicBezTo>
                  <a:pt x="92873" y="38354"/>
                  <a:pt x="92873" y="38354"/>
                  <a:pt x="92873" y="38354"/>
                </a:cubicBezTo>
                <a:cubicBezTo>
                  <a:pt x="92873" y="38326"/>
                  <a:pt x="92873" y="38354"/>
                  <a:pt x="92846" y="38326"/>
                </a:cubicBezTo>
                <a:cubicBezTo>
                  <a:pt x="92846" y="38299"/>
                  <a:pt x="92819" y="38245"/>
                  <a:pt x="92791" y="38218"/>
                </a:cubicBezTo>
                <a:lnTo>
                  <a:pt x="92791" y="38191"/>
                </a:lnTo>
                <a:lnTo>
                  <a:pt x="92764" y="38191"/>
                </a:lnTo>
                <a:lnTo>
                  <a:pt x="92764" y="38191"/>
                </a:lnTo>
                <a:lnTo>
                  <a:pt x="92764" y="38191"/>
                </a:lnTo>
                <a:lnTo>
                  <a:pt x="92764" y="38191"/>
                </a:lnTo>
                <a:lnTo>
                  <a:pt x="92764" y="38245"/>
                </a:lnTo>
                <a:lnTo>
                  <a:pt x="92764" y="38245"/>
                </a:lnTo>
                <a:lnTo>
                  <a:pt x="92764" y="38245"/>
                </a:lnTo>
                <a:lnTo>
                  <a:pt x="92764" y="38245"/>
                </a:lnTo>
                <a:lnTo>
                  <a:pt x="92764" y="38218"/>
                </a:lnTo>
                <a:lnTo>
                  <a:pt x="92737" y="38164"/>
                </a:lnTo>
                <a:cubicBezTo>
                  <a:pt x="92710" y="38137"/>
                  <a:pt x="92710" y="38109"/>
                  <a:pt x="92710" y="38082"/>
                </a:cubicBezTo>
                <a:cubicBezTo>
                  <a:pt x="92710" y="37974"/>
                  <a:pt x="92846" y="37784"/>
                  <a:pt x="92873" y="37675"/>
                </a:cubicBezTo>
                <a:cubicBezTo>
                  <a:pt x="92927" y="37621"/>
                  <a:pt x="93063" y="37377"/>
                  <a:pt x="93063" y="37296"/>
                </a:cubicBezTo>
                <a:cubicBezTo>
                  <a:pt x="93090" y="37160"/>
                  <a:pt x="93253" y="37052"/>
                  <a:pt x="93253" y="36916"/>
                </a:cubicBezTo>
                <a:cubicBezTo>
                  <a:pt x="93253" y="36835"/>
                  <a:pt x="93090" y="36590"/>
                  <a:pt x="93063" y="36536"/>
                </a:cubicBezTo>
                <a:cubicBezTo>
                  <a:pt x="93036" y="36455"/>
                  <a:pt x="92873" y="36211"/>
                  <a:pt x="92873" y="36129"/>
                </a:cubicBezTo>
                <a:cubicBezTo>
                  <a:pt x="92873" y="36075"/>
                  <a:pt x="93036" y="35804"/>
                  <a:pt x="93063" y="35750"/>
                </a:cubicBezTo>
                <a:cubicBezTo>
                  <a:pt x="93090" y="35695"/>
                  <a:pt x="93253" y="35424"/>
                  <a:pt x="93253" y="35370"/>
                </a:cubicBezTo>
                <a:cubicBezTo>
                  <a:pt x="93253" y="35289"/>
                  <a:pt x="93063" y="35017"/>
                  <a:pt x="93063" y="34990"/>
                </a:cubicBezTo>
                <a:cubicBezTo>
                  <a:pt x="93090" y="34855"/>
                  <a:pt x="93198" y="34692"/>
                  <a:pt x="93253" y="34583"/>
                </a:cubicBezTo>
                <a:cubicBezTo>
                  <a:pt x="93253" y="34556"/>
                  <a:pt x="93442" y="34258"/>
                  <a:pt x="93415" y="34204"/>
                </a:cubicBezTo>
                <a:cubicBezTo>
                  <a:pt x="93415" y="34095"/>
                  <a:pt x="93280" y="33878"/>
                  <a:pt x="93253" y="33824"/>
                </a:cubicBezTo>
                <a:lnTo>
                  <a:pt x="93063" y="33444"/>
                </a:lnTo>
                <a:cubicBezTo>
                  <a:pt x="93008" y="33336"/>
                  <a:pt x="92927" y="33119"/>
                  <a:pt x="92873" y="33037"/>
                </a:cubicBezTo>
                <a:cubicBezTo>
                  <a:pt x="92819" y="33010"/>
                  <a:pt x="92737" y="32658"/>
                  <a:pt x="92683" y="32658"/>
                </a:cubicBezTo>
                <a:cubicBezTo>
                  <a:pt x="92683" y="32658"/>
                  <a:pt x="92493" y="33037"/>
                  <a:pt x="92493" y="33064"/>
                </a:cubicBezTo>
                <a:cubicBezTo>
                  <a:pt x="92493" y="32929"/>
                  <a:pt x="92303" y="32793"/>
                  <a:pt x="92303" y="32685"/>
                </a:cubicBezTo>
                <a:cubicBezTo>
                  <a:pt x="92303" y="32630"/>
                  <a:pt x="92466" y="32305"/>
                  <a:pt x="92493" y="32278"/>
                </a:cubicBezTo>
                <a:cubicBezTo>
                  <a:pt x="92520" y="32251"/>
                  <a:pt x="92656" y="32658"/>
                  <a:pt x="92683" y="32658"/>
                </a:cubicBezTo>
                <a:cubicBezTo>
                  <a:pt x="92710" y="32658"/>
                  <a:pt x="92846" y="32332"/>
                  <a:pt x="92873" y="32278"/>
                </a:cubicBezTo>
                <a:cubicBezTo>
                  <a:pt x="92873" y="32169"/>
                  <a:pt x="93036" y="32007"/>
                  <a:pt x="93036" y="31898"/>
                </a:cubicBezTo>
                <a:cubicBezTo>
                  <a:pt x="93036" y="31762"/>
                  <a:pt x="92873" y="31627"/>
                  <a:pt x="92873" y="31491"/>
                </a:cubicBezTo>
                <a:cubicBezTo>
                  <a:pt x="92846" y="31383"/>
                  <a:pt x="92683" y="31247"/>
                  <a:pt x="92683" y="31111"/>
                </a:cubicBezTo>
                <a:cubicBezTo>
                  <a:pt x="92683" y="31057"/>
                  <a:pt x="92873" y="30786"/>
                  <a:pt x="92846" y="30732"/>
                </a:cubicBezTo>
                <a:cubicBezTo>
                  <a:pt x="92819" y="30596"/>
                  <a:pt x="92710" y="30460"/>
                  <a:pt x="92683" y="30352"/>
                </a:cubicBezTo>
                <a:cubicBezTo>
                  <a:pt x="92602" y="30216"/>
                  <a:pt x="92547" y="30081"/>
                  <a:pt x="92493" y="29945"/>
                </a:cubicBezTo>
                <a:lnTo>
                  <a:pt x="92303" y="29565"/>
                </a:lnTo>
                <a:cubicBezTo>
                  <a:pt x="92276" y="29511"/>
                  <a:pt x="92113" y="29267"/>
                  <a:pt x="92113" y="29186"/>
                </a:cubicBezTo>
                <a:cubicBezTo>
                  <a:pt x="92113" y="29131"/>
                  <a:pt x="92276" y="28860"/>
                  <a:pt x="92303" y="28806"/>
                </a:cubicBezTo>
                <a:cubicBezTo>
                  <a:pt x="92330" y="28697"/>
                  <a:pt x="92412" y="28453"/>
                  <a:pt x="92466" y="28399"/>
                </a:cubicBezTo>
                <a:cubicBezTo>
                  <a:pt x="92520" y="28372"/>
                  <a:pt x="92629" y="28806"/>
                  <a:pt x="92656" y="28779"/>
                </a:cubicBezTo>
                <a:cubicBezTo>
                  <a:pt x="92683" y="28779"/>
                  <a:pt x="92819" y="28453"/>
                  <a:pt x="92846" y="28399"/>
                </a:cubicBezTo>
                <a:cubicBezTo>
                  <a:pt x="92873" y="28291"/>
                  <a:pt x="93008" y="28128"/>
                  <a:pt x="93036" y="28019"/>
                </a:cubicBezTo>
                <a:cubicBezTo>
                  <a:pt x="93036" y="27911"/>
                  <a:pt x="92846" y="27748"/>
                  <a:pt x="92846" y="27640"/>
                </a:cubicBezTo>
                <a:cubicBezTo>
                  <a:pt x="92846" y="27531"/>
                  <a:pt x="93036" y="27314"/>
                  <a:pt x="93036" y="27233"/>
                </a:cubicBezTo>
                <a:cubicBezTo>
                  <a:pt x="93008" y="27124"/>
                  <a:pt x="92873" y="26934"/>
                  <a:pt x="92846" y="26853"/>
                </a:cubicBezTo>
                <a:lnTo>
                  <a:pt x="92656" y="26473"/>
                </a:lnTo>
                <a:cubicBezTo>
                  <a:pt x="92602" y="26365"/>
                  <a:pt x="92520" y="26229"/>
                  <a:pt x="92466" y="26094"/>
                </a:cubicBezTo>
                <a:cubicBezTo>
                  <a:pt x="92439" y="26012"/>
                  <a:pt x="92276" y="25795"/>
                  <a:pt x="92276" y="25714"/>
                </a:cubicBezTo>
                <a:cubicBezTo>
                  <a:pt x="92276" y="25605"/>
                  <a:pt x="92466" y="25415"/>
                  <a:pt x="92466" y="25307"/>
                </a:cubicBezTo>
                <a:cubicBezTo>
                  <a:pt x="92439" y="25171"/>
                  <a:pt x="92303" y="25090"/>
                  <a:pt x="92276" y="24927"/>
                </a:cubicBezTo>
                <a:lnTo>
                  <a:pt x="92629" y="24141"/>
                </a:lnTo>
                <a:cubicBezTo>
                  <a:pt x="92683" y="24059"/>
                  <a:pt x="92764" y="23815"/>
                  <a:pt x="92819" y="23761"/>
                </a:cubicBezTo>
                <a:cubicBezTo>
                  <a:pt x="92846" y="23734"/>
                  <a:pt x="92981" y="24141"/>
                  <a:pt x="93008" y="24141"/>
                </a:cubicBezTo>
                <a:cubicBezTo>
                  <a:pt x="93063" y="24141"/>
                  <a:pt x="93144" y="23788"/>
                  <a:pt x="93198" y="23761"/>
                </a:cubicBezTo>
                <a:cubicBezTo>
                  <a:pt x="93253" y="23680"/>
                  <a:pt x="93307" y="23435"/>
                  <a:pt x="93361" y="23354"/>
                </a:cubicBezTo>
                <a:lnTo>
                  <a:pt x="93171" y="22974"/>
                </a:lnTo>
                <a:cubicBezTo>
                  <a:pt x="93144" y="22947"/>
                  <a:pt x="93008" y="22595"/>
                  <a:pt x="92981" y="22595"/>
                </a:cubicBezTo>
                <a:cubicBezTo>
                  <a:pt x="92981" y="22595"/>
                  <a:pt x="92819" y="23001"/>
                  <a:pt x="92819" y="23001"/>
                </a:cubicBezTo>
                <a:cubicBezTo>
                  <a:pt x="92791" y="22947"/>
                  <a:pt x="92629" y="22676"/>
                  <a:pt x="92629" y="22622"/>
                </a:cubicBezTo>
                <a:cubicBezTo>
                  <a:pt x="92602" y="22486"/>
                  <a:pt x="92791" y="22350"/>
                  <a:pt x="92791" y="22215"/>
                </a:cubicBezTo>
                <a:cubicBezTo>
                  <a:pt x="92791" y="22106"/>
                  <a:pt x="92602" y="21971"/>
                  <a:pt x="92602" y="21835"/>
                </a:cubicBezTo>
                <a:cubicBezTo>
                  <a:pt x="92602" y="21754"/>
                  <a:pt x="92791" y="21537"/>
                  <a:pt x="92791" y="21455"/>
                </a:cubicBezTo>
                <a:cubicBezTo>
                  <a:pt x="92764" y="21347"/>
                  <a:pt x="92629" y="21157"/>
                  <a:pt x="92602" y="21076"/>
                </a:cubicBezTo>
                <a:cubicBezTo>
                  <a:pt x="92574" y="21021"/>
                  <a:pt x="92412" y="20723"/>
                  <a:pt x="92412" y="20696"/>
                </a:cubicBezTo>
                <a:cubicBezTo>
                  <a:pt x="92412" y="20587"/>
                  <a:pt x="92547" y="20370"/>
                  <a:pt x="92574" y="20289"/>
                </a:cubicBezTo>
                <a:lnTo>
                  <a:pt x="92764" y="19909"/>
                </a:lnTo>
                <a:cubicBezTo>
                  <a:pt x="92791" y="19828"/>
                  <a:pt x="92954" y="19584"/>
                  <a:pt x="92954" y="19502"/>
                </a:cubicBezTo>
                <a:cubicBezTo>
                  <a:pt x="92954" y="19448"/>
                  <a:pt x="92791" y="19177"/>
                  <a:pt x="92764" y="19123"/>
                </a:cubicBezTo>
                <a:cubicBezTo>
                  <a:pt x="92737" y="19068"/>
                  <a:pt x="92602" y="18716"/>
                  <a:pt x="92574" y="18743"/>
                </a:cubicBezTo>
                <a:cubicBezTo>
                  <a:pt x="92547" y="18743"/>
                  <a:pt x="92385" y="19096"/>
                  <a:pt x="92385" y="19123"/>
                </a:cubicBezTo>
                <a:cubicBezTo>
                  <a:pt x="92385" y="19014"/>
                  <a:pt x="92195" y="18851"/>
                  <a:pt x="92195" y="18743"/>
                </a:cubicBezTo>
                <a:cubicBezTo>
                  <a:pt x="92195" y="18662"/>
                  <a:pt x="92357" y="18390"/>
                  <a:pt x="92385" y="18336"/>
                </a:cubicBezTo>
                <a:cubicBezTo>
                  <a:pt x="92439" y="18201"/>
                  <a:pt x="92493" y="18092"/>
                  <a:pt x="92547" y="17956"/>
                </a:cubicBezTo>
                <a:cubicBezTo>
                  <a:pt x="92602" y="17821"/>
                  <a:pt x="92683" y="17685"/>
                  <a:pt x="92737" y="17550"/>
                </a:cubicBezTo>
                <a:lnTo>
                  <a:pt x="92927" y="17170"/>
                </a:lnTo>
                <a:cubicBezTo>
                  <a:pt x="92981" y="17034"/>
                  <a:pt x="93036" y="16899"/>
                  <a:pt x="93090" y="16763"/>
                </a:cubicBezTo>
                <a:cubicBezTo>
                  <a:pt x="93036" y="16736"/>
                  <a:pt x="92981" y="16383"/>
                  <a:pt x="92927" y="16383"/>
                </a:cubicBezTo>
                <a:cubicBezTo>
                  <a:pt x="92873" y="16383"/>
                  <a:pt x="92764" y="16709"/>
                  <a:pt x="92737" y="16763"/>
                </a:cubicBezTo>
                <a:cubicBezTo>
                  <a:pt x="92683" y="16844"/>
                  <a:pt x="92602" y="17143"/>
                  <a:pt x="92547" y="17170"/>
                </a:cubicBezTo>
                <a:cubicBezTo>
                  <a:pt x="92493" y="17197"/>
                  <a:pt x="92439" y="17550"/>
                  <a:pt x="92357" y="17550"/>
                </a:cubicBezTo>
                <a:cubicBezTo>
                  <a:pt x="92330" y="17550"/>
                  <a:pt x="92195" y="17224"/>
                  <a:pt x="92168" y="17170"/>
                </a:cubicBezTo>
                <a:cubicBezTo>
                  <a:pt x="92113" y="17061"/>
                  <a:pt x="92059" y="16899"/>
                  <a:pt x="92005" y="16790"/>
                </a:cubicBezTo>
                <a:lnTo>
                  <a:pt x="92357" y="16003"/>
                </a:lnTo>
                <a:cubicBezTo>
                  <a:pt x="92385" y="15922"/>
                  <a:pt x="92520" y="15705"/>
                  <a:pt x="92547" y="15624"/>
                </a:cubicBezTo>
                <a:cubicBezTo>
                  <a:pt x="92547" y="15488"/>
                  <a:pt x="92737" y="15353"/>
                  <a:pt x="92737" y="15217"/>
                </a:cubicBezTo>
                <a:cubicBezTo>
                  <a:pt x="92737" y="15081"/>
                  <a:pt x="92547" y="14946"/>
                  <a:pt x="92547" y="14837"/>
                </a:cubicBezTo>
                <a:cubicBezTo>
                  <a:pt x="92520" y="14702"/>
                  <a:pt x="92357" y="14566"/>
                  <a:pt x="92357" y="14430"/>
                </a:cubicBezTo>
                <a:cubicBezTo>
                  <a:pt x="92357" y="14322"/>
                  <a:pt x="92547" y="14159"/>
                  <a:pt x="92547" y="14023"/>
                </a:cubicBezTo>
                <a:cubicBezTo>
                  <a:pt x="92547" y="13888"/>
                  <a:pt x="92357" y="13779"/>
                  <a:pt x="92357" y="13644"/>
                </a:cubicBezTo>
                <a:cubicBezTo>
                  <a:pt x="92385" y="13535"/>
                  <a:pt x="92574" y="13345"/>
                  <a:pt x="92574" y="13237"/>
                </a:cubicBezTo>
                <a:cubicBezTo>
                  <a:pt x="92547" y="13128"/>
                  <a:pt x="92385" y="12939"/>
                  <a:pt x="92385" y="12830"/>
                </a:cubicBezTo>
                <a:cubicBezTo>
                  <a:pt x="92385" y="12749"/>
                  <a:pt x="92547" y="12505"/>
                  <a:pt x="92574" y="12450"/>
                </a:cubicBezTo>
                <a:cubicBezTo>
                  <a:pt x="92602" y="12396"/>
                  <a:pt x="92791" y="12098"/>
                  <a:pt x="92791" y="12043"/>
                </a:cubicBezTo>
                <a:cubicBezTo>
                  <a:pt x="92791" y="11989"/>
                  <a:pt x="92602" y="11691"/>
                  <a:pt x="92629" y="11637"/>
                </a:cubicBezTo>
                <a:cubicBezTo>
                  <a:pt x="92656" y="11501"/>
                  <a:pt x="92764" y="11365"/>
                  <a:pt x="92819" y="11257"/>
                </a:cubicBezTo>
                <a:cubicBezTo>
                  <a:pt x="92846" y="11203"/>
                  <a:pt x="93036" y="10904"/>
                  <a:pt x="93036" y="10850"/>
                </a:cubicBezTo>
                <a:cubicBezTo>
                  <a:pt x="93036" y="10823"/>
                  <a:pt x="92873" y="10443"/>
                  <a:pt x="92873" y="10443"/>
                </a:cubicBezTo>
                <a:cubicBezTo>
                  <a:pt x="92819" y="10443"/>
                  <a:pt x="92683" y="10877"/>
                  <a:pt x="92656" y="10850"/>
                </a:cubicBezTo>
                <a:cubicBezTo>
                  <a:pt x="92602" y="10796"/>
                  <a:pt x="92547" y="10524"/>
                  <a:pt x="92493" y="10443"/>
                </a:cubicBezTo>
                <a:cubicBezTo>
                  <a:pt x="92466" y="10335"/>
                  <a:pt x="92357" y="10172"/>
                  <a:pt x="92330" y="10036"/>
                </a:cubicBezTo>
                <a:cubicBezTo>
                  <a:pt x="92330" y="9982"/>
                  <a:pt x="92547" y="9738"/>
                  <a:pt x="92547" y="9657"/>
                </a:cubicBezTo>
                <a:cubicBezTo>
                  <a:pt x="92574" y="9521"/>
                  <a:pt x="92385" y="9385"/>
                  <a:pt x="92385" y="9277"/>
                </a:cubicBezTo>
                <a:cubicBezTo>
                  <a:pt x="92466" y="9250"/>
                  <a:pt x="92547" y="8897"/>
                  <a:pt x="92602" y="8897"/>
                </a:cubicBezTo>
                <a:cubicBezTo>
                  <a:pt x="92656" y="8897"/>
                  <a:pt x="92710" y="9304"/>
                  <a:pt x="92764" y="9277"/>
                </a:cubicBezTo>
                <a:cubicBezTo>
                  <a:pt x="92791" y="9277"/>
                  <a:pt x="92954" y="8978"/>
                  <a:pt x="92981" y="8924"/>
                </a:cubicBezTo>
                <a:cubicBezTo>
                  <a:pt x="93008" y="8843"/>
                  <a:pt x="93171" y="8626"/>
                  <a:pt x="93171" y="8544"/>
                </a:cubicBezTo>
                <a:cubicBezTo>
                  <a:pt x="93171" y="8463"/>
                  <a:pt x="93036" y="8219"/>
                  <a:pt x="93008" y="8165"/>
                </a:cubicBezTo>
                <a:cubicBezTo>
                  <a:pt x="92981" y="8110"/>
                  <a:pt x="92846" y="7839"/>
                  <a:pt x="92846" y="7785"/>
                </a:cubicBezTo>
                <a:cubicBezTo>
                  <a:pt x="92846" y="7704"/>
                  <a:pt x="93008" y="7487"/>
                  <a:pt x="93036" y="7405"/>
                </a:cubicBezTo>
                <a:cubicBezTo>
                  <a:pt x="93063" y="7378"/>
                  <a:pt x="93253" y="7080"/>
                  <a:pt x="93225" y="7026"/>
                </a:cubicBezTo>
                <a:cubicBezTo>
                  <a:pt x="93225" y="6944"/>
                  <a:pt x="93090" y="6727"/>
                  <a:pt x="93063" y="6646"/>
                </a:cubicBezTo>
                <a:lnTo>
                  <a:pt x="92873" y="6266"/>
                </a:lnTo>
                <a:cubicBezTo>
                  <a:pt x="92846" y="6158"/>
                  <a:pt x="92737" y="6022"/>
                  <a:pt x="92710" y="5913"/>
                </a:cubicBezTo>
                <a:cubicBezTo>
                  <a:pt x="92683" y="5859"/>
                  <a:pt x="92900" y="5588"/>
                  <a:pt x="92900" y="5534"/>
                </a:cubicBezTo>
                <a:cubicBezTo>
                  <a:pt x="92900" y="5452"/>
                  <a:pt x="92737" y="5208"/>
                  <a:pt x="92710" y="5154"/>
                </a:cubicBezTo>
                <a:cubicBezTo>
                  <a:pt x="92656" y="5018"/>
                  <a:pt x="92574" y="4910"/>
                  <a:pt x="92520" y="4774"/>
                </a:cubicBezTo>
                <a:lnTo>
                  <a:pt x="92710" y="4367"/>
                </a:lnTo>
                <a:cubicBezTo>
                  <a:pt x="92710" y="4367"/>
                  <a:pt x="92737" y="4340"/>
                  <a:pt x="92737" y="4286"/>
                </a:cubicBezTo>
                <a:lnTo>
                  <a:pt x="92764" y="4259"/>
                </a:lnTo>
                <a:cubicBezTo>
                  <a:pt x="92764" y="4286"/>
                  <a:pt x="92764" y="4286"/>
                  <a:pt x="92764" y="4286"/>
                </a:cubicBezTo>
                <a:cubicBezTo>
                  <a:pt x="92791" y="4313"/>
                  <a:pt x="92791" y="4340"/>
                  <a:pt x="92791" y="4340"/>
                </a:cubicBezTo>
                <a:cubicBezTo>
                  <a:pt x="92846" y="4395"/>
                  <a:pt x="92900" y="4476"/>
                  <a:pt x="92927" y="4449"/>
                </a:cubicBezTo>
                <a:cubicBezTo>
                  <a:pt x="92927" y="4476"/>
                  <a:pt x="92954" y="4367"/>
                  <a:pt x="92981" y="4313"/>
                </a:cubicBezTo>
                <a:cubicBezTo>
                  <a:pt x="93008" y="4313"/>
                  <a:pt x="93008" y="4286"/>
                  <a:pt x="93008" y="4286"/>
                </a:cubicBezTo>
                <a:cubicBezTo>
                  <a:pt x="93036" y="4259"/>
                  <a:pt x="93036" y="4313"/>
                  <a:pt x="93036" y="4313"/>
                </a:cubicBezTo>
                <a:cubicBezTo>
                  <a:pt x="93063" y="4340"/>
                  <a:pt x="93063" y="4367"/>
                  <a:pt x="93090" y="4367"/>
                </a:cubicBezTo>
                <a:cubicBezTo>
                  <a:pt x="93117" y="4205"/>
                  <a:pt x="93253" y="4367"/>
                  <a:pt x="93280" y="4395"/>
                </a:cubicBezTo>
                <a:cubicBezTo>
                  <a:pt x="93280" y="4422"/>
                  <a:pt x="93253" y="4449"/>
                  <a:pt x="93225" y="4530"/>
                </a:cubicBezTo>
                <a:cubicBezTo>
                  <a:pt x="93198" y="4584"/>
                  <a:pt x="93198" y="4693"/>
                  <a:pt x="93225" y="4720"/>
                </a:cubicBezTo>
                <a:cubicBezTo>
                  <a:pt x="93280" y="4828"/>
                  <a:pt x="93497" y="4774"/>
                  <a:pt x="93551" y="4801"/>
                </a:cubicBezTo>
                <a:cubicBezTo>
                  <a:pt x="93605" y="4828"/>
                  <a:pt x="93714" y="4693"/>
                  <a:pt x="93714" y="4693"/>
                </a:cubicBezTo>
                <a:cubicBezTo>
                  <a:pt x="93714" y="4666"/>
                  <a:pt x="93632" y="4856"/>
                  <a:pt x="93659" y="4856"/>
                </a:cubicBezTo>
                <a:cubicBezTo>
                  <a:pt x="93659" y="4856"/>
                  <a:pt x="93659" y="4856"/>
                  <a:pt x="93687" y="4828"/>
                </a:cubicBezTo>
                <a:lnTo>
                  <a:pt x="93687" y="4828"/>
                </a:lnTo>
                <a:lnTo>
                  <a:pt x="93659" y="4801"/>
                </a:lnTo>
                <a:lnTo>
                  <a:pt x="93605" y="4774"/>
                </a:lnTo>
                <a:lnTo>
                  <a:pt x="93578" y="4747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551" y="4720"/>
                </a:lnTo>
                <a:lnTo>
                  <a:pt x="93605" y="4720"/>
                </a:lnTo>
                <a:lnTo>
                  <a:pt x="93605" y="4720"/>
                </a:lnTo>
                <a:lnTo>
                  <a:pt x="93605" y="4720"/>
                </a:lnTo>
                <a:lnTo>
                  <a:pt x="93578" y="4720"/>
                </a:lnTo>
                <a:cubicBezTo>
                  <a:pt x="93551" y="4693"/>
                  <a:pt x="93497" y="4693"/>
                  <a:pt x="93470" y="4693"/>
                </a:cubicBezTo>
                <a:cubicBezTo>
                  <a:pt x="93334" y="4693"/>
                  <a:pt x="93225" y="4856"/>
                  <a:pt x="93090" y="4856"/>
                </a:cubicBezTo>
                <a:cubicBezTo>
                  <a:pt x="93008" y="4856"/>
                  <a:pt x="92764" y="4666"/>
                  <a:pt x="92710" y="4693"/>
                </a:cubicBezTo>
                <a:cubicBezTo>
                  <a:pt x="92574" y="4720"/>
                  <a:pt x="92412" y="4828"/>
                  <a:pt x="92330" y="4883"/>
                </a:cubicBezTo>
                <a:lnTo>
                  <a:pt x="91951" y="5045"/>
                </a:lnTo>
                <a:lnTo>
                  <a:pt x="91571" y="5235"/>
                </a:lnTo>
                <a:cubicBezTo>
                  <a:pt x="91489" y="5262"/>
                  <a:pt x="91272" y="5425"/>
                  <a:pt x="91191" y="5425"/>
                </a:cubicBezTo>
                <a:cubicBezTo>
                  <a:pt x="91056" y="5452"/>
                  <a:pt x="90920" y="5262"/>
                  <a:pt x="90784" y="5262"/>
                </a:cubicBezTo>
                <a:cubicBezTo>
                  <a:pt x="90676" y="5262"/>
                  <a:pt x="90513" y="5452"/>
                  <a:pt x="90405" y="5452"/>
                </a:cubicBezTo>
                <a:cubicBezTo>
                  <a:pt x="90269" y="5425"/>
                  <a:pt x="90160" y="5262"/>
                  <a:pt x="90025" y="5262"/>
                </a:cubicBezTo>
                <a:cubicBezTo>
                  <a:pt x="89916" y="5262"/>
                  <a:pt x="89754" y="5452"/>
                  <a:pt x="89645" y="5452"/>
                </a:cubicBezTo>
                <a:cubicBezTo>
                  <a:pt x="89509" y="5452"/>
                  <a:pt x="89401" y="5290"/>
                  <a:pt x="89265" y="5290"/>
                </a:cubicBezTo>
                <a:cubicBezTo>
                  <a:pt x="89130" y="5290"/>
                  <a:pt x="88994" y="5479"/>
                  <a:pt x="88886" y="5479"/>
                </a:cubicBezTo>
                <a:cubicBezTo>
                  <a:pt x="88750" y="5479"/>
                  <a:pt x="88614" y="5290"/>
                  <a:pt x="88479" y="5290"/>
                </a:cubicBezTo>
                <a:cubicBezTo>
                  <a:pt x="88370" y="5290"/>
                  <a:pt x="88235" y="5479"/>
                  <a:pt x="88126" y="5479"/>
                </a:cubicBezTo>
                <a:cubicBezTo>
                  <a:pt x="87991" y="5479"/>
                  <a:pt x="87855" y="5317"/>
                  <a:pt x="87719" y="5317"/>
                </a:cubicBezTo>
                <a:cubicBezTo>
                  <a:pt x="87584" y="5317"/>
                  <a:pt x="87448" y="5127"/>
                  <a:pt x="87340" y="5127"/>
                </a:cubicBezTo>
                <a:cubicBezTo>
                  <a:pt x="87258" y="5154"/>
                  <a:pt x="87014" y="5317"/>
                  <a:pt x="86960" y="5344"/>
                </a:cubicBezTo>
                <a:cubicBezTo>
                  <a:pt x="86906" y="5344"/>
                  <a:pt x="86607" y="5534"/>
                  <a:pt x="86580" y="5534"/>
                </a:cubicBezTo>
                <a:cubicBezTo>
                  <a:pt x="86444" y="5507"/>
                  <a:pt x="86255" y="5398"/>
                  <a:pt x="86173" y="5344"/>
                </a:cubicBezTo>
                <a:cubicBezTo>
                  <a:pt x="86065" y="5290"/>
                  <a:pt x="85902" y="5208"/>
                  <a:pt x="85766" y="5181"/>
                </a:cubicBezTo>
                <a:cubicBezTo>
                  <a:pt x="85685" y="5154"/>
                  <a:pt x="85468" y="4991"/>
                  <a:pt x="85387" y="4991"/>
                </a:cubicBezTo>
                <a:cubicBezTo>
                  <a:pt x="85332" y="4991"/>
                  <a:pt x="85007" y="5208"/>
                  <a:pt x="85007" y="5181"/>
                </a:cubicBezTo>
                <a:cubicBezTo>
                  <a:pt x="84953" y="5181"/>
                  <a:pt x="84600" y="5045"/>
                  <a:pt x="84600" y="5018"/>
                </a:cubicBezTo>
                <a:cubicBezTo>
                  <a:pt x="84600" y="4964"/>
                  <a:pt x="85007" y="4883"/>
                  <a:pt x="84980" y="4828"/>
                </a:cubicBezTo>
                <a:cubicBezTo>
                  <a:pt x="84953" y="4747"/>
                  <a:pt x="84654" y="4720"/>
                  <a:pt x="84600" y="4639"/>
                </a:cubicBezTo>
                <a:cubicBezTo>
                  <a:pt x="84329" y="4774"/>
                  <a:pt x="84085" y="4910"/>
                  <a:pt x="83813" y="5018"/>
                </a:cubicBezTo>
                <a:lnTo>
                  <a:pt x="83434" y="5208"/>
                </a:lnTo>
                <a:cubicBezTo>
                  <a:pt x="83325" y="5290"/>
                  <a:pt x="83190" y="5371"/>
                  <a:pt x="83054" y="5398"/>
                </a:cubicBezTo>
                <a:cubicBezTo>
                  <a:pt x="82973" y="5425"/>
                  <a:pt x="82756" y="5588"/>
                  <a:pt x="82647" y="5588"/>
                </a:cubicBezTo>
                <a:cubicBezTo>
                  <a:pt x="82539" y="5588"/>
                  <a:pt x="82376" y="5398"/>
                  <a:pt x="82267" y="5425"/>
                </a:cubicBezTo>
                <a:cubicBezTo>
                  <a:pt x="82105" y="5425"/>
                  <a:pt x="82023" y="5588"/>
                  <a:pt x="81888" y="5615"/>
                </a:cubicBezTo>
                <a:lnTo>
                  <a:pt x="81481" y="5425"/>
                </a:lnTo>
                <a:cubicBezTo>
                  <a:pt x="81427" y="5398"/>
                  <a:pt x="81101" y="5262"/>
                  <a:pt x="81101" y="5235"/>
                </a:cubicBezTo>
                <a:cubicBezTo>
                  <a:pt x="81101" y="5181"/>
                  <a:pt x="81481" y="5100"/>
                  <a:pt x="81481" y="5045"/>
                </a:cubicBezTo>
                <a:cubicBezTo>
                  <a:pt x="81481" y="4991"/>
                  <a:pt x="81101" y="4937"/>
                  <a:pt x="81101" y="4856"/>
                </a:cubicBezTo>
                <a:cubicBezTo>
                  <a:pt x="81101" y="4801"/>
                  <a:pt x="81454" y="4747"/>
                  <a:pt x="81481" y="4693"/>
                </a:cubicBezTo>
                <a:cubicBezTo>
                  <a:pt x="81481" y="4612"/>
                  <a:pt x="81101" y="4557"/>
                  <a:pt x="81074" y="4503"/>
                </a:cubicBezTo>
                <a:lnTo>
                  <a:pt x="80314" y="4856"/>
                </a:lnTo>
                <a:cubicBezTo>
                  <a:pt x="80206" y="4910"/>
                  <a:pt x="80043" y="5018"/>
                  <a:pt x="79908" y="5045"/>
                </a:cubicBezTo>
                <a:cubicBezTo>
                  <a:pt x="79853" y="5073"/>
                  <a:pt x="79582" y="4856"/>
                  <a:pt x="79528" y="4856"/>
                </a:cubicBezTo>
                <a:cubicBezTo>
                  <a:pt x="79392" y="4856"/>
                  <a:pt x="79257" y="5045"/>
                  <a:pt x="79121" y="5045"/>
                </a:cubicBezTo>
                <a:cubicBezTo>
                  <a:pt x="79013" y="5045"/>
                  <a:pt x="78877" y="5235"/>
                  <a:pt x="78741" y="5235"/>
                </a:cubicBezTo>
                <a:cubicBezTo>
                  <a:pt x="78660" y="5235"/>
                  <a:pt x="78389" y="5018"/>
                  <a:pt x="78334" y="5045"/>
                </a:cubicBezTo>
                <a:cubicBezTo>
                  <a:pt x="78199" y="5073"/>
                  <a:pt x="78063" y="5181"/>
                  <a:pt x="77955" y="5208"/>
                </a:cubicBezTo>
                <a:lnTo>
                  <a:pt x="77548" y="5398"/>
                </a:lnTo>
                <a:cubicBezTo>
                  <a:pt x="77494" y="5425"/>
                  <a:pt x="77249" y="5561"/>
                  <a:pt x="77168" y="5561"/>
                </a:cubicBezTo>
                <a:cubicBezTo>
                  <a:pt x="77114" y="5588"/>
                  <a:pt x="76815" y="5398"/>
                  <a:pt x="76761" y="5371"/>
                </a:cubicBezTo>
                <a:cubicBezTo>
                  <a:pt x="76734" y="5371"/>
                  <a:pt x="76409" y="5181"/>
                  <a:pt x="76381" y="5181"/>
                </a:cubicBezTo>
                <a:cubicBezTo>
                  <a:pt x="76327" y="5181"/>
                  <a:pt x="75975" y="5344"/>
                  <a:pt x="75975" y="5344"/>
                </a:cubicBezTo>
                <a:cubicBezTo>
                  <a:pt x="75975" y="5371"/>
                  <a:pt x="76354" y="5561"/>
                  <a:pt x="76354" y="5561"/>
                </a:cubicBezTo>
                <a:cubicBezTo>
                  <a:pt x="76219" y="5561"/>
                  <a:pt x="76110" y="5724"/>
                  <a:pt x="75975" y="5724"/>
                </a:cubicBezTo>
                <a:cubicBezTo>
                  <a:pt x="75948" y="5724"/>
                  <a:pt x="75568" y="5534"/>
                  <a:pt x="75568" y="5534"/>
                </a:cubicBezTo>
                <a:cubicBezTo>
                  <a:pt x="75568" y="5507"/>
                  <a:pt x="75975" y="5344"/>
                  <a:pt x="75975" y="5344"/>
                </a:cubicBezTo>
                <a:cubicBezTo>
                  <a:pt x="75893" y="5317"/>
                  <a:pt x="75676" y="5154"/>
                  <a:pt x="75595" y="5154"/>
                </a:cubicBezTo>
                <a:cubicBezTo>
                  <a:pt x="75486" y="5154"/>
                  <a:pt x="75297" y="5344"/>
                  <a:pt x="75188" y="5317"/>
                </a:cubicBezTo>
                <a:cubicBezTo>
                  <a:pt x="75052" y="5290"/>
                  <a:pt x="74944" y="5127"/>
                  <a:pt x="74808" y="5127"/>
                </a:cubicBezTo>
                <a:cubicBezTo>
                  <a:pt x="74673" y="5100"/>
                  <a:pt x="74537" y="5290"/>
                  <a:pt x="74401" y="5290"/>
                </a:cubicBezTo>
                <a:cubicBezTo>
                  <a:pt x="74266" y="5290"/>
                  <a:pt x="74157" y="5100"/>
                  <a:pt x="74022" y="5073"/>
                </a:cubicBezTo>
                <a:cubicBezTo>
                  <a:pt x="73886" y="5073"/>
                  <a:pt x="73778" y="4883"/>
                  <a:pt x="73642" y="4883"/>
                </a:cubicBezTo>
                <a:cubicBezTo>
                  <a:pt x="73588" y="4883"/>
                  <a:pt x="73316" y="5018"/>
                  <a:pt x="73262" y="5045"/>
                </a:cubicBezTo>
                <a:cubicBezTo>
                  <a:pt x="73208" y="5073"/>
                  <a:pt x="72937" y="5235"/>
                  <a:pt x="72883" y="5208"/>
                </a:cubicBezTo>
                <a:cubicBezTo>
                  <a:pt x="72774" y="5208"/>
                  <a:pt x="72557" y="5045"/>
                  <a:pt x="72503" y="5018"/>
                </a:cubicBezTo>
                <a:cubicBezTo>
                  <a:pt x="72476" y="4991"/>
                  <a:pt x="72150" y="4828"/>
                  <a:pt x="72123" y="4828"/>
                </a:cubicBezTo>
                <a:cubicBezTo>
                  <a:pt x="72096" y="4828"/>
                  <a:pt x="71743" y="4964"/>
                  <a:pt x="71743" y="4991"/>
                </a:cubicBezTo>
                <a:cubicBezTo>
                  <a:pt x="71743" y="5045"/>
                  <a:pt x="72150" y="5127"/>
                  <a:pt x="72123" y="5181"/>
                </a:cubicBezTo>
                <a:cubicBezTo>
                  <a:pt x="72096" y="5235"/>
                  <a:pt x="71798" y="5317"/>
                  <a:pt x="71743" y="5371"/>
                </a:cubicBezTo>
                <a:cubicBezTo>
                  <a:pt x="71635" y="5425"/>
                  <a:pt x="71472" y="5479"/>
                  <a:pt x="71364" y="5534"/>
                </a:cubicBezTo>
                <a:cubicBezTo>
                  <a:pt x="71255" y="5588"/>
                  <a:pt x="71119" y="5696"/>
                  <a:pt x="70984" y="5724"/>
                </a:cubicBezTo>
                <a:cubicBezTo>
                  <a:pt x="70957" y="5724"/>
                  <a:pt x="70631" y="5534"/>
                  <a:pt x="70604" y="5534"/>
                </a:cubicBezTo>
                <a:cubicBezTo>
                  <a:pt x="70523" y="5479"/>
                  <a:pt x="70360" y="5371"/>
                  <a:pt x="70224" y="5344"/>
                </a:cubicBezTo>
                <a:cubicBezTo>
                  <a:pt x="70170" y="5317"/>
                  <a:pt x="69926" y="5507"/>
                  <a:pt x="69845" y="5507"/>
                </a:cubicBezTo>
                <a:cubicBezTo>
                  <a:pt x="69736" y="5507"/>
                  <a:pt x="69601" y="5344"/>
                  <a:pt x="69465" y="5317"/>
                </a:cubicBezTo>
                <a:lnTo>
                  <a:pt x="69112" y="5507"/>
                </a:lnTo>
                <a:cubicBezTo>
                  <a:pt x="69058" y="5534"/>
                  <a:pt x="68787" y="5696"/>
                  <a:pt x="68705" y="5696"/>
                </a:cubicBezTo>
                <a:cubicBezTo>
                  <a:pt x="68678" y="5696"/>
                  <a:pt x="68326" y="5534"/>
                  <a:pt x="68326" y="5507"/>
                </a:cubicBezTo>
                <a:cubicBezTo>
                  <a:pt x="68326" y="5479"/>
                  <a:pt x="68651" y="5344"/>
                  <a:pt x="68705" y="5317"/>
                </a:cubicBezTo>
                <a:cubicBezTo>
                  <a:pt x="68814" y="5262"/>
                  <a:pt x="68950" y="5181"/>
                  <a:pt x="69085" y="5154"/>
                </a:cubicBezTo>
                <a:cubicBezTo>
                  <a:pt x="69139" y="5127"/>
                  <a:pt x="69438" y="5317"/>
                  <a:pt x="69465" y="5317"/>
                </a:cubicBezTo>
                <a:cubicBezTo>
                  <a:pt x="69546" y="5317"/>
                  <a:pt x="69790" y="5181"/>
                  <a:pt x="69845" y="5154"/>
                </a:cubicBezTo>
                <a:cubicBezTo>
                  <a:pt x="69980" y="5100"/>
                  <a:pt x="70089" y="5018"/>
                  <a:pt x="70224" y="4964"/>
                </a:cubicBezTo>
                <a:cubicBezTo>
                  <a:pt x="69980" y="4828"/>
                  <a:pt x="69709" y="4720"/>
                  <a:pt x="69465" y="4584"/>
                </a:cubicBezTo>
                <a:cubicBezTo>
                  <a:pt x="69329" y="4612"/>
                  <a:pt x="69221" y="4774"/>
                  <a:pt x="69085" y="4774"/>
                </a:cubicBezTo>
                <a:cubicBezTo>
                  <a:pt x="69004" y="4774"/>
                  <a:pt x="68760" y="4584"/>
                  <a:pt x="68705" y="4584"/>
                </a:cubicBezTo>
                <a:cubicBezTo>
                  <a:pt x="68570" y="4612"/>
                  <a:pt x="68407" y="4720"/>
                  <a:pt x="68326" y="4774"/>
                </a:cubicBezTo>
                <a:cubicBezTo>
                  <a:pt x="68217" y="4828"/>
                  <a:pt x="68054" y="4937"/>
                  <a:pt x="67946" y="4964"/>
                </a:cubicBezTo>
                <a:cubicBezTo>
                  <a:pt x="67837" y="4991"/>
                  <a:pt x="67675" y="5154"/>
                  <a:pt x="67566" y="5154"/>
                </a:cubicBezTo>
                <a:cubicBezTo>
                  <a:pt x="67458" y="5154"/>
                  <a:pt x="67268" y="4964"/>
                  <a:pt x="67159" y="4964"/>
                </a:cubicBezTo>
                <a:cubicBezTo>
                  <a:pt x="67024" y="4991"/>
                  <a:pt x="66942" y="5154"/>
                  <a:pt x="66780" y="5154"/>
                </a:cubicBezTo>
                <a:cubicBezTo>
                  <a:pt x="66725" y="5154"/>
                  <a:pt x="66454" y="4991"/>
                  <a:pt x="66400" y="4964"/>
                </a:cubicBezTo>
                <a:lnTo>
                  <a:pt x="66020" y="4801"/>
                </a:lnTo>
                <a:cubicBezTo>
                  <a:pt x="65966" y="4774"/>
                  <a:pt x="65668" y="4612"/>
                  <a:pt x="65613" y="4612"/>
                </a:cubicBezTo>
                <a:cubicBezTo>
                  <a:pt x="65532" y="4612"/>
                  <a:pt x="65315" y="4774"/>
                  <a:pt x="65234" y="4801"/>
                </a:cubicBezTo>
                <a:lnTo>
                  <a:pt x="64854" y="4991"/>
                </a:lnTo>
                <a:cubicBezTo>
                  <a:pt x="64800" y="5045"/>
                  <a:pt x="64583" y="5181"/>
                  <a:pt x="64501" y="5181"/>
                </a:cubicBezTo>
                <a:cubicBezTo>
                  <a:pt x="64393" y="5208"/>
                  <a:pt x="64203" y="5018"/>
                  <a:pt x="64094" y="5018"/>
                </a:cubicBezTo>
                <a:cubicBezTo>
                  <a:pt x="64013" y="5018"/>
                  <a:pt x="63796" y="5208"/>
                  <a:pt x="63715" y="5208"/>
                </a:cubicBezTo>
                <a:cubicBezTo>
                  <a:pt x="63606" y="5181"/>
                  <a:pt x="63443" y="5073"/>
                  <a:pt x="63335" y="5018"/>
                </a:cubicBezTo>
                <a:cubicBezTo>
                  <a:pt x="63281" y="4991"/>
                  <a:pt x="63037" y="4856"/>
                  <a:pt x="62955" y="4856"/>
                </a:cubicBezTo>
                <a:cubicBezTo>
                  <a:pt x="62847" y="4856"/>
                  <a:pt x="62684" y="5045"/>
                  <a:pt x="62575" y="5045"/>
                </a:cubicBezTo>
                <a:cubicBezTo>
                  <a:pt x="62467" y="5045"/>
                  <a:pt x="62277" y="4856"/>
                  <a:pt x="62169" y="4883"/>
                </a:cubicBezTo>
                <a:cubicBezTo>
                  <a:pt x="62114" y="4883"/>
                  <a:pt x="61843" y="5100"/>
                  <a:pt x="61789" y="5073"/>
                </a:cubicBezTo>
                <a:cubicBezTo>
                  <a:pt x="61762" y="5073"/>
                  <a:pt x="61409" y="4937"/>
                  <a:pt x="61409" y="4910"/>
                </a:cubicBezTo>
                <a:cubicBezTo>
                  <a:pt x="61409" y="4856"/>
                  <a:pt x="61816" y="4747"/>
                  <a:pt x="61789" y="4720"/>
                </a:cubicBezTo>
                <a:cubicBezTo>
                  <a:pt x="61789" y="4693"/>
                  <a:pt x="61436" y="4530"/>
                  <a:pt x="61382" y="4530"/>
                </a:cubicBezTo>
                <a:cubicBezTo>
                  <a:pt x="61328" y="4530"/>
                  <a:pt x="61056" y="4720"/>
                  <a:pt x="61002" y="4747"/>
                </a:cubicBezTo>
                <a:cubicBezTo>
                  <a:pt x="60948" y="4774"/>
                  <a:pt x="60704" y="4937"/>
                  <a:pt x="60623" y="4937"/>
                </a:cubicBezTo>
                <a:cubicBezTo>
                  <a:pt x="60595" y="4937"/>
                  <a:pt x="60243" y="4747"/>
                  <a:pt x="60216" y="4774"/>
                </a:cubicBezTo>
                <a:cubicBezTo>
                  <a:pt x="60161" y="4774"/>
                  <a:pt x="59836" y="4937"/>
                  <a:pt x="59836" y="4964"/>
                </a:cubicBezTo>
                <a:cubicBezTo>
                  <a:pt x="59836" y="4964"/>
                  <a:pt x="60216" y="5127"/>
                  <a:pt x="60243" y="5127"/>
                </a:cubicBezTo>
                <a:cubicBezTo>
                  <a:pt x="60107" y="5127"/>
                  <a:pt x="59999" y="5317"/>
                  <a:pt x="59863" y="5317"/>
                </a:cubicBezTo>
                <a:cubicBezTo>
                  <a:pt x="59782" y="5344"/>
                  <a:pt x="59510" y="5181"/>
                  <a:pt x="59456" y="5154"/>
                </a:cubicBezTo>
                <a:cubicBezTo>
                  <a:pt x="59348" y="5127"/>
                  <a:pt x="59104" y="5045"/>
                  <a:pt x="59049" y="4991"/>
                </a:cubicBezTo>
                <a:cubicBezTo>
                  <a:pt x="59022" y="4964"/>
                  <a:pt x="59456" y="4828"/>
                  <a:pt x="59456" y="4774"/>
                </a:cubicBezTo>
                <a:cubicBezTo>
                  <a:pt x="59456" y="4774"/>
                  <a:pt x="59076" y="4612"/>
                  <a:pt x="59049" y="4612"/>
                </a:cubicBezTo>
                <a:cubicBezTo>
                  <a:pt x="58968" y="4612"/>
                  <a:pt x="58724" y="4774"/>
                  <a:pt x="58670" y="4801"/>
                </a:cubicBezTo>
                <a:cubicBezTo>
                  <a:pt x="58615" y="4828"/>
                  <a:pt x="58263" y="4964"/>
                  <a:pt x="58290" y="4991"/>
                </a:cubicBezTo>
                <a:cubicBezTo>
                  <a:pt x="58290" y="4991"/>
                  <a:pt x="58371" y="5045"/>
                  <a:pt x="58480" y="5100"/>
                </a:cubicBezTo>
                <a:cubicBezTo>
                  <a:pt x="58588" y="5127"/>
                  <a:pt x="58670" y="5181"/>
                  <a:pt x="58670" y="5181"/>
                </a:cubicBezTo>
                <a:cubicBezTo>
                  <a:pt x="58615" y="5208"/>
                  <a:pt x="58371" y="5371"/>
                  <a:pt x="58290" y="5371"/>
                </a:cubicBezTo>
                <a:cubicBezTo>
                  <a:pt x="58181" y="5371"/>
                  <a:pt x="57992" y="5181"/>
                  <a:pt x="57883" y="5181"/>
                </a:cubicBezTo>
                <a:cubicBezTo>
                  <a:pt x="57775" y="5208"/>
                  <a:pt x="57639" y="5371"/>
                  <a:pt x="57503" y="5371"/>
                </a:cubicBezTo>
                <a:cubicBezTo>
                  <a:pt x="57368" y="5371"/>
                  <a:pt x="57232" y="5181"/>
                  <a:pt x="57124" y="5208"/>
                </a:cubicBezTo>
                <a:cubicBezTo>
                  <a:pt x="56988" y="5208"/>
                  <a:pt x="56825" y="5398"/>
                  <a:pt x="56717" y="5398"/>
                </a:cubicBezTo>
                <a:cubicBezTo>
                  <a:pt x="56662" y="5371"/>
                  <a:pt x="56391" y="5181"/>
                  <a:pt x="56337" y="5208"/>
                </a:cubicBezTo>
                <a:cubicBezTo>
                  <a:pt x="56201" y="5235"/>
                  <a:pt x="56039" y="5344"/>
                  <a:pt x="55930" y="5398"/>
                </a:cubicBezTo>
                <a:cubicBezTo>
                  <a:pt x="55822" y="5452"/>
                  <a:pt x="55686" y="5507"/>
                  <a:pt x="55550" y="5588"/>
                </a:cubicBezTo>
                <a:cubicBezTo>
                  <a:pt x="55496" y="5615"/>
                  <a:pt x="55252" y="5751"/>
                  <a:pt x="55171" y="5778"/>
                </a:cubicBezTo>
                <a:cubicBezTo>
                  <a:pt x="55062" y="5778"/>
                  <a:pt x="54899" y="5588"/>
                  <a:pt x="54791" y="5588"/>
                </a:cubicBezTo>
                <a:cubicBezTo>
                  <a:pt x="54737" y="5588"/>
                  <a:pt x="54438" y="5778"/>
                  <a:pt x="54384" y="5778"/>
                </a:cubicBezTo>
                <a:cubicBezTo>
                  <a:pt x="54357" y="5751"/>
                  <a:pt x="54004" y="5615"/>
                  <a:pt x="54004" y="5588"/>
                </a:cubicBezTo>
                <a:cubicBezTo>
                  <a:pt x="54004" y="5561"/>
                  <a:pt x="54384" y="5398"/>
                  <a:pt x="54384" y="5398"/>
                </a:cubicBezTo>
                <a:cubicBezTo>
                  <a:pt x="54303" y="5371"/>
                  <a:pt x="54086" y="5208"/>
                  <a:pt x="54004" y="5208"/>
                </a:cubicBezTo>
                <a:cubicBezTo>
                  <a:pt x="53896" y="5208"/>
                  <a:pt x="53733" y="5425"/>
                  <a:pt x="53625" y="5398"/>
                </a:cubicBezTo>
                <a:cubicBezTo>
                  <a:pt x="53462" y="5398"/>
                  <a:pt x="53380" y="5235"/>
                  <a:pt x="53218" y="5208"/>
                </a:cubicBezTo>
                <a:cubicBezTo>
                  <a:pt x="53136" y="5208"/>
                  <a:pt x="52946" y="5398"/>
                  <a:pt x="52838" y="5398"/>
                </a:cubicBezTo>
                <a:cubicBezTo>
                  <a:pt x="52757" y="5398"/>
                  <a:pt x="52512" y="5262"/>
                  <a:pt x="52458" y="5235"/>
                </a:cubicBezTo>
                <a:cubicBezTo>
                  <a:pt x="52404" y="5208"/>
                  <a:pt x="52106" y="5045"/>
                  <a:pt x="52051" y="5045"/>
                </a:cubicBezTo>
                <a:cubicBezTo>
                  <a:pt x="51970" y="5045"/>
                  <a:pt x="51753" y="5208"/>
                  <a:pt x="51672" y="5235"/>
                </a:cubicBezTo>
                <a:lnTo>
                  <a:pt x="51292" y="5425"/>
                </a:lnTo>
                <a:cubicBezTo>
                  <a:pt x="51238" y="5452"/>
                  <a:pt x="50994" y="5615"/>
                  <a:pt x="50912" y="5615"/>
                </a:cubicBezTo>
                <a:cubicBezTo>
                  <a:pt x="50804" y="5615"/>
                  <a:pt x="50668" y="5425"/>
                  <a:pt x="50532" y="5425"/>
                </a:cubicBezTo>
                <a:cubicBezTo>
                  <a:pt x="50424" y="5425"/>
                  <a:pt x="50261" y="5615"/>
                  <a:pt x="50153" y="5615"/>
                </a:cubicBezTo>
                <a:cubicBezTo>
                  <a:pt x="50017" y="5615"/>
                  <a:pt x="49854" y="5479"/>
                  <a:pt x="49746" y="5452"/>
                </a:cubicBezTo>
                <a:cubicBezTo>
                  <a:pt x="49610" y="5398"/>
                  <a:pt x="49475" y="5317"/>
                  <a:pt x="49366" y="5262"/>
                </a:cubicBezTo>
                <a:cubicBezTo>
                  <a:pt x="49312" y="5235"/>
                  <a:pt x="49041" y="5073"/>
                  <a:pt x="48959" y="5073"/>
                </a:cubicBezTo>
                <a:cubicBezTo>
                  <a:pt x="48905" y="5073"/>
                  <a:pt x="48634" y="5235"/>
                  <a:pt x="48580" y="5262"/>
                </a:cubicBezTo>
                <a:cubicBezTo>
                  <a:pt x="48471" y="5344"/>
                  <a:pt x="48335" y="5398"/>
                  <a:pt x="48200" y="5452"/>
                </a:cubicBezTo>
                <a:cubicBezTo>
                  <a:pt x="48146" y="5479"/>
                  <a:pt x="47874" y="5642"/>
                  <a:pt x="47820" y="5642"/>
                </a:cubicBezTo>
                <a:cubicBezTo>
                  <a:pt x="47739" y="5642"/>
                  <a:pt x="47495" y="5507"/>
                  <a:pt x="47440" y="5479"/>
                </a:cubicBezTo>
                <a:cubicBezTo>
                  <a:pt x="47386" y="5452"/>
                  <a:pt x="47061" y="5290"/>
                  <a:pt x="47033" y="5290"/>
                </a:cubicBezTo>
                <a:cubicBezTo>
                  <a:pt x="46925" y="5317"/>
                  <a:pt x="46735" y="5425"/>
                  <a:pt x="46654" y="5479"/>
                </a:cubicBezTo>
                <a:lnTo>
                  <a:pt x="46274" y="5669"/>
                </a:lnTo>
                <a:cubicBezTo>
                  <a:pt x="46220" y="5696"/>
                  <a:pt x="45948" y="5859"/>
                  <a:pt x="45867" y="5859"/>
                </a:cubicBezTo>
                <a:cubicBezTo>
                  <a:pt x="45813" y="5859"/>
                  <a:pt x="45542" y="5696"/>
                  <a:pt x="45487" y="5669"/>
                </a:cubicBezTo>
                <a:cubicBezTo>
                  <a:pt x="45433" y="5669"/>
                  <a:pt x="45162" y="5507"/>
                  <a:pt x="45081" y="5507"/>
                </a:cubicBezTo>
                <a:cubicBezTo>
                  <a:pt x="44972" y="5507"/>
                  <a:pt x="44836" y="5696"/>
                  <a:pt x="44701" y="5696"/>
                </a:cubicBezTo>
                <a:cubicBezTo>
                  <a:pt x="44565" y="5696"/>
                  <a:pt x="44457" y="5507"/>
                  <a:pt x="44321" y="5507"/>
                </a:cubicBezTo>
                <a:cubicBezTo>
                  <a:pt x="44213" y="5507"/>
                  <a:pt x="44023" y="5696"/>
                  <a:pt x="43914" y="5696"/>
                </a:cubicBezTo>
                <a:cubicBezTo>
                  <a:pt x="43806" y="5669"/>
                  <a:pt x="43616" y="5534"/>
                  <a:pt x="43534" y="5507"/>
                </a:cubicBezTo>
                <a:cubicBezTo>
                  <a:pt x="43480" y="5479"/>
                  <a:pt x="43209" y="5317"/>
                  <a:pt x="43155" y="5317"/>
                </a:cubicBezTo>
                <a:cubicBezTo>
                  <a:pt x="43073" y="5317"/>
                  <a:pt x="42802" y="5507"/>
                  <a:pt x="42748" y="5507"/>
                </a:cubicBezTo>
                <a:cubicBezTo>
                  <a:pt x="42612" y="5479"/>
                  <a:pt x="42477" y="5371"/>
                  <a:pt x="42368" y="5317"/>
                </a:cubicBezTo>
                <a:lnTo>
                  <a:pt x="41961" y="5154"/>
                </a:lnTo>
                <a:cubicBezTo>
                  <a:pt x="41826" y="5073"/>
                  <a:pt x="41717" y="5018"/>
                  <a:pt x="41582" y="4964"/>
                </a:cubicBezTo>
                <a:cubicBezTo>
                  <a:pt x="41554" y="5018"/>
                  <a:pt x="41175" y="5073"/>
                  <a:pt x="41175" y="5154"/>
                </a:cubicBezTo>
                <a:cubicBezTo>
                  <a:pt x="41175" y="5181"/>
                  <a:pt x="41609" y="5290"/>
                  <a:pt x="41582" y="5317"/>
                </a:cubicBezTo>
                <a:cubicBezTo>
                  <a:pt x="41554" y="5398"/>
                  <a:pt x="41256" y="5452"/>
                  <a:pt x="41202" y="5507"/>
                </a:cubicBezTo>
                <a:cubicBezTo>
                  <a:pt x="41093" y="5588"/>
                  <a:pt x="40931" y="5642"/>
                  <a:pt x="40795" y="5696"/>
                </a:cubicBezTo>
                <a:cubicBezTo>
                  <a:pt x="40714" y="5724"/>
                  <a:pt x="40524" y="5859"/>
                  <a:pt x="40415" y="5886"/>
                </a:cubicBezTo>
                <a:cubicBezTo>
                  <a:pt x="40334" y="5886"/>
                  <a:pt x="40090" y="5696"/>
                  <a:pt x="40008" y="5696"/>
                </a:cubicBezTo>
                <a:cubicBezTo>
                  <a:pt x="39900" y="5696"/>
                  <a:pt x="39710" y="5886"/>
                  <a:pt x="39602" y="5859"/>
                </a:cubicBezTo>
                <a:cubicBezTo>
                  <a:pt x="39466" y="5859"/>
                  <a:pt x="39357" y="5696"/>
                  <a:pt x="39222" y="5669"/>
                </a:cubicBezTo>
                <a:lnTo>
                  <a:pt x="38815" y="5859"/>
                </a:lnTo>
                <a:cubicBezTo>
                  <a:pt x="38761" y="5886"/>
                  <a:pt x="38489" y="6022"/>
                  <a:pt x="38408" y="6022"/>
                </a:cubicBezTo>
                <a:cubicBezTo>
                  <a:pt x="38381" y="6022"/>
                  <a:pt x="38028" y="5832"/>
                  <a:pt x="38028" y="5832"/>
                </a:cubicBezTo>
                <a:cubicBezTo>
                  <a:pt x="38028" y="5805"/>
                  <a:pt x="38354" y="5696"/>
                  <a:pt x="38408" y="5669"/>
                </a:cubicBezTo>
                <a:cubicBezTo>
                  <a:pt x="38544" y="5588"/>
                  <a:pt x="38706" y="5534"/>
                  <a:pt x="38815" y="5479"/>
                </a:cubicBezTo>
                <a:cubicBezTo>
                  <a:pt x="38951" y="5425"/>
                  <a:pt x="39086" y="5371"/>
                  <a:pt x="39222" y="5317"/>
                </a:cubicBezTo>
                <a:lnTo>
                  <a:pt x="39602" y="5127"/>
                </a:lnTo>
                <a:lnTo>
                  <a:pt x="38815" y="4747"/>
                </a:lnTo>
                <a:cubicBezTo>
                  <a:pt x="38706" y="4747"/>
                  <a:pt x="38571" y="4937"/>
                  <a:pt x="38435" y="4910"/>
                </a:cubicBezTo>
                <a:cubicBezTo>
                  <a:pt x="38354" y="4910"/>
                  <a:pt x="38110" y="4720"/>
                  <a:pt x="38028" y="4720"/>
                </a:cubicBezTo>
                <a:cubicBezTo>
                  <a:pt x="37920" y="4747"/>
                  <a:pt x="37730" y="4856"/>
                  <a:pt x="37649" y="4910"/>
                </a:cubicBezTo>
                <a:lnTo>
                  <a:pt x="37242" y="5073"/>
                </a:lnTo>
                <a:lnTo>
                  <a:pt x="36862" y="5235"/>
                </a:lnTo>
                <a:cubicBezTo>
                  <a:pt x="36781" y="5262"/>
                  <a:pt x="36564" y="5398"/>
                  <a:pt x="36455" y="5398"/>
                </a:cubicBezTo>
                <a:cubicBezTo>
                  <a:pt x="36374" y="5425"/>
                  <a:pt x="36157" y="5208"/>
                  <a:pt x="36075" y="5208"/>
                </a:cubicBezTo>
                <a:cubicBezTo>
                  <a:pt x="35967" y="5208"/>
                  <a:pt x="35777" y="5398"/>
                  <a:pt x="35669" y="5371"/>
                </a:cubicBezTo>
                <a:cubicBezTo>
                  <a:pt x="35533" y="5344"/>
                  <a:pt x="35452" y="5208"/>
                  <a:pt x="35289" y="5181"/>
                </a:cubicBezTo>
                <a:cubicBezTo>
                  <a:pt x="35207" y="5154"/>
                  <a:pt x="35018" y="5344"/>
                  <a:pt x="34909" y="5344"/>
                </a:cubicBezTo>
                <a:cubicBezTo>
                  <a:pt x="34855" y="5344"/>
                  <a:pt x="34611" y="5181"/>
                  <a:pt x="34529" y="5154"/>
                </a:cubicBezTo>
                <a:cubicBezTo>
                  <a:pt x="34502" y="5127"/>
                  <a:pt x="34231" y="4937"/>
                  <a:pt x="34177" y="4964"/>
                </a:cubicBezTo>
                <a:cubicBezTo>
                  <a:pt x="34068" y="4964"/>
                  <a:pt x="33851" y="5100"/>
                  <a:pt x="33770" y="5127"/>
                </a:cubicBezTo>
                <a:cubicBezTo>
                  <a:pt x="33743" y="5154"/>
                  <a:pt x="33444" y="5290"/>
                  <a:pt x="33390" y="5290"/>
                </a:cubicBezTo>
                <a:cubicBezTo>
                  <a:pt x="33336" y="5290"/>
                  <a:pt x="33065" y="5100"/>
                  <a:pt x="33038" y="5100"/>
                </a:cubicBezTo>
                <a:cubicBezTo>
                  <a:pt x="32902" y="5127"/>
                  <a:pt x="32766" y="5235"/>
                  <a:pt x="32658" y="5290"/>
                </a:cubicBezTo>
                <a:lnTo>
                  <a:pt x="32278" y="5452"/>
                </a:lnTo>
                <a:cubicBezTo>
                  <a:pt x="32224" y="5479"/>
                  <a:pt x="31953" y="5642"/>
                  <a:pt x="31898" y="5642"/>
                </a:cubicBezTo>
                <a:cubicBezTo>
                  <a:pt x="31817" y="5642"/>
                  <a:pt x="31573" y="5479"/>
                  <a:pt x="31519" y="5452"/>
                </a:cubicBezTo>
                <a:cubicBezTo>
                  <a:pt x="31410" y="5398"/>
                  <a:pt x="31274" y="5317"/>
                  <a:pt x="31139" y="5262"/>
                </a:cubicBezTo>
                <a:cubicBezTo>
                  <a:pt x="31030" y="5235"/>
                  <a:pt x="30841" y="5073"/>
                  <a:pt x="30732" y="5073"/>
                </a:cubicBezTo>
                <a:cubicBezTo>
                  <a:pt x="30678" y="5073"/>
                  <a:pt x="30407" y="5235"/>
                  <a:pt x="30352" y="5262"/>
                </a:cubicBezTo>
                <a:cubicBezTo>
                  <a:pt x="30325" y="5290"/>
                  <a:pt x="30000" y="5452"/>
                  <a:pt x="29973" y="5452"/>
                </a:cubicBezTo>
                <a:cubicBezTo>
                  <a:pt x="29918" y="5425"/>
                  <a:pt x="29837" y="5398"/>
                  <a:pt x="29783" y="5371"/>
                </a:cubicBezTo>
                <a:cubicBezTo>
                  <a:pt x="29728" y="5317"/>
                  <a:pt x="29647" y="5290"/>
                  <a:pt x="29593" y="5262"/>
                </a:cubicBezTo>
                <a:cubicBezTo>
                  <a:pt x="29539" y="5235"/>
                  <a:pt x="29186" y="5100"/>
                  <a:pt x="29213" y="5073"/>
                </a:cubicBezTo>
                <a:cubicBezTo>
                  <a:pt x="29213" y="5073"/>
                  <a:pt x="29566" y="4883"/>
                  <a:pt x="29593" y="4883"/>
                </a:cubicBezTo>
                <a:cubicBezTo>
                  <a:pt x="29457" y="4883"/>
                  <a:pt x="29322" y="4720"/>
                  <a:pt x="29213" y="4720"/>
                </a:cubicBezTo>
                <a:cubicBezTo>
                  <a:pt x="29132" y="4720"/>
                  <a:pt x="28888" y="4883"/>
                  <a:pt x="28806" y="4910"/>
                </a:cubicBezTo>
                <a:cubicBezTo>
                  <a:pt x="28752" y="4937"/>
                  <a:pt x="28535" y="5073"/>
                  <a:pt x="28426" y="5073"/>
                </a:cubicBezTo>
                <a:cubicBezTo>
                  <a:pt x="28318" y="5100"/>
                  <a:pt x="28155" y="4910"/>
                  <a:pt x="28047" y="4910"/>
                </a:cubicBezTo>
                <a:cubicBezTo>
                  <a:pt x="27938" y="4910"/>
                  <a:pt x="27776" y="5100"/>
                  <a:pt x="27667" y="5100"/>
                </a:cubicBezTo>
                <a:cubicBezTo>
                  <a:pt x="27613" y="5073"/>
                  <a:pt x="27314" y="4883"/>
                  <a:pt x="27260" y="4910"/>
                </a:cubicBezTo>
                <a:cubicBezTo>
                  <a:pt x="27233" y="4910"/>
                  <a:pt x="26880" y="5073"/>
                  <a:pt x="26880" y="5100"/>
                </a:cubicBezTo>
                <a:cubicBezTo>
                  <a:pt x="26880" y="5100"/>
                  <a:pt x="27260" y="5262"/>
                  <a:pt x="27287" y="5262"/>
                </a:cubicBezTo>
                <a:cubicBezTo>
                  <a:pt x="27152" y="5262"/>
                  <a:pt x="27016" y="5452"/>
                  <a:pt x="26908" y="5452"/>
                </a:cubicBezTo>
                <a:cubicBezTo>
                  <a:pt x="26826" y="5452"/>
                  <a:pt x="26555" y="5290"/>
                  <a:pt x="26501" y="5290"/>
                </a:cubicBezTo>
                <a:cubicBezTo>
                  <a:pt x="26419" y="5235"/>
                  <a:pt x="26229" y="5100"/>
                  <a:pt x="26121" y="5100"/>
                </a:cubicBezTo>
                <a:cubicBezTo>
                  <a:pt x="25985" y="5073"/>
                  <a:pt x="25850" y="4910"/>
                  <a:pt x="25714" y="4910"/>
                </a:cubicBezTo>
                <a:cubicBezTo>
                  <a:pt x="25660" y="4910"/>
                  <a:pt x="25389" y="5073"/>
                  <a:pt x="25334" y="5100"/>
                </a:cubicBezTo>
                <a:cubicBezTo>
                  <a:pt x="25253" y="5127"/>
                  <a:pt x="25063" y="5262"/>
                  <a:pt x="24955" y="5290"/>
                </a:cubicBezTo>
                <a:cubicBezTo>
                  <a:pt x="24873" y="5290"/>
                  <a:pt x="24656" y="5100"/>
                  <a:pt x="24575" y="5100"/>
                </a:cubicBezTo>
                <a:cubicBezTo>
                  <a:pt x="24494" y="5100"/>
                  <a:pt x="24222" y="5290"/>
                  <a:pt x="24195" y="5290"/>
                </a:cubicBezTo>
                <a:cubicBezTo>
                  <a:pt x="24060" y="5262"/>
                  <a:pt x="23897" y="5154"/>
                  <a:pt x="23788" y="5100"/>
                </a:cubicBezTo>
                <a:lnTo>
                  <a:pt x="23409" y="4910"/>
                </a:lnTo>
                <a:cubicBezTo>
                  <a:pt x="23300" y="4883"/>
                  <a:pt x="23056" y="4801"/>
                  <a:pt x="23029" y="4747"/>
                </a:cubicBezTo>
                <a:cubicBezTo>
                  <a:pt x="23002" y="4693"/>
                  <a:pt x="23409" y="4584"/>
                  <a:pt x="23409" y="4557"/>
                </a:cubicBezTo>
                <a:cubicBezTo>
                  <a:pt x="23409" y="4503"/>
                  <a:pt x="23029" y="4422"/>
                  <a:pt x="23002" y="4367"/>
                </a:cubicBezTo>
                <a:lnTo>
                  <a:pt x="22242" y="4747"/>
                </a:lnTo>
                <a:lnTo>
                  <a:pt x="21863" y="4937"/>
                </a:lnTo>
                <a:lnTo>
                  <a:pt x="21076" y="5290"/>
                </a:lnTo>
                <a:cubicBezTo>
                  <a:pt x="20995" y="5344"/>
                  <a:pt x="20805" y="5479"/>
                  <a:pt x="20696" y="5479"/>
                </a:cubicBezTo>
                <a:cubicBezTo>
                  <a:pt x="20669" y="5507"/>
                  <a:pt x="20344" y="5317"/>
                  <a:pt x="20316" y="5317"/>
                </a:cubicBezTo>
                <a:cubicBezTo>
                  <a:pt x="20181" y="5235"/>
                  <a:pt x="20072" y="5154"/>
                  <a:pt x="19937" y="5127"/>
                </a:cubicBezTo>
                <a:cubicBezTo>
                  <a:pt x="19828" y="5100"/>
                  <a:pt x="19665" y="4937"/>
                  <a:pt x="19530" y="4937"/>
                </a:cubicBezTo>
                <a:cubicBezTo>
                  <a:pt x="19421" y="4937"/>
                  <a:pt x="19259" y="5127"/>
                  <a:pt x="19150" y="5127"/>
                </a:cubicBezTo>
                <a:cubicBezTo>
                  <a:pt x="19042" y="5127"/>
                  <a:pt x="18879" y="4937"/>
                  <a:pt x="18770" y="4937"/>
                </a:cubicBezTo>
                <a:cubicBezTo>
                  <a:pt x="18689" y="4937"/>
                  <a:pt x="18445" y="5100"/>
                  <a:pt x="18391" y="5127"/>
                </a:cubicBezTo>
                <a:lnTo>
                  <a:pt x="17984" y="5317"/>
                </a:lnTo>
                <a:cubicBezTo>
                  <a:pt x="17875" y="5371"/>
                  <a:pt x="17740" y="5452"/>
                  <a:pt x="17604" y="5507"/>
                </a:cubicBezTo>
                <a:cubicBezTo>
                  <a:pt x="17577" y="5507"/>
                  <a:pt x="17279" y="5317"/>
                  <a:pt x="17224" y="5317"/>
                </a:cubicBezTo>
                <a:cubicBezTo>
                  <a:pt x="17143" y="5317"/>
                  <a:pt x="16899" y="5479"/>
                  <a:pt x="16845" y="5507"/>
                </a:cubicBezTo>
                <a:cubicBezTo>
                  <a:pt x="16709" y="5561"/>
                  <a:pt x="16600" y="5642"/>
                  <a:pt x="16465" y="5696"/>
                </a:cubicBezTo>
                <a:lnTo>
                  <a:pt x="16085" y="5507"/>
                </a:lnTo>
                <a:cubicBezTo>
                  <a:pt x="15977" y="5479"/>
                  <a:pt x="15733" y="5398"/>
                  <a:pt x="15705" y="5344"/>
                </a:cubicBezTo>
                <a:cubicBezTo>
                  <a:pt x="15678" y="5290"/>
                  <a:pt x="16085" y="5181"/>
                  <a:pt x="16085" y="5154"/>
                </a:cubicBezTo>
                <a:cubicBezTo>
                  <a:pt x="16058" y="5073"/>
                  <a:pt x="15733" y="5018"/>
                  <a:pt x="15678" y="4964"/>
                </a:cubicBezTo>
                <a:cubicBezTo>
                  <a:pt x="15651" y="4910"/>
                  <a:pt x="16058" y="4828"/>
                  <a:pt x="16058" y="4774"/>
                </a:cubicBezTo>
                <a:cubicBezTo>
                  <a:pt x="16058" y="4747"/>
                  <a:pt x="15733" y="4612"/>
                  <a:pt x="15678" y="4584"/>
                </a:cubicBezTo>
                <a:cubicBezTo>
                  <a:pt x="15543" y="4530"/>
                  <a:pt x="15407" y="4476"/>
                  <a:pt x="15299" y="4422"/>
                </a:cubicBezTo>
                <a:lnTo>
                  <a:pt x="14539" y="4801"/>
                </a:lnTo>
                <a:lnTo>
                  <a:pt x="14919" y="4964"/>
                </a:lnTo>
                <a:cubicBezTo>
                  <a:pt x="14973" y="4991"/>
                  <a:pt x="15326" y="5127"/>
                  <a:pt x="15326" y="5154"/>
                </a:cubicBezTo>
                <a:cubicBezTo>
                  <a:pt x="15299" y="5208"/>
                  <a:pt x="14973" y="5262"/>
                  <a:pt x="14946" y="5344"/>
                </a:cubicBezTo>
                <a:cubicBezTo>
                  <a:pt x="14837" y="5344"/>
                  <a:pt x="14675" y="5534"/>
                  <a:pt x="14566" y="5534"/>
                </a:cubicBezTo>
                <a:cubicBezTo>
                  <a:pt x="14485" y="5534"/>
                  <a:pt x="14268" y="5398"/>
                  <a:pt x="14186" y="5371"/>
                </a:cubicBezTo>
                <a:cubicBezTo>
                  <a:pt x="14132" y="5344"/>
                  <a:pt x="13807" y="5208"/>
                  <a:pt x="13807" y="5181"/>
                </a:cubicBezTo>
                <a:cubicBezTo>
                  <a:pt x="13807" y="5181"/>
                  <a:pt x="14159" y="4991"/>
                  <a:pt x="14159" y="4991"/>
                </a:cubicBezTo>
                <a:cubicBezTo>
                  <a:pt x="14051" y="4964"/>
                  <a:pt x="13915" y="4801"/>
                  <a:pt x="13780" y="4828"/>
                </a:cubicBezTo>
                <a:cubicBezTo>
                  <a:pt x="13698" y="4828"/>
                  <a:pt x="13508" y="4991"/>
                  <a:pt x="13427" y="5018"/>
                </a:cubicBezTo>
                <a:cubicBezTo>
                  <a:pt x="13291" y="5045"/>
                  <a:pt x="13156" y="5154"/>
                  <a:pt x="13047" y="5208"/>
                </a:cubicBezTo>
                <a:cubicBezTo>
                  <a:pt x="12993" y="5235"/>
                  <a:pt x="12776" y="5398"/>
                  <a:pt x="12695" y="5425"/>
                </a:cubicBezTo>
                <a:cubicBezTo>
                  <a:pt x="12668" y="5425"/>
                  <a:pt x="12288" y="5262"/>
                  <a:pt x="12288" y="5262"/>
                </a:cubicBezTo>
                <a:cubicBezTo>
                  <a:pt x="12288" y="5235"/>
                  <a:pt x="12695" y="5073"/>
                  <a:pt x="12668" y="5045"/>
                </a:cubicBezTo>
                <a:cubicBezTo>
                  <a:pt x="12640" y="5018"/>
                  <a:pt x="12315" y="4883"/>
                  <a:pt x="12261" y="4883"/>
                </a:cubicBezTo>
                <a:cubicBezTo>
                  <a:pt x="12206" y="4883"/>
                  <a:pt x="11962" y="5073"/>
                  <a:pt x="11908" y="5100"/>
                </a:cubicBezTo>
                <a:cubicBezTo>
                  <a:pt x="11881" y="5100"/>
                  <a:pt x="11555" y="5290"/>
                  <a:pt x="11528" y="5290"/>
                </a:cubicBezTo>
                <a:cubicBezTo>
                  <a:pt x="11420" y="5262"/>
                  <a:pt x="11257" y="5181"/>
                  <a:pt x="11149" y="5127"/>
                </a:cubicBezTo>
                <a:cubicBezTo>
                  <a:pt x="11094" y="5127"/>
                  <a:pt x="10742" y="4991"/>
                  <a:pt x="10742" y="4964"/>
                </a:cubicBezTo>
                <a:cubicBezTo>
                  <a:pt x="10742" y="4964"/>
                  <a:pt x="11094" y="4774"/>
                  <a:pt x="11121" y="4774"/>
                </a:cubicBezTo>
                <a:cubicBezTo>
                  <a:pt x="10986" y="4774"/>
                  <a:pt x="10850" y="4612"/>
                  <a:pt x="10715" y="4612"/>
                </a:cubicBezTo>
                <a:cubicBezTo>
                  <a:pt x="10633" y="4612"/>
                  <a:pt x="10389" y="4774"/>
                  <a:pt x="10335" y="4828"/>
                </a:cubicBezTo>
                <a:cubicBezTo>
                  <a:pt x="10226" y="4883"/>
                  <a:pt x="10091" y="4991"/>
                  <a:pt x="9955" y="5018"/>
                </a:cubicBezTo>
                <a:cubicBezTo>
                  <a:pt x="9901" y="5045"/>
                  <a:pt x="9630" y="4856"/>
                  <a:pt x="9548" y="4856"/>
                </a:cubicBezTo>
                <a:cubicBezTo>
                  <a:pt x="9548" y="4883"/>
                  <a:pt x="9169" y="5073"/>
                  <a:pt x="9169" y="5073"/>
                </a:cubicBezTo>
                <a:cubicBezTo>
                  <a:pt x="9169" y="5073"/>
                  <a:pt x="9277" y="5127"/>
                  <a:pt x="9386" y="5154"/>
                </a:cubicBezTo>
                <a:cubicBezTo>
                  <a:pt x="9440" y="5181"/>
                  <a:pt x="9494" y="5208"/>
                  <a:pt x="9521" y="5208"/>
                </a:cubicBezTo>
                <a:cubicBezTo>
                  <a:pt x="9548" y="5235"/>
                  <a:pt x="9575" y="5235"/>
                  <a:pt x="9575" y="5235"/>
                </a:cubicBezTo>
                <a:cubicBezTo>
                  <a:pt x="9467" y="5262"/>
                  <a:pt x="9331" y="5452"/>
                  <a:pt x="9196" y="5452"/>
                </a:cubicBezTo>
                <a:cubicBezTo>
                  <a:pt x="9087" y="5452"/>
                  <a:pt x="8897" y="5262"/>
                  <a:pt x="8789" y="5290"/>
                </a:cubicBezTo>
                <a:cubicBezTo>
                  <a:pt x="8653" y="5290"/>
                  <a:pt x="8545" y="5479"/>
                  <a:pt x="8409" y="5479"/>
                </a:cubicBezTo>
                <a:cubicBezTo>
                  <a:pt x="8273" y="5507"/>
                  <a:pt x="8138" y="5317"/>
                  <a:pt x="8002" y="5317"/>
                </a:cubicBezTo>
                <a:cubicBezTo>
                  <a:pt x="7894" y="5317"/>
                  <a:pt x="7731" y="5534"/>
                  <a:pt x="7622" y="5534"/>
                </a:cubicBezTo>
                <a:cubicBezTo>
                  <a:pt x="7514" y="5507"/>
                  <a:pt x="7297" y="5344"/>
                  <a:pt x="7216" y="5344"/>
                </a:cubicBezTo>
                <a:cubicBezTo>
                  <a:pt x="7107" y="5371"/>
                  <a:pt x="6890" y="5507"/>
                  <a:pt x="6809" y="5534"/>
                </a:cubicBezTo>
                <a:lnTo>
                  <a:pt x="6429" y="5751"/>
                </a:lnTo>
                <a:cubicBezTo>
                  <a:pt x="6321" y="5778"/>
                  <a:pt x="6158" y="5913"/>
                  <a:pt x="6022" y="5941"/>
                </a:cubicBezTo>
                <a:cubicBezTo>
                  <a:pt x="5941" y="5941"/>
                  <a:pt x="5724" y="5751"/>
                  <a:pt x="5615" y="5751"/>
                </a:cubicBezTo>
                <a:cubicBezTo>
                  <a:pt x="5507" y="5751"/>
                  <a:pt x="5344" y="5941"/>
                  <a:pt x="5236" y="5941"/>
                </a:cubicBezTo>
                <a:cubicBezTo>
                  <a:pt x="5073" y="5913"/>
                  <a:pt x="4991" y="5778"/>
                  <a:pt x="4829" y="5751"/>
                </a:cubicBezTo>
                <a:cubicBezTo>
                  <a:pt x="4829" y="5805"/>
                  <a:pt x="4422" y="5913"/>
                  <a:pt x="4449" y="5941"/>
                </a:cubicBezTo>
                <a:cubicBezTo>
                  <a:pt x="4422" y="5913"/>
                  <a:pt x="4340" y="5886"/>
                  <a:pt x="4232" y="5859"/>
                </a:cubicBezTo>
                <a:lnTo>
                  <a:pt x="4232" y="5859"/>
                </a:lnTo>
                <a:lnTo>
                  <a:pt x="4232" y="5859"/>
                </a:lnTo>
                <a:lnTo>
                  <a:pt x="4232" y="5859"/>
                </a:lnTo>
                <a:lnTo>
                  <a:pt x="4232" y="5859"/>
                </a:lnTo>
                <a:lnTo>
                  <a:pt x="4205" y="5859"/>
                </a:lnTo>
                <a:lnTo>
                  <a:pt x="4205" y="5859"/>
                </a:lnTo>
                <a:lnTo>
                  <a:pt x="4205" y="5859"/>
                </a:lnTo>
                <a:lnTo>
                  <a:pt x="4205" y="5859"/>
                </a:lnTo>
                <a:lnTo>
                  <a:pt x="4205" y="5832"/>
                </a:lnTo>
                <a:cubicBezTo>
                  <a:pt x="4205" y="5832"/>
                  <a:pt x="4178" y="5805"/>
                  <a:pt x="4178" y="5805"/>
                </a:cubicBezTo>
                <a:cubicBezTo>
                  <a:pt x="4178" y="5805"/>
                  <a:pt x="4178" y="5778"/>
                  <a:pt x="4178" y="5778"/>
                </a:cubicBezTo>
                <a:cubicBezTo>
                  <a:pt x="4178" y="5751"/>
                  <a:pt x="4178" y="5724"/>
                  <a:pt x="4178" y="5724"/>
                </a:cubicBezTo>
                <a:cubicBezTo>
                  <a:pt x="4178" y="5724"/>
                  <a:pt x="4205" y="5696"/>
                  <a:pt x="4205" y="5696"/>
                </a:cubicBezTo>
                <a:lnTo>
                  <a:pt x="4205" y="5669"/>
                </a:lnTo>
                <a:cubicBezTo>
                  <a:pt x="4232" y="5669"/>
                  <a:pt x="4232" y="5669"/>
                  <a:pt x="4259" y="5669"/>
                </a:cubicBezTo>
                <a:cubicBezTo>
                  <a:pt x="4340" y="5642"/>
                  <a:pt x="4449" y="5615"/>
                  <a:pt x="4449" y="5561"/>
                </a:cubicBezTo>
                <a:cubicBezTo>
                  <a:pt x="4476" y="5507"/>
                  <a:pt x="4829" y="5452"/>
                  <a:pt x="4829" y="5398"/>
                </a:cubicBezTo>
                <a:cubicBezTo>
                  <a:pt x="4829" y="5344"/>
                  <a:pt x="4503" y="5262"/>
                  <a:pt x="4449" y="5208"/>
                </a:cubicBezTo>
                <a:cubicBezTo>
                  <a:pt x="4395" y="5181"/>
                  <a:pt x="4340" y="5154"/>
                  <a:pt x="4259" y="5127"/>
                </a:cubicBezTo>
                <a:cubicBezTo>
                  <a:pt x="4205" y="5100"/>
                  <a:pt x="4178" y="5100"/>
                  <a:pt x="4178" y="5073"/>
                </a:cubicBezTo>
                <a:cubicBezTo>
                  <a:pt x="4151" y="5073"/>
                  <a:pt x="4151" y="5045"/>
                  <a:pt x="4123" y="5018"/>
                </a:cubicBezTo>
                <a:cubicBezTo>
                  <a:pt x="4069" y="5045"/>
                  <a:pt x="4069" y="5208"/>
                  <a:pt x="4123" y="5208"/>
                </a:cubicBezTo>
                <a:cubicBezTo>
                  <a:pt x="4123" y="5208"/>
                  <a:pt x="4151" y="5181"/>
                  <a:pt x="4151" y="5181"/>
                </a:cubicBezTo>
                <a:cubicBezTo>
                  <a:pt x="4178" y="5154"/>
                  <a:pt x="4178" y="5127"/>
                  <a:pt x="4205" y="5073"/>
                </a:cubicBezTo>
                <a:cubicBezTo>
                  <a:pt x="4232" y="5045"/>
                  <a:pt x="4259" y="5018"/>
                  <a:pt x="4286" y="4964"/>
                </a:cubicBezTo>
                <a:cubicBezTo>
                  <a:pt x="4313" y="4937"/>
                  <a:pt x="4340" y="4910"/>
                  <a:pt x="4340" y="4910"/>
                </a:cubicBezTo>
                <a:cubicBezTo>
                  <a:pt x="4503" y="4828"/>
                  <a:pt x="4774" y="4666"/>
                  <a:pt x="4856" y="4557"/>
                </a:cubicBezTo>
                <a:cubicBezTo>
                  <a:pt x="4964" y="4449"/>
                  <a:pt x="5073" y="4395"/>
                  <a:pt x="5127" y="4232"/>
                </a:cubicBezTo>
                <a:cubicBezTo>
                  <a:pt x="5127" y="4259"/>
                  <a:pt x="5127" y="4286"/>
                  <a:pt x="5154" y="4313"/>
                </a:cubicBezTo>
                <a:cubicBezTo>
                  <a:pt x="5154" y="4340"/>
                  <a:pt x="5181" y="4340"/>
                  <a:pt x="5181" y="4367"/>
                </a:cubicBezTo>
                <a:lnTo>
                  <a:pt x="5181" y="4367"/>
                </a:lnTo>
                <a:lnTo>
                  <a:pt x="5181" y="4367"/>
                </a:lnTo>
                <a:lnTo>
                  <a:pt x="5181" y="4367"/>
                </a:lnTo>
                <a:lnTo>
                  <a:pt x="5181" y="4367"/>
                </a:lnTo>
                <a:lnTo>
                  <a:pt x="5181" y="4286"/>
                </a:lnTo>
                <a:lnTo>
                  <a:pt x="5181" y="4286"/>
                </a:lnTo>
                <a:lnTo>
                  <a:pt x="5181" y="4286"/>
                </a:lnTo>
                <a:lnTo>
                  <a:pt x="5181" y="4286"/>
                </a:lnTo>
                <a:lnTo>
                  <a:pt x="5181" y="4313"/>
                </a:lnTo>
                <a:lnTo>
                  <a:pt x="5208" y="4340"/>
                </a:lnTo>
                <a:cubicBezTo>
                  <a:pt x="5263" y="4395"/>
                  <a:pt x="5290" y="4476"/>
                  <a:pt x="5290" y="4530"/>
                </a:cubicBezTo>
                <a:cubicBezTo>
                  <a:pt x="5290" y="4612"/>
                  <a:pt x="5100" y="4856"/>
                  <a:pt x="5100" y="4937"/>
                </a:cubicBezTo>
                <a:cubicBezTo>
                  <a:pt x="5127" y="5045"/>
                  <a:pt x="5263" y="5208"/>
                  <a:pt x="5290" y="5317"/>
                </a:cubicBezTo>
                <a:cubicBezTo>
                  <a:pt x="5317" y="5371"/>
                  <a:pt x="5480" y="5615"/>
                  <a:pt x="5480" y="5696"/>
                </a:cubicBezTo>
                <a:cubicBezTo>
                  <a:pt x="5480" y="5724"/>
                  <a:pt x="5290" y="6103"/>
                  <a:pt x="5290" y="6103"/>
                </a:cubicBezTo>
                <a:cubicBezTo>
                  <a:pt x="5263" y="6103"/>
                  <a:pt x="5127" y="5696"/>
                  <a:pt x="5100" y="5724"/>
                </a:cubicBezTo>
                <a:cubicBezTo>
                  <a:pt x="5073" y="5751"/>
                  <a:pt x="4937" y="6049"/>
                  <a:pt x="4910" y="6103"/>
                </a:cubicBezTo>
                <a:cubicBezTo>
                  <a:pt x="4910" y="6212"/>
                  <a:pt x="5100" y="6375"/>
                  <a:pt x="5100" y="6510"/>
                </a:cubicBezTo>
                <a:cubicBezTo>
                  <a:pt x="5100" y="6592"/>
                  <a:pt x="4910" y="6809"/>
                  <a:pt x="4910" y="6890"/>
                </a:cubicBezTo>
                <a:cubicBezTo>
                  <a:pt x="4937" y="7026"/>
                  <a:pt x="5046" y="7188"/>
                  <a:pt x="5100" y="7297"/>
                </a:cubicBezTo>
                <a:lnTo>
                  <a:pt x="5263" y="7676"/>
                </a:lnTo>
                <a:cubicBezTo>
                  <a:pt x="5290" y="7704"/>
                  <a:pt x="5453" y="8056"/>
                  <a:pt x="5425" y="8083"/>
                </a:cubicBezTo>
                <a:cubicBezTo>
                  <a:pt x="5425" y="8138"/>
                  <a:pt x="5615" y="8409"/>
                  <a:pt x="5615" y="8490"/>
                </a:cubicBezTo>
                <a:cubicBezTo>
                  <a:pt x="5615" y="8517"/>
                  <a:pt x="5425" y="8870"/>
                  <a:pt x="5425" y="8870"/>
                </a:cubicBezTo>
                <a:cubicBezTo>
                  <a:pt x="5344" y="8870"/>
                  <a:pt x="5317" y="8490"/>
                  <a:pt x="5236" y="8490"/>
                </a:cubicBezTo>
                <a:cubicBezTo>
                  <a:pt x="5208" y="8463"/>
                  <a:pt x="5100" y="8138"/>
                  <a:pt x="5073" y="8083"/>
                </a:cubicBezTo>
                <a:cubicBezTo>
                  <a:pt x="5046" y="8029"/>
                  <a:pt x="4910" y="7676"/>
                  <a:pt x="4883" y="7676"/>
                </a:cubicBezTo>
                <a:cubicBezTo>
                  <a:pt x="4829" y="7704"/>
                  <a:pt x="4747" y="8002"/>
                  <a:pt x="4693" y="8083"/>
                </a:cubicBezTo>
                <a:cubicBezTo>
                  <a:pt x="4639" y="8165"/>
                  <a:pt x="4557" y="8355"/>
                  <a:pt x="4503" y="8463"/>
                </a:cubicBezTo>
                <a:lnTo>
                  <a:pt x="4313" y="8843"/>
                </a:lnTo>
                <a:lnTo>
                  <a:pt x="4476" y="9250"/>
                </a:lnTo>
                <a:cubicBezTo>
                  <a:pt x="4530" y="9358"/>
                  <a:pt x="4585" y="9602"/>
                  <a:pt x="4639" y="9657"/>
                </a:cubicBezTo>
                <a:cubicBezTo>
                  <a:pt x="4666" y="9684"/>
                  <a:pt x="4802" y="9250"/>
                  <a:pt x="4856" y="9250"/>
                </a:cubicBezTo>
                <a:cubicBezTo>
                  <a:pt x="4910" y="9250"/>
                  <a:pt x="4964" y="9629"/>
                  <a:pt x="5019" y="9657"/>
                </a:cubicBezTo>
                <a:cubicBezTo>
                  <a:pt x="5046" y="9684"/>
                  <a:pt x="5181" y="9277"/>
                  <a:pt x="5208" y="9277"/>
                </a:cubicBezTo>
                <a:cubicBezTo>
                  <a:pt x="5263" y="9277"/>
                  <a:pt x="5371" y="9602"/>
                  <a:pt x="5398" y="9657"/>
                </a:cubicBezTo>
                <a:cubicBezTo>
                  <a:pt x="5453" y="9792"/>
                  <a:pt x="5507" y="9928"/>
                  <a:pt x="5561" y="10063"/>
                </a:cubicBezTo>
                <a:cubicBezTo>
                  <a:pt x="5425" y="10307"/>
                  <a:pt x="5290" y="10579"/>
                  <a:pt x="5154" y="10823"/>
                </a:cubicBezTo>
                <a:cubicBezTo>
                  <a:pt x="5154" y="10796"/>
                  <a:pt x="5100" y="10714"/>
                  <a:pt x="5073" y="10606"/>
                </a:cubicBezTo>
                <a:cubicBezTo>
                  <a:pt x="5019" y="10524"/>
                  <a:pt x="4991" y="10416"/>
                  <a:pt x="4991" y="10443"/>
                </a:cubicBezTo>
                <a:cubicBezTo>
                  <a:pt x="4964" y="10470"/>
                  <a:pt x="4802" y="10741"/>
                  <a:pt x="4802" y="10823"/>
                </a:cubicBezTo>
                <a:cubicBezTo>
                  <a:pt x="4802" y="10877"/>
                  <a:pt x="4964" y="11148"/>
                  <a:pt x="4964" y="11203"/>
                </a:cubicBezTo>
                <a:cubicBezTo>
                  <a:pt x="4937" y="11257"/>
                  <a:pt x="4774" y="11582"/>
                  <a:pt x="4774" y="11582"/>
                </a:cubicBezTo>
                <a:cubicBezTo>
                  <a:pt x="4747" y="11582"/>
                  <a:pt x="4720" y="11474"/>
                  <a:pt x="4666" y="11392"/>
                </a:cubicBezTo>
                <a:cubicBezTo>
                  <a:pt x="4639" y="11284"/>
                  <a:pt x="4585" y="11175"/>
                  <a:pt x="4585" y="11203"/>
                </a:cubicBezTo>
                <a:cubicBezTo>
                  <a:pt x="4557" y="11284"/>
                  <a:pt x="4395" y="11474"/>
                  <a:pt x="4395" y="11555"/>
                </a:cubicBezTo>
                <a:cubicBezTo>
                  <a:pt x="4395" y="11691"/>
                  <a:pt x="4557" y="11826"/>
                  <a:pt x="4557" y="11962"/>
                </a:cubicBezTo>
                <a:cubicBezTo>
                  <a:pt x="4557" y="12016"/>
                  <a:pt x="4395" y="12260"/>
                  <a:pt x="4368" y="12342"/>
                </a:cubicBezTo>
                <a:lnTo>
                  <a:pt x="4178" y="12722"/>
                </a:lnTo>
                <a:cubicBezTo>
                  <a:pt x="4259" y="12776"/>
                  <a:pt x="4286" y="13047"/>
                  <a:pt x="4368" y="13101"/>
                </a:cubicBezTo>
                <a:cubicBezTo>
                  <a:pt x="4422" y="13128"/>
                  <a:pt x="4476" y="13481"/>
                  <a:pt x="4530" y="13481"/>
                </a:cubicBezTo>
                <a:cubicBezTo>
                  <a:pt x="4557" y="13481"/>
                  <a:pt x="4720" y="13101"/>
                  <a:pt x="4720" y="13101"/>
                </a:cubicBezTo>
                <a:cubicBezTo>
                  <a:pt x="4720" y="13074"/>
                  <a:pt x="4557" y="12722"/>
                  <a:pt x="4557" y="12722"/>
                </a:cubicBezTo>
                <a:cubicBezTo>
                  <a:pt x="4585" y="12667"/>
                  <a:pt x="4720" y="12342"/>
                  <a:pt x="4747" y="12342"/>
                </a:cubicBezTo>
                <a:cubicBezTo>
                  <a:pt x="4802" y="12342"/>
                  <a:pt x="4856" y="12694"/>
                  <a:pt x="4910" y="12722"/>
                </a:cubicBezTo>
                <a:lnTo>
                  <a:pt x="5290" y="13481"/>
                </a:lnTo>
                <a:lnTo>
                  <a:pt x="4910" y="14240"/>
                </a:lnTo>
                <a:cubicBezTo>
                  <a:pt x="4856" y="14349"/>
                  <a:pt x="4774" y="14539"/>
                  <a:pt x="4720" y="14620"/>
                </a:cubicBezTo>
                <a:cubicBezTo>
                  <a:pt x="4693" y="14674"/>
                  <a:pt x="4585" y="15000"/>
                  <a:pt x="4530" y="15000"/>
                </a:cubicBezTo>
                <a:cubicBezTo>
                  <a:pt x="4476" y="15000"/>
                  <a:pt x="4395" y="14593"/>
                  <a:pt x="4340" y="14620"/>
                </a:cubicBezTo>
                <a:cubicBezTo>
                  <a:pt x="4313" y="14647"/>
                  <a:pt x="4205" y="14946"/>
                  <a:pt x="4178" y="15000"/>
                </a:cubicBezTo>
                <a:cubicBezTo>
                  <a:pt x="4178" y="15000"/>
                  <a:pt x="4340" y="15380"/>
                  <a:pt x="4340" y="15407"/>
                </a:cubicBezTo>
                <a:cubicBezTo>
                  <a:pt x="4422" y="15380"/>
                  <a:pt x="4476" y="15000"/>
                  <a:pt x="4530" y="15000"/>
                </a:cubicBezTo>
                <a:cubicBezTo>
                  <a:pt x="4557" y="15000"/>
                  <a:pt x="4693" y="15325"/>
                  <a:pt x="4720" y="15380"/>
                </a:cubicBezTo>
                <a:cubicBezTo>
                  <a:pt x="4774" y="15488"/>
                  <a:pt x="4856" y="15732"/>
                  <a:pt x="4910" y="15759"/>
                </a:cubicBezTo>
                <a:cubicBezTo>
                  <a:pt x="4937" y="15787"/>
                  <a:pt x="5046" y="15380"/>
                  <a:pt x="5100" y="15380"/>
                </a:cubicBezTo>
                <a:cubicBezTo>
                  <a:pt x="5100" y="15380"/>
                  <a:pt x="5154" y="15461"/>
                  <a:pt x="5181" y="15570"/>
                </a:cubicBezTo>
                <a:cubicBezTo>
                  <a:pt x="5236" y="15651"/>
                  <a:pt x="5263" y="15732"/>
                  <a:pt x="5290" y="15759"/>
                </a:cubicBezTo>
                <a:cubicBezTo>
                  <a:pt x="5317" y="15841"/>
                  <a:pt x="5425" y="16031"/>
                  <a:pt x="5453" y="16139"/>
                </a:cubicBezTo>
                <a:cubicBezTo>
                  <a:pt x="5480" y="16166"/>
                  <a:pt x="5290" y="16519"/>
                  <a:pt x="5290" y="16546"/>
                </a:cubicBezTo>
                <a:cubicBezTo>
                  <a:pt x="5263" y="16600"/>
                  <a:pt x="5127" y="16953"/>
                  <a:pt x="5100" y="16926"/>
                </a:cubicBezTo>
                <a:cubicBezTo>
                  <a:pt x="5100" y="16926"/>
                  <a:pt x="5046" y="16844"/>
                  <a:pt x="4991" y="16736"/>
                </a:cubicBezTo>
                <a:cubicBezTo>
                  <a:pt x="4964" y="16654"/>
                  <a:pt x="4910" y="16546"/>
                  <a:pt x="4910" y="16546"/>
                </a:cubicBezTo>
                <a:cubicBezTo>
                  <a:pt x="4883" y="16627"/>
                  <a:pt x="4720" y="16871"/>
                  <a:pt x="4720" y="16953"/>
                </a:cubicBezTo>
                <a:cubicBezTo>
                  <a:pt x="4720" y="17007"/>
                  <a:pt x="4883" y="17278"/>
                  <a:pt x="4910" y="17333"/>
                </a:cubicBezTo>
                <a:cubicBezTo>
                  <a:pt x="4964" y="17441"/>
                  <a:pt x="5073" y="17577"/>
                  <a:pt x="5100" y="17712"/>
                </a:cubicBezTo>
                <a:cubicBezTo>
                  <a:pt x="5127" y="17821"/>
                  <a:pt x="5290" y="18011"/>
                  <a:pt x="5290" y="18119"/>
                </a:cubicBezTo>
                <a:cubicBezTo>
                  <a:pt x="5290" y="18228"/>
                  <a:pt x="5073" y="18390"/>
                  <a:pt x="5100" y="18499"/>
                </a:cubicBezTo>
                <a:cubicBezTo>
                  <a:pt x="5100" y="18607"/>
                  <a:pt x="5290" y="18824"/>
                  <a:pt x="5263" y="18906"/>
                </a:cubicBezTo>
                <a:cubicBezTo>
                  <a:pt x="5263" y="19014"/>
                  <a:pt x="5127" y="19204"/>
                  <a:pt x="5073" y="19285"/>
                </a:cubicBezTo>
                <a:cubicBezTo>
                  <a:pt x="5046" y="19340"/>
                  <a:pt x="4937" y="19692"/>
                  <a:pt x="4883" y="19692"/>
                </a:cubicBezTo>
                <a:cubicBezTo>
                  <a:pt x="4856" y="19692"/>
                  <a:pt x="4747" y="19340"/>
                  <a:pt x="4720" y="19285"/>
                </a:cubicBezTo>
                <a:cubicBezTo>
                  <a:pt x="4693" y="19258"/>
                  <a:pt x="4530" y="18933"/>
                  <a:pt x="4530" y="18906"/>
                </a:cubicBezTo>
                <a:cubicBezTo>
                  <a:pt x="4503" y="19014"/>
                  <a:pt x="4340" y="19177"/>
                  <a:pt x="4340" y="19285"/>
                </a:cubicBezTo>
                <a:cubicBezTo>
                  <a:pt x="4340" y="19421"/>
                  <a:pt x="4530" y="19557"/>
                  <a:pt x="4530" y="19692"/>
                </a:cubicBezTo>
                <a:cubicBezTo>
                  <a:pt x="4530" y="19801"/>
                  <a:pt x="4340" y="19936"/>
                  <a:pt x="4340" y="20072"/>
                </a:cubicBezTo>
                <a:cubicBezTo>
                  <a:pt x="4340" y="20181"/>
                  <a:pt x="4503" y="20370"/>
                  <a:pt x="4503" y="20452"/>
                </a:cubicBezTo>
                <a:cubicBezTo>
                  <a:pt x="4557" y="20615"/>
                  <a:pt x="4639" y="20750"/>
                  <a:pt x="4693" y="20859"/>
                </a:cubicBezTo>
                <a:lnTo>
                  <a:pt x="4856" y="21238"/>
                </a:lnTo>
                <a:cubicBezTo>
                  <a:pt x="4883" y="21320"/>
                  <a:pt x="5046" y="21537"/>
                  <a:pt x="5046" y="21618"/>
                </a:cubicBezTo>
                <a:cubicBezTo>
                  <a:pt x="5046" y="21672"/>
                  <a:pt x="4856" y="21971"/>
                  <a:pt x="4856" y="22025"/>
                </a:cubicBezTo>
                <a:cubicBezTo>
                  <a:pt x="4829" y="22052"/>
                  <a:pt x="4666" y="22350"/>
                  <a:pt x="4666" y="22405"/>
                </a:cubicBezTo>
                <a:cubicBezTo>
                  <a:pt x="4666" y="22459"/>
                  <a:pt x="4856" y="22730"/>
                  <a:pt x="4829" y="22784"/>
                </a:cubicBezTo>
                <a:cubicBezTo>
                  <a:pt x="4802" y="22920"/>
                  <a:pt x="4693" y="23056"/>
                  <a:pt x="4639" y="23164"/>
                </a:cubicBezTo>
                <a:cubicBezTo>
                  <a:pt x="4612" y="23218"/>
                  <a:pt x="4449" y="23463"/>
                  <a:pt x="4449" y="23544"/>
                </a:cubicBezTo>
                <a:cubicBezTo>
                  <a:pt x="4449" y="23598"/>
                  <a:pt x="4612" y="23869"/>
                  <a:pt x="4639" y="23924"/>
                </a:cubicBezTo>
                <a:cubicBezTo>
                  <a:pt x="4693" y="24032"/>
                  <a:pt x="4774" y="24168"/>
                  <a:pt x="4802" y="24303"/>
                </a:cubicBezTo>
                <a:cubicBezTo>
                  <a:pt x="4829" y="24385"/>
                  <a:pt x="4991" y="24602"/>
                  <a:pt x="4991" y="24683"/>
                </a:cubicBezTo>
                <a:cubicBezTo>
                  <a:pt x="4991" y="24819"/>
                  <a:pt x="4802" y="24954"/>
                  <a:pt x="4802" y="25090"/>
                </a:cubicBezTo>
                <a:cubicBezTo>
                  <a:pt x="4802" y="25198"/>
                  <a:pt x="4991" y="25334"/>
                  <a:pt x="4991" y="25470"/>
                </a:cubicBezTo>
                <a:cubicBezTo>
                  <a:pt x="4991" y="25524"/>
                  <a:pt x="4829" y="25795"/>
                  <a:pt x="4802" y="25849"/>
                </a:cubicBezTo>
                <a:cubicBezTo>
                  <a:pt x="4747" y="25985"/>
                  <a:pt x="4693" y="26121"/>
                  <a:pt x="4639" y="26229"/>
                </a:cubicBezTo>
                <a:cubicBezTo>
                  <a:pt x="4639" y="26229"/>
                  <a:pt x="4449" y="25877"/>
                  <a:pt x="4449" y="25849"/>
                </a:cubicBezTo>
                <a:cubicBezTo>
                  <a:pt x="4449" y="25768"/>
                  <a:pt x="4639" y="25524"/>
                  <a:pt x="4612" y="25470"/>
                </a:cubicBezTo>
                <a:cubicBezTo>
                  <a:pt x="4612" y="25334"/>
                  <a:pt x="4476" y="25171"/>
                  <a:pt x="4449" y="25090"/>
                </a:cubicBezTo>
                <a:lnTo>
                  <a:pt x="4259" y="24710"/>
                </a:lnTo>
                <a:cubicBezTo>
                  <a:pt x="4259" y="24819"/>
                  <a:pt x="4069" y="24954"/>
                  <a:pt x="4069" y="25090"/>
                </a:cubicBezTo>
                <a:cubicBezTo>
                  <a:pt x="4069" y="25226"/>
                  <a:pt x="3879" y="25361"/>
                  <a:pt x="3879" y="25470"/>
                </a:cubicBezTo>
                <a:cubicBezTo>
                  <a:pt x="3879" y="25578"/>
                  <a:pt x="4042" y="25768"/>
                  <a:pt x="4069" y="25849"/>
                </a:cubicBezTo>
                <a:cubicBezTo>
                  <a:pt x="4096" y="25985"/>
                  <a:pt x="4205" y="26121"/>
                  <a:pt x="4259" y="26229"/>
                </a:cubicBezTo>
                <a:cubicBezTo>
                  <a:pt x="4313" y="26365"/>
                  <a:pt x="4395" y="26473"/>
                  <a:pt x="4449" y="26636"/>
                </a:cubicBezTo>
                <a:cubicBezTo>
                  <a:pt x="4476" y="26772"/>
                  <a:pt x="4557" y="26880"/>
                  <a:pt x="4639" y="27016"/>
                </a:cubicBezTo>
                <a:cubicBezTo>
                  <a:pt x="4639" y="27043"/>
                  <a:pt x="4802" y="27341"/>
                  <a:pt x="4802" y="27395"/>
                </a:cubicBezTo>
                <a:cubicBezTo>
                  <a:pt x="4802" y="27531"/>
                  <a:pt x="4639" y="27640"/>
                  <a:pt x="4639" y="27802"/>
                </a:cubicBezTo>
                <a:cubicBezTo>
                  <a:pt x="4639" y="27802"/>
                  <a:pt x="4693" y="27911"/>
                  <a:pt x="4720" y="27992"/>
                </a:cubicBezTo>
                <a:cubicBezTo>
                  <a:pt x="4774" y="28074"/>
                  <a:pt x="4829" y="28182"/>
                  <a:pt x="4829" y="28182"/>
                </a:cubicBezTo>
                <a:cubicBezTo>
                  <a:pt x="4747" y="28318"/>
                  <a:pt x="4693" y="28453"/>
                  <a:pt x="4639" y="28562"/>
                </a:cubicBezTo>
                <a:cubicBezTo>
                  <a:pt x="4585" y="28697"/>
                  <a:pt x="4503" y="28887"/>
                  <a:pt x="4449" y="28969"/>
                </a:cubicBezTo>
                <a:cubicBezTo>
                  <a:pt x="4395" y="29023"/>
                  <a:pt x="4313" y="29348"/>
                  <a:pt x="4259" y="29348"/>
                </a:cubicBezTo>
                <a:cubicBezTo>
                  <a:pt x="4232" y="29348"/>
                  <a:pt x="4069" y="28969"/>
                  <a:pt x="4069" y="28969"/>
                </a:cubicBezTo>
                <a:cubicBezTo>
                  <a:pt x="4042" y="29077"/>
                  <a:pt x="3879" y="29240"/>
                  <a:pt x="3879" y="29348"/>
                </a:cubicBezTo>
                <a:cubicBezTo>
                  <a:pt x="3879" y="29457"/>
                  <a:pt x="4042" y="29674"/>
                  <a:pt x="4069" y="29755"/>
                </a:cubicBezTo>
                <a:cubicBezTo>
                  <a:pt x="4096" y="29891"/>
                  <a:pt x="4178" y="30026"/>
                  <a:pt x="4232" y="30135"/>
                </a:cubicBezTo>
                <a:cubicBezTo>
                  <a:pt x="4286" y="30216"/>
                  <a:pt x="4422" y="30433"/>
                  <a:pt x="4422" y="30542"/>
                </a:cubicBezTo>
                <a:cubicBezTo>
                  <a:pt x="4422" y="30569"/>
                  <a:pt x="4232" y="30922"/>
                  <a:pt x="4232" y="30922"/>
                </a:cubicBezTo>
                <a:cubicBezTo>
                  <a:pt x="4205" y="30922"/>
                  <a:pt x="4069" y="30515"/>
                  <a:pt x="4042" y="30542"/>
                </a:cubicBezTo>
                <a:cubicBezTo>
                  <a:pt x="4015" y="30569"/>
                  <a:pt x="3852" y="30867"/>
                  <a:pt x="3852" y="30922"/>
                </a:cubicBezTo>
                <a:cubicBezTo>
                  <a:pt x="3852" y="31030"/>
                  <a:pt x="4015" y="31247"/>
                  <a:pt x="4015" y="31328"/>
                </a:cubicBezTo>
                <a:cubicBezTo>
                  <a:pt x="4069" y="31464"/>
                  <a:pt x="4151" y="31600"/>
                  <a:pt x="4205" y="31708"/>
                </a:cubicBezTo>
                <a:cubicBezTo>
                  <a:pt x="4205" y="31762"/>
                  <a:pt x="4368" y="32061"/>
                  <a:pt x="4368" y="32115"/>
                </a:cubicBezTo>
                <a:cubicBezTo>
                  <a:pt x="4368" y="32224"/>
                  <a:pt x="4205" y="32413"/>
                  <a:pt x="4178" y="32495"/>
                </a:cubicBezTo>
                <a:cubicBezTo>
                  <a:pt x="4123" y="32630"/>
                  <a:pt x="4015" y="32739"/>
                  <a:pt x="3961" y="32874"/>
                </a:cubicBezTo>
                <a:cubicBezTo>
                  <a:pt x="3934" y="32956"/>
                  <a:pt x="3771" y="33173"/>
                  <a:pt x="3771" y="33254"/>
                </a:cubicBezTo>
                <a:cubicBezTo>
                  <a:pt x="3771" y="33336"/>
                  <a:pt x="3961" y="33580"/>
                  <a:pt x="3961" y="33661"/>
                </a:cubicBezTo>
                <a:cubicBezTo>
                  <a:pt x="3934" y="33770"/>
                  <a:pt x="3798" y="33932"/>
                  <a:pt x="3744" y="34041"/>
                </a:cubicBezTo>
                <a:lnTo>
                  <a:pt x="3554" y="34421"/>
                </a:lnTo>
                <a:lnTo>
                  <a:pt x="3906" y="35180"/>
                </a:lnTo>
                <a:cubicBezTo>
                  <a:pt x="3852" y="35207"/>
                  <a:pt x="3771" y="35560"/>
                  <a:pt x="3717" y="35560"/>
                </a:cubicBezTo>
                <a:cubicBezTo>
                  <a:pt x="3662" y="35560"/>
                  <a:pt x="3608" y="35180"/>
                  <a:pt x="3554" y="35180"/>
                </a:cubicBezTo>
                <a:cubicBezTo>
                  <a:pt x="3473" y="35180"/>
                  <a:pt x="3418" y="35560"/>
                  <a:pt x="3364" y="35560"/>
                </a:cubicBezTo>
                <a:cubicBezTo>
                  <a:pt x="3283" y="35560"/>
                  <a:pt x="3228" y="35207"/>
                  <a:pt x="3174" y="35180"/>
                </a:cubicBezTo>
                <a:lnTo>
                  <a:pt x="3554" y="34421"/>
                </a:lnTo>
                <a:close/>
                <a:moveTo>
                  <a:pt x="90405" y="5045"/>
                </a:moveTo>
                <a:cubicBezTo>
                  <a:pt x="90513" y="5073"/>
                  <a:pt x="90703" y="5235"/>
                  <a:pt x="90811" y="5235"/>
                </a:cubicBezTo>
                <a:cubicBezTo>
                  <a:pt x="90839" y="5235"/>
                  <a:pt x="91191" y="5045"/>
                  <a:pt x="91191" y="5045"/>
                </a:cubicBezTo>
                <a:cubicBezTo>
                  <a:pt x="91191" y="5018"/>
                  <a:pt x="90839" y="4883"/>
                  <a:pt x="90784" y="4856"/>
                </a:cubicBezTo>
                <a:cubicBezTo>
                  <a:pt x="90703" y="4828"/>
                  <a:pt x="90513" y="4693"/>
                  <a:pt x="90405" y="4693"/>
                </a:cubicBezTo>
                <a:cubicBezTo>
                  <a:pt x="90323" y="4666"/>
                  <a:pt x="90106" y="4883"/>
                  <a:pt x="90025" y="4883"/>
                </a:cubicBezTo>
                <a:cubicBezTo>
                  <a:pt x="89971" y="4883"/>
                  <a:pt x="89699" y="4693"/>
                  <a:pt x="89645" y="4693"/>
                </a:cubicBezTo>
                <a:cubicBezTo>
                  <a:pt x="89591" y="4720"/>
                  <a:pt x="89265" y="4856"/>
                  <a:pt x="89265" y="4883"/>
                </a:cubicBezTo>
                <a:cubicBezTo>
                  <a:pt x="89265" y="4910"/>
                  <a:pt x="89618" y="5073"/>
                  <a:pt x="89645" y="5073"/>
                </a:cubicBezTo>
                <a:cubicBezTo>
                  <a:pt x="89726" y="5073"/>
                  <a:pt x="89943" y="4856"/>
                  <a:pt x="90025" y="4883"/>
                </a:cubicBezTo>
                <a:cubicBezTo>
                  <a:pt x="90160" y="4883"/>
                  <a:pt x="90269" y="5018"/>
                  <a:pt x="90405" y="5045"/>
                </a:cubicBezTo>
                <a:close/>
                <a:moveTo>
                  <a:pt x="23463" y="40225"/>
                </a:moveTo>
                <a:cubicBezTo>
                  <a:pt x="23409" y="40225"/>
                  <a:pt x="23110" y="40442"/>
                  <a:pt x="23083" y="40442"/>
                </a:cubicBezTo>
                <a:cubicBezTo>
                  <a:pt x="23083" y="40469"/>
                  <a:pt x="23192" y="40496"/>
                  <a:pt x="23273" y="40523"/>
                </a:cubicBezTo>
                <a:cubicBezTo>
                  <a:pt x="23381" y="40578"/>
                  <a:pt x="23490" y="40605"/>
                  <a:pt x="23490" y="40605"/>
                </a:cubicBezTo>
                <a:cubicBezTo>
                  <a:pt x="23598" y="40605"/>
                  <a:pt x="23761" y="40388"/>
                  <a:pt x="23870" y="40388"/>
                </a:cubicBezTo>
                <a:cubicBezTo>
                  <a:pt x="23978" y="40361"/>
                  <a:pt x="24141" y="40523"/>
                  <a:pt x="24249" y="40523"/>
                </a:cubicBezTo>
                <a:cubicBezTo>
                  <a:pt x="24385" y="40523"/>
                  <a:pt x="24521" y="40686"/>
                  <a:pt x="24656" y="40686"/>
                </a:cubicBezTo>
                <a:cubicBezTo>
                  <a:pt x="24683" y="40686"/>
                  <a:pt x="25036" y="40469"/>
                  <a:pt x="25036" y="40469"/>
                </a:cubicBezTo>
                <a:cubicBezTo>
                  <a:pt x="25009" y="40442"/>
                  <a:pt x="24683" y="40334"/>
                  <a:pt x="24629" y="40306"/>
                </a:cubicBezTo>
                <a:cubicBezTo>
                  <a:pt x="24521" y="40279"/>
                  <a:pt x="24331" y="40171"/>
                  <a:pt x="24222" y="40171"/>
                </a:cubicBezTo>
                <a:cubicBezTo>
                  <a:pt x="24141" y="40144"/>
                  <a:pt x="23951" y="40388"/>
                  <a:pt x="23870" y="40388"/>
                </a:cubicBezTo>
                <a:cubicBezTo>
                  <a:pt x="23734" y="40388"/>
                  <a:pt x="23571" y="40225"/>
                  <a:pt x="23463" y="402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7" name="Google Shape;1427;p45"/>
          <p:cNvGrpSpPr/>
          <p:nvPr/>
        </p:nvGrpSpPr>
        <p:grpSpPr>
          <a:xfrm>
            <a:off x="6768613" y="1321134"/>
            <a:ext cx="1918222" cy="1581683"/>
            <a:chOff x="6605757" y="1321167"/>
            <a:chExt cx="1938186" cy="1548393"/>
          </a:xfrm>
        </p:grpSpPr>
        <p:sp>
          <p:nvSpPr>
            <p:cNvPr id="1428" name="Google Shape;1428;p45"/>
            <p:cNvSpPr/>
            <p:nvPr/>
          </p:nvSpPr>
          <p:spPr>
            <a:xfrm>
              <a:off x="6605757" y="1321167"/>
              <a:ext cx="1938186" cy="1548393"/>
            </a:xfrm>
            <a:custGeom>
              <a:avLst/>
              <a:gdLst/>
              <a:ahLst/>
              <a:cxnLst/>
              <a:rect l="l" t="t" r="r" b="b"/>
              <a:pathLst>
                <a:path w="43833" h="20615" extrusionOk="0">
                  <a:moveTo>
                    <a:pt x="37594" y="0"/>
                  </a:moveTo>
                  <a:cubicBezTo>
                    <a:pt x="32359" y="0"/>
                    <a:pt x="32359" y="814"/>
                    <a:pt x="27124" y="814"/>
                  </a:cubicBezTo>
                  <a:cubicBezTo>
                    <a:pt x="21889" y="814"/>
                    <a:pt x="21889" y="82"/>
                    <a:pt x="16655" y="82"/>
                  </a:cubicBezTo>
                  <a:cubicBezTo>
                    <a:pt x="11420" y="82"/>
                    <a:pt x="11420" y="271"/>
                    <a:pt x="6185" y="271"/>
                  </a:cubicBezTo>
                  <a:cubicBezTo>
                    <a:pt x="2767" y="271"/>
                    <a:pt x="434" y="3147"/>
                    <a:pt x="434" y="6564"/>
                  </a:cubicBezTo>
                  <a:cubicBezTo>
                    <a:pt x="434" y="10361"/>
                    <a:pt x="0" y="10361"/>
                    <a:pt x="0" y="14132"/>
                  </a:cubicBezTo>
                  <a:cubicBezTo>
                    <a:pt x="0" y="17549"/>
                    <a:pt x="2767" y="19882"/>
                    <a:pt x="6185" y="19882"/>
                  </a:cubicBezTo>
                  <a:cubicBezTo>
                    <a:pt x="11420" y="19882"/>
                    <a:pt x="11420" y="20316"/>
                    <a:pt x="16655" y="20316"/>
                  </a:cubicBezTo>
                  <a:cubicBezTo>
                    <a:pt x="21889" y="20316"/>
                    <a:pt x="21889" y="20614"/>
                    <a:pt x="27124" y="20614"/>
                  </a:cubicBezTo>
                  <a:cubicBezTo>
                    <a:pt x="32359" y="20614"/>
                    <a:pt x="32359" y="20262"/>
                    <a:pt x="37594" y="20262"/>
                  </a:cubicBezTo>
                  <a:cubicBezTo>
                    <a:pt x="41012" y="20262"/>
                    <a:pt x="43833" y="17549"/>
                    <a:pt x="43833" y="14132"/>
                  </a:cubicBezTo>
                  <a:cubicBezTo>
                    <a:pt x="43833" y="10361"/>
                    <a:pt x="43453" y="10361"/>
                    <a:pt x="43453" y="6564"/>
                  </a:cubicBezTo>
                  <a:cubicBezTo>
                    <a:pt x="43453" y="3147"/>
                    <a:pt x="41012" y="0"/>
                    <a:pt x="37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6605757" y="1321167"/>
              <a:ext cx="1938186" cy="1548393"/>
            </a:xfrm>
            <a:custGeom>
              <a:avLst/>
              <a:gdLst/>
              <a:ahLst/>
              <a:cxnLst/>
              <a:rect l="l" t="t" r="r" b="b"/>
              <a:pathLst>
                <a:path w="43833" h="20615" fill="none" extrusionOk="0">
                  <a:moveTo>
                    <a:pt x="37594" y="20262"/>
                  </a:moveTo>
                  <a:cubicBezTo>
                    <a:pt x="32359" y="20262"/>
                    <a:pt x="32359" y="20614"/>
                    <a:pt x="27124" y="20614"/>
                  </a:cubicBezTo>
                  <a:cubicBezTo>
                    <a:pt x="21889" y="20614"/>
                    <a:pt x="21889" y="20316"/>
                    <a:pt x="16655" y="20316"/>
                  </a:cubicBezTo>
                  <a:cubicBezTo>
                    <a:pt x="11420" y="20316"/>
                    <a:pt x="11420" y="19882"/>
                    <a:pt x="6185" y="19882"/>
                  </a:cubicBezTo>
                  <a:cubicBezTo>
                    <a:pt x="2767" y="19882"/>
                    <a:pt x="0" y="17549"/>
                    <a:pt x="0" y="14132"/>
                  </a:cubicBezTo>
                  <a:cubicBezTo>
                    <a:pt x="0" y="10361"/>
                    <a:pt x="434" y="10361"/>
                    <a:pt x="434" y="6564"/>
                  </a:cubicBezTo>
                  <a:cubicBezTo>
                    <a:pt x="434" y="3147"/>
                    <a:pt x="2767" y="271"/>
                    <a:pt x="6185" y="271"/>
                  </a:cubicBezTo>
                  <a:cubicBezTo>
                    <a:pt x="11420" y="271"/>
                    <a:pt x="11420" y="82"/>
                    <a:pt x="16655" y="82"/>
                  </a:cubicBezTo>
                  <a:cubicBezTo>
                    <a:pt x="21889" y="82"/>
                    <a:pt x="21889" y="814"/>
                    <a:pt x="27124" y="814"/>
                  </a:cubicBezTo>
                  <a:cubicBezTo>
                    <a:pt x="32359" y="814"/>
                    <a:pt x="32359" y="0"/>
                    <a:pt x="37594" y="0"/>
                  </a:cubicBezTo>
                  <a:cubicBezTo>
                    <a:pt x="41012" y="0"/>
                    <a:pt x="43453" y="3147"/>
                    <a:pt x="43453" y="6564"/>
                  </a:cubicBezTo>
                  <a:cubicBezTo>
                    <a:pt x="43453" y="10361"/>
                    <a:pt x="43833" y="10361"/>
                    <a:pt x="43833" y="14132"/>
                  </a:cubicBezTo>
                  <a:cubicBezTo>
                    <a:pt x="43833" y="17549"/>
                    <a:pt x="41012" y="20262"/>
                    <a:pt x="37594" y="20262"/>
                  </a:cubicBezTo>
                  <a:close/>
                </a:path>
              </a:pathLst>
            </a:custGeom>
            <a:noFill/>
            <a:ln w="12875" cap="flat" cmpd="sng">
              <a:solidFill>
                <a:srgbClr val="000000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0" name="Google Shape;1430;p45"/>
          <p:cNvSpPr txBox="1"/>
          <p:nvPr/>
        </p:nvSpPr>
        <p:spPr>
          <a:xfrm>
            <a:off x="546499" y="1494263"/>
            <a:ext cx="17340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31" name="Google Shape;1431;p45"/>
          <p:cNvSpPr txBox="1"/>
          <p:nvPr/>
        </p:nvSpPr>
        <p:spPr>
          <a:xfrm>
            <a:off x="546499" y="3275438"/>
            <a:ext cx="17340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Thursday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32" name="Google Shape;1432;p45"/>
          <p:cNvSpPr txBox="1"/>
          <p:nvPr/>
        </p:nvSpPr>
        <p:spPr>
          <a:xfrm>
            <a:off x="2650262" y="3275438"/>
            <a:ext cx="17340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33" name="Google Shape;1433;p45"/>
          <p:cNvSpPr txBox="1"/>
          <p:nvPr/>
        </p:nvSpPr>
        <p:spPr>
          <a:xfrm>
            <a:off x="4751162" y="3275438"/>
            <a:ext cx="17340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34" name="Google Shape;1434;p45"/>
          <p:cNvSpPr txBox="1"/>
          <p:nvPr/>
        </p:nvSpPr>
        <p:spPr>
          <a:xfrm>
            <a:off x="6852062" y="3275438"/>
            <a:ext cx="17340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Sunday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35" name="Google Shape;1435;p45"/>
          <p:cNvSpPr txBox="1"/>
          <p:nvPr/>
        </p:nvSpPr>
        <p:spPr>
          <a:xfrm>
            <a:off x="2650262" y="1494263"/>
            <a:ext cx="17340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Tuesday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36" name="Google Shape;1436;p45"/>
          <p:cNvSpPr txBox="1"/>
          <p:nvPr/>
        </p:nvSpPr>
        <p:spPr>
          <a:xfrm>
            <a:off x="4751162" y="1494263"/>
            <a:ext cx="17340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Wednesday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37" name="Google Shape;1437;p45"/>
          <p:cNvSpPr txBox="1"/>
          <p:nvPr/>
        </p:nvSpPr>
        <p:spPr>
          <a:xfrm>
            <a:off x="6852062" y="1494263"/>
            <a:ext cx="17340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Notes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38" name="Google Shape;1438;p45"/>
          <p:cNvSpPr txBox="1"/>
          <p:nvPr/>
        </p:nvSpPr>
        <p:spPr>
          <a:xfrm>
            <a:off x="604800" y="1789175"/>
            <a:ext cx="16194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fourth-largest planet in the Solar System</a:t>
            </a:r>
            <a:endParaRPr sz="1300"/>
          </a:p>
        </p:txBody>
      </p:sp>
      <p:sp>
        <p:nvSpPr>
          <p:cNvPr id="1439" name="Google Shape;1439;p45"/>
          <p:cNvSpPr txBox="1"/>
          <p:nvPr/>
        </p:nvSpPr>
        <p:spPr>
          <a:xfrm>
            <a:off x="4787700" y="1801475"/>
            <a:ext cx="16194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Sun. It’s terribly hot</a:t>
            </a:r>
            <a:endParaRPr sz="1300"/>
          </a:p>
        </p:txBody>
      </p:sp>
      <p:sp>
        <p:nvSpPr>
          <p:cNvPr id="1440" name="Google Shape;1440;p45"/>
          <p:cNvSpPr txBox="1"/>
          <p:nvPr/>
        </p:nvSpPr>
        <p:spPr>
          <a:xfrm>
            <a:off x="604800" y="3572225"/>
            <a:ext cx="16194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300"/>
          </a:p>
        </p:txBody>
      </p:sp>
      <p:sp>
        <p:nvSpPr>
          <p:cNvPr id="1441" name="Google Shape;1441;p45"/>
          <p:cNvSpPr txBox="1"/>
          <p:nvPr/>
        </p:nvSpPr>
        <p:spPr>
          <a:xfrm>
            <a:off x="2730100" y="1789175"/>
            <a:ext cx="16194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Sun. It’s where we live 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2" name="Google Shape;1442;p45"/>
          <p:cNvSpPr txBox="1"/>
          <p:nvPr/>
        </p:nvSpPr>
        <p:spPr>
          <a:xfrm>
            <a:off x="2707550" y="3572225"/>
            <a:ext cx="16194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It’s a cold place. It’s full of iron oxide dust</a:t>
            </a:r>
            <a:endParaRPr sz="1300"/>
          </a:p>
        </p:txBody>
      </p:sp>
      <p:sp>
        <p:nvSpPr>
          <p:cNvPr id="1443" name="Google Shape;1443;p45"/>
          <p:cNvSpPr txBox="1"/>
          <p:nvPr/>
        </p:nvSpPr>
        <p:spPr>
          <a:xfrm>
            <a:off x="6909350" y="3572225"/>
            <a:ext cx="16194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</a:t>
            </a:r>
            <a:endParaRPr sz="1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46"/>
          <p:cNvSpPr/>
          <p:nvPr/>
        </p:nvSpPr>
        <p:spPr>
          <a:xfrm>
            <a:off x="466725" y="1020564"/>
            <a:ext cx="1209600" cy="4302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46"/>
          <p:cNvSpPr/>
          <p:nvPr/>
        </p:nvSpPr>
        <p:spPr>
          <a:xfrm>
            <a:off x="1752600" y="976625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46"/>
          <p:cNvSpPr/>
          <p:nvPr/>
        </p:nvSpPr>
        <p:spPr>
          <a:xfrm>
            <a:off x="3143056" y="976625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46"/>
          <p:cNvSpPr/>
          <p:nvPr/>
        </p:nvSpPr>
        <p:spPr>
          <a:xfrm>
            <a:off x="4533513" y="976625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46"/>
          <p:cNvSpPr/>
          <p:nvPr/>
        </p:nvSpPr>
        <p:spPr>
          <a:xfrm>
            <a:off x="5923969" y="976625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46"/>
          <p:cNvSpPr/>
          <p:nvPr/>
        </p:nvSpPr>
        <p:spPr>
          <a:xfrm>
            <a:off x="7314425" y="976625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46"/>
          <p:cNvSpPr/>
          <p:nvPr/>
        </p:nvSpPr>
        <p:spPr>
          <a:xfrm>
            <a:off x="466725" y="1563091"/>
            <a:ext cx="1209600" cy="4302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46"/>
          <p:cNvSpPr/>
          <p:nvPr/>
        </p:nvSpPr>
        <p:spPr>
          <a:xfrm>
            <a:off x="1752600" y="1519152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46"/>
          <p:cNvSpPr/>
          <p:nvPr/>
        </p:nvSpPr>
        <p:spPr>
          <a:xfrm>
            <a:off x="3143056" y="1519152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46"/>
          <p:cNvSpPr/>
          <p:nvPr/>
        </p:nvSpPr>
        <p:spPr>
          <a:xfrm>
            <a:off x="4533513" y="1519152"/>
            <a:ext cx="1372800" cy="518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46"/>
          <p:cNvSpPr/>
          <p:nvPr/>
        </p:nvSpPr>
        <p:spPr>
          <a:xfrm>
            <a:off x="5923969" y="1519152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46"/>
          <p:cNvSpPr/>
          <p:nvPr/>
        </p:nvSpPr>
        <p:spPr>
          <a:xfrm>
            <a:off x="7314425" y="1519152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46"/>
          <p:cNvSpPr/>
          <p:nvPr/>
        </p:nvSpPr>
        <p:spPr>
          <a:xfrm>
            <a:off x="466725" y="2105617"/>
            <a:ext cx="1209600" cy="4302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46"/>
          <p:cNvSpPr/>
          <p:nvPr/>
        </p:nvSpPr>
        <p:spPr>
          <a:xfrm>
            <a:off x="1752600" y="2061678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46"/>
          <p:cNvSpPr/>
          <p:nvPr/>
        </p:nvSpPr>
        <p:spPr>
          <a:xfrm>
            <a:off x="3143056" y="2061678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46"/>
          <p:cNvSpPr/>
          <p:nvPr/>
        </p:nvSpPr>
        <p:spPr>
          <a:xfrm>
            <a:off x="4533513" y="2061678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46"/>
          <p:cNvSpPr/>
          <p:nvPr/>
        </p:nvSpPr>
        <p:spPr>
          <a:xfrm>
            <a:off x="5923969" y="2061678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46"/>
          <p:cNvSpPr/>
          <p:nvPr/>
        </p:nvSpPr>
        <p:spPr>
          <a:xfrm>
            <a:off x="7314425" y="2061678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46"/>
          <p:cNvSpPr/>
          <p:nvPr/>
        </p:nvSpPr>
        <p:spPr>
          <a:xfrm>
            <a:off x="466725" y="2648144"/>
            <a:ext cx="1209600" cy="4302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46"/>
          <p:cNvSpPr/>
          <p:nvPr/>
        </p:nvSpPr>
        <p:spPr>
          <a:xfrm>
            <a:off x="1752600" y="2604205"/>
            <a:ext cx="1372800" cy="518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46"/>
          <p:cNvSpPr/>
          <p:nvPr/>
        </p:nvSpPr>
        <p:spPr>
          <a:xfrm>
            <a:off x="3143056" y="2604205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46"/>
          <p:cNvSpPr/>
          <p:nvPr/>
        </p:nvSpPr>
        <p:spPr>
          <a:xfrm>
            <a:off x="4533513" y="2604205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46"/>
          <p:cNvSpPr/>
          <p:nvPr/>
        </p:nvSpPr>
        <p:spPr>
          <a:xfrm>
            <a:off x="5923969" y="2604205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46"/>
          <p:cNvSpPr/>
          <p:nvPr/>
        </p:nvSpPr>
        <p:spPr>
          <a:xfrm>
            <a:off x="7314425" y="2604205"/>
            <a:ext cx="1372800" cy="518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46"/>
          <p:cNvSpPr/>
          <p:nvPr/>
        </p:nvSpPr>
        <p:spPr>
          <a:xfrm>
            <a:off x="466725" y="3190670"/>
            <a:ext cx="1209600" cy="4302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46"/>
          <p:cNvSpPr/>
          <p:nvPr/>
        </p:nvSpPr>
        <p:spPr>
          <a:xfrm>
            <a:off x="1752600" y="3146731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46"/>
          <p:cNvSpPr/>
          <p:nvPr/>
        </p:nvSpPr>
        <p:spPr>
          <a:xfrm>
            <a:off x="3143056" y="3146731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46"/>
          <p:cNvSpPr/>
          <p:nvPr/>
        </p:nvSpPr>
        <p:spPr>
          <a:xfrm>
            <a:off x="4533513" y="3146731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46"/>
          <p:cNvSpPr/>
          <p:nvPr/>
        </p:nvSpPr>
        <p:spPr>
          <a:xfrm>
            <a:off x="5923969" y="3146731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46"/>
          <p:cNvSpPr/>
          <p:nvPr/>
        </p:nvSpPr>
        <p:spPr>
          <a:xfrm>
            <a:off x="7314425" y="3146731"/>
            <a:ext cx="1372800" cy="5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46"/>
          <p:cNvSpPr/>
          <p:nvPr/>
        </p:nvSpPr>
        <p:spPr>
          <a:xfrm>
            <a:off x="466725" y="3733197"/>
            <a:ext cx="1209600" cy="4302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46"/>
          <p:cNvSpPr/>
          <p:nvPr/>
        </p:nvSpPr>
        <p:spPr>
          <a:xfrm>
            <a:off x="1752600" y="3689258"/>
            <a:ext cx="1372800" cy="51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46"/>
          <p:cNvSpPr/>
          <p:nvPr/>
        </p:nvSpPr>
        <p:spPr>
          <a:xfrm>
            <a:off x="3143056" y="3689258"/>
            <a:ext cx="1372800" cy="51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46"/>
          <p:cNvSpPr/>
          <p:nvPr/>
        </p:nvSpPr>
        <p:spPr>
          <a:xfrm>
            <a:off x="4533513" y="3689258"/>
            <a:ext cx="1372800" cy="5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46"/>
          <p:cNvSpPr/>
          <p:nvPr/>
        </p:nvSpPr>
        <p:spPr>
          <a:xfrm>
            <a:off x="5923969" y="3689258"/>
            <a:ext cx="1372800" cy="51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46"/>
          <p:cNvSpPr/>
          <p:nvPr/>
        </p:nvSpPr>
        <p:spPr>
          <a:xfrm>
            <a:off x="7314425" y="3689258"/>
            <a:ext cx="1372800" cy="51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46"/>
          <p:cNvSpPr/>
          <p:nvPr/>
        </p:nvSpPr>
        <p:spPr>
          <a:xfrm>
            <a:off x="466725" y="4275723"/>
            <a:ext cx="1209600" cy="4302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46"/>
          <p:cNvSpPr/>
          <p:nvPr/>
        </p:nvSpPr>
        <p:spPr>
          <a:xfrm>
            <a:off x="1752600" y="4231784"/>
            <a:ext cx="1372800" cy="5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46"/>
          <p:cNvSpPr/>
          <p:nvPr/>
        </p:nvSpPr>
        <p:spPr>
          <a:xfrm>
            <a:off x="3143056" y="4231784"/>
            <a:ext cx="1372800" cy="51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46"/>
          <p:cNvSpPr/>
          <p:nvPr/>
        </p:nvSpPr>
        <p:spPr>
          <a:xfrm>
            <a:off x="4533513" y="4231784"/>
            <a:ext cx="1372800" cy="51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46"/>
          <p:cNvSpPr/>
          <p:nvPr/>
        </p:nvSpPr>
        <p:spPr>
          <a:xfrm>
            <a:off x="5923969" y="4231784"/>
            <a:ext cx="1372800" cy="51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46"/>
          <p:cNvSpPr/>
          <p:nvPr/>
        </p:nvSpPr>
        <p:spPr>
          <a:xfrm>
            <a:off x="7314425" y="4231784"/>
            <a:ext cx="1372800" cy="51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46"/>
          <p:cNvSpPr txBox="1"/>
          <p:nvPr/>
        </p:nvSpPr>
        <p:spPr>
          <a:xfrm>
            <a:off x="466725" y="1020575"/>
            <a:ext cx="10572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Monday</a:t>
            </a:r>
            <a:endParaRPr sz="15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91" name="Google Shape;1491;p46"/>
          <p:cNvSpPr txBox="1"/>
          <p:nvPr/>
        </p:nvSpPr>
        <p:spPr>
          <a:xfrm>
            <a:off x="466725" y="1563100"/>
            <a:ext cx="10572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Tuesday</a:t>
            </a:r>
            <a:endParaRPr sz="15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92" name="Google Shape;1492;p46"/>
          <p:cNvSpPr txBox="1"/>
          <p:nvPr/>
        </p:nvSpPr>
        <p:spPr>
          <a:xfrm>
            <a:off x="466725" y="2105625"/>
            <a:ext cx="10572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Wednesday</a:t>
            </a:r>
            <a:endParaRPr sz="15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93" name="Google Shape;1493;p46"/>
          <p:cNvSpPr txBox="1"/>
          <p:nvPr/>
        </p:nvSpPr>
        <p:spPr>
          <a:xfrm>
            <a:off x="466725" y="2648150"/>
            <a:ext cx="10572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Thursday</a:t>
            </a:r>
            <a:endParaRPr sz="15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94" name="Google Shape;1494;p46"/>
          <p:cNvSpPr txBox="1"/>
          <p:nvPr/>
        </p:nvSpPr>
        <p:spPr>
          <a:xfrm>
            <a:off x="466725" y="3190675"/>
            <a:ext cx="10572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Friday</a:t>
            </a:r>
            <a:endParaRPr sz="15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95" name="Google Shape;1495;p46"/>
          <p:cNvSpPr txBox="1"/>
          <p:nvPr/>
        </p:nvSpPr>
        <p:spPr>
          <a:xfrm>
            <a:off x="466725" y="3733200"/>
            <a:ext cx="10572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Saturday</a:t>
            </a:r>
            <a:endParaRPr sz="15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96" name="Google Shape;1496;p46"/>
          <p:cNvSpPr txBox="1"/>
          <p:nvPr/>
        </p:nvSpPr>
        <p:spPr>
          <a:xfrm>
            <a:off x="466725" y="4275725"/>
            <a:ext cx="10572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Sunday</a:t>
            </a:r>
            <a:endParaRPr sz="15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97" name="Google Shape;1497;p46"/>
          <p:cNvSpPr txBox="1"/>
          <p:nvPr/>
        </p:nvSpPr>
        <p:spPr>
          <a:xfrm>
            <a:off x="1770100" y="2061363"/>
            <a:ext cx="13728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Saturn isn’t the only planet to have rings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8" name="Google Shape;1498;p46"/>
          <p:cNvSpPr txBox="1"/>
          <p:nvPr/>
        </p:nvSpPr>
        <p:spPr>
          <a:xfrm>
            <a:off x="1752600" y="2603888"/>
            <a:ext cx="13728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9" name="Google Shape;1499;p46"/>
          <p:cNvSpPr txBox="1"/>
          <p:nvPr/>
        </p:nvSpPr>
        <p:spPr>
          <a:xfrm>
            <a:off x="7314425" y="2603888"/>
            <a:ext cx="13728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Mars is actually a cold place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0" name="Google Shape;1500;p46"/>
          <p:cNvSpPr txBox="1"/>
          <p:nvPr/>
        </p:nvSpPr>
        <p:spPr>
          <a:xfrm>
            <a:off x="7314425" y="3688938"/>
            <a:ext cx="13728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Ceres is in the main asteroid belt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1" name="Google Shape;1501;p46"/>
          <p:cNvSpPr txBox="1"/>
          <p:nvPr/>
        </p:nvSpPr>
        <p:spPr>
          <a:xfrm>
            <a:off x="4533513" y="3688938"/>
            <a:ext cx="13728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Neptune is far away from Earth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2" name="Google Shape;1502;p46"/>
          <p:cNvSpPr txBox="1"/>
          <p:nvPr/>
        </p:nvSpPr>
        <p:spPr>
          <a:xfrm>
            <a:off x="1752613" y="4231463"/>
            <a:ext cx="13728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Earth is where we all live on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3" name="Google Shape;1503;p46"/>
          <p:cNvSpPr txBox="1"/>
          <p:nvPr/>
        </p:nvSpPr>
        <p:spPr>
          <a:xfrm>
            <a:off x="4533513" y="1518838"/>
            <a:ext cx="13728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4" name="Google Shape;1504;p46"/>
          <p:cNvSpPr txBox="1"/>
          <p:nvPr/>
        </p:nvSpPr>
        <p:spPr>
          <a:xfrm>
            <a:off x="4533513" y="2603888"/>
            <a:ext cx="13728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5" name="Google Shape;1505;p46"/>
          <p:cNvSpPr txBox="1"/>
          <p:nvPr/>
        </p:nvSpPr>
        <p:spPr>
          <a:xfrm>
            <a:off x="7314425" y="976938"/>
            <a:ext cx="13728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The Sun is a sphere of hot plasma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47"/>
          <p:cNvSpPr/>
          <p:nvPr/>
        </p:nvSpPr>
        <p:spPr>
          <a:xfrm>
            <a:off x="2636102" y="1244286"/>
            <a:ext cx="1467688" cy="1459196"/>
          </a:xfrm>
          <a:custGeom>
            <a:avLst/>
            <a:gdLst/>
            <a:ahLst/>
            <a:cxnLst/>
            <a:rect l="l" t="t" r="r" b="b"/>
            <a:pathLst>
              <a:path w="43381" h="43130" extrusionOk="0">
                <a:moveTo>
                  <a:pt x="43101" y="0"/>
                </a:moveTo>
                <a:lnTo>
                  <a:pt x="42585" y="70"/>
                </a:lnTo>
                <a:lnTo>
                  <a:pt x="42446" y="84"/>
                </a:lnTo>
                <a:cubicBezTo>
                  <a:pt x="42181" y="126"/>
                  <a:pt x="41916" y="168"/>
                  <a:pt x="41651" y="195"/>
                </a:cubicBezTo>
                <a:cubicBezTo>
                  <a:pt x="41232" y="251"/>
                  <a:pt x="40814" y="307"/>
                  <a:pt x="40381" y="363"/>
                </a:cubicBezTo>
                <a:cubicBezTo>
                  <a:pt x="40075" y="405"/>
                  <a:pt x="39768" y="433"/>
                  <a:pt x="39461" y="460"/>
                </a:cubicBezTo>
                <a:cubicBezTo>
                  <a:pt x="39280" y="474"/>
                  <a:pt x="39112" y="502"/>
                  <a:pt x="38931" y="516"/>
                </a:cubicBezTo>
                <a:cubicBezTo>
                  <a:pt x="38889" y="516"/>
                  <a:pt x="38833" y="516"/>
                  <a:pt x="38791" y="530"/>
                </a:cubicBezTo>
                <a:lnTo>
                  <a:pt x="38652" y="530"/>
                </a:lnTo>
                <a:lnTo>
                  <a:pt x="38708" y="1200"/>
                </a:lnTo>
                <a:cubicBezTo>
                  <a:pt x="38861" y="1186"/>
                  <a:pt x="39028" y="1172"/>
                  <a:pt x="39196" y="1158"/>
                </a:cubicBezTo>
                <a:cubicBezTo>
                  <a:pt x="39475" y="1130"/>
                  <a:pt x="39754" y="1102"/>
                  <a:pt x="40033" y="1074"/>
                </a:cubicBezTo>
                <a:cubicBezTo>
                  <a:pt x="40284" y="1046"/>
                  <a:pt x="40535" y="1018"/>
                  <a:pt x="40772" y="991"/>
                </a:cubicBezTo>
                <a:cubicBezTo>
                  <a:pt x="40995" y="963"/>
                  <a:pt x="41218" y="935"/>
                  <a:pt x="41442" y="907"/>
                </a:cubicBezTo>
                <a:cubicBezTo>
                  <a:pt x="41539" y="893"/>
                  <a:pt x="41651" y="879"/>
                  <a:pt x="41748" y="865"/>
                </a:cubicBezTo>
                <a:lnTo>
                  <a:pt x="42348" y="781"/>
                </a:lnTo>
                <a:lnTo>
                  <a:pt x="42348" y="781"/>
                </a:lnTo>
                <a:cubicBezTo>
                  <a:pt x="42348" y="837"/>
                  <a:pt x="42334" y="893"/>
                  <a:pt x="42334" y="949"/>
                </a:cubicBezTo>
                <a:cubicBezTo>
                  <a:pt x="42320" y="991"/>
                  <a:pt x="42320" y="1046"/>
                  <a:pt x="42320" y="1088"/>
                </a:cubicBezTo>
                <a:cubicBezTo>
                  <a:pt x="42306" y="1158"/>
                  <a:pt x="42306" y="1242"/>
                  <a:pt x="42306" y="1311"/>
                </a:cubicBezTo>
                <a:cubicBezTo>
                  <a:pt x="42292" y="1381"/>
                  <a:pt x="42292" y="1451"/>
                  <a:pt x="42279" y="1521"/>
                </a:cubicBezTo>
                <a:lnTo>
                  <a:pt x="42279" y="1562"/>
                </a:lnTo>
                <a:cubicBezTo>
                  <a:pt x="42279" y="1702"/>
                  <a:pt x="42265" y="1841"/>
                  <a:pt x="42265" y="1981"/>
                </a:cubicBezTo>
                <a:cubicBezTo>
                  <a:pt x="42265" y="2106"/>
                  <a:pt x="42251" y="2218"/>
                  <a:pt x="42251" y="2344"/>
                </a:cubicBezTo>
                <a:lnTo>
                  <a:pt x="42251" y="2385"/>
                </a:lnTo>
                <a:cubicBezTo>
                  <a:pt x="42237" y="2650"/>
                  <a:pt x="42237" y="2915"/>
                  <a:pt x="42237" y="3180"/>
                </a:cubicBezTo>
                <a:cubicBezTo>
                  <a:pt x="42237" y="3459"/>
                  <a:pt x="42237" y="3738"/>
                  <a:pt x="42237" y="4003"/>
                </a:cubicBezTo>
                <a:cubicBezTo>
                  <a:pt x="42237" y="4213"/>
                  <a:pt x="42237" y="4422"/>
                  <a:pt x="42237" y="4631"/>
                </a:cubicBezTo>
                <a:cubicBezTo>
                  <a:pt x="42237" y="5105"/>
                  <a:pt x="42237" y="5580"/>
                  <a:pt x="42251" y="6054"/>
                </a:cubicBezTo>
                <a:cubicBezTo>
                  <a:pt x="42265" y="6709"/>
                  <a:pt x="42279" y="7379"/>
                  <a:pt x="42292" y="8049"/>
                </a:cubicBezTo>
                <a:cubicBezTo>
                  <a:pt x="42306" y="9039"/>
                  <a:pt x="42334" y="10015"/>
                  <a:pt x="42362" y="11006"/>
                </a:cubicBezTo>
                <a:cubicBezTo>
                  <a:pt x="42376" y="11396"/>
                  <a:pt x="42390" y="11787"/>
                  <a:pt x="42390" y="12177"/>
                </a:cubicBezTo>
                <a:cubicBezTo>
                  <a:pt x="42404" y="12582"/>
                  <a:pt x="42418" y="12986"/>
                  <a:pt x="42432" y="13391"/>
                </a:cubicBezTo>
                <a:cubicBezTo>
                  <a:pt x="42446" y="13935"/>
                  <a:pt x="42460" y="14493"/>
                  <a:pt x="42474" y="15037"/>
                </a:cubicBezTo>
                <a:cubicBezTo>
                  <a:pt x="42502" y="16097"/>
                  <a:pt x="42544" y="17157"/>
                  <a:pt x="42571" y="18217"/>
                </a:cubicBezTo>
                <a:cubicBezTo>
                  <a:pt x="42613" y="20016"/>
                  <a:pt x="42655" y="21802"/>
                  <a:pt x="42669" y="23601"/>
                </a:cubicBezTo>
                <a:cubicBezTo>
                  <a:pt x="42683" y="24438"/>
                  <a:pt x="42697" y="25289"/>
                  <a:pt x="42697" y="26126"/>
                </a:cubicBezTo>
                <a:cubicBezTo>
                  <a:pt x="42711" y="26907"/>
                  <a:pt x="42711" y="27688"/>
                  <a:pt x="42711" y="28469"/>
                </a:cubicBezTo>
                <a:cubicBezTo>
                  <a:pt x="42711" y="28637"/>
                  <a:pt x="42711" y="28790"/>
                  <a:pt x="42711" y="28957"/>
                </a:cubicBezTo>
                <a:cubicBezTo>
                  <a:pt x="42697" y="29599"/>
                  <a:pt x="42697" y="30241"/>
                  <a:pt x="42683" y="30882"/>
                </a:cubicBezTo>
                <a:cubicBezTo>
                  <a:pt x="42683" y="31245"/>
                  <a:pt x="42669" y="31622"/>
                  <a:pt x="42655" y="31984"/>
                </a:cubicBezTo>
                <a:cubicBezTo>
                  <a:pt x="42655" y="32040"/>
                  <a:pt x="42655" y="32110"/>
                  <a:pt x="42655" y="32166"/>
                </a:cubicBezTo>
                <a:cubicBezTo>
                  <a:pt x="42641" y="32486"/>
                  <a:pt x="42641" y="32807"/>
                  <a:pt x="42627" y="33128"/>
                </a:cubicBezTo>
                <a:cubicBezTo>
                  <a:pt x="42599" y="33700"/>
                  <a:pt x="42571" y="34272"/>
                  <a:pt x="42544" y="34844"/>
                </a:cubicBezTo>
                <a:cubicBezTo>
                  <a:pt x="42516" y="35220"/>
                  <a:pt x="42488" y="35583"/>
                  <a:pt x="42460" y="35960"/>
                </a:cubicBezTo>
                <a:cubicBezTo>
                  <a:pt x="42432" y="36322"/>
                  <a:pt x="42390" y="36699"/>
                  <a:pt x="42348" y="37062"/>
                </a:cubicBezTo>
                <a:cubicBezTo>
                  <a:pt x="42334" y="37187"/>
                  <a:pt x="42320" y="37299"/>
                  <a:pt x="42306" y="37410"/>
                </a:cubicBezTo>
                <a:cubicBezTo>
                  <a:pt x="42292" y="37550"/>
                  <a:pt x="42265" y="37703"/>
                  <a:pt x="42251" y="37843"/>
                </a:cubicBezTo>
                <a:cubicBezTo>
                  <a:pt x="42223" y="37982"/>
                  <a:pt x="42209" y="38122"/>
                  <a:pt x="42181" y="38247"/>
                </a:cubicBezTo>
                <a:cubicBezTo>
                  <a:pt x="42139" y="38512"/>
                  <a:pt x="42083" y="38763"/>
                  <a:pt x="42027" y="39014"/>
                </a:cubicBezTo>
                <a:cubicBezTo>
                  <a:pt x="42000" y="39098"/>
                  <a:pt x="41972" y="39182"/>
                  <a:pt x="41958" y="39279"/>
                </a:cubicBezTo>
                <a:cubicBezTo>
                  <a:pt x="41930" y="39377"/>
                  <a:pt x="41888" y="39475"/>
                  <a:pt x="41860" y="39572"/>
                </a:cubicBezTo>
                <a:cubicBezTo>
                  <a:pt x="41818" y="39656"/>
                  <a:pt x="41790" y="39740"/>
                  <a:pt x="41748" y="39823"/>
                </a:cubicBezTo>
                <a:cubicBezTo>
                  <a:pt x="41721" y="39879"/>
                  <a:pt x="41693" y="39949"/>
                  <a:pt x="41665" y="40005"/>
                </a:cubicBezTo>
                <a:cubicBezTo>
                  <a:pt x="40284" y="40144"/>
                  <a:pt x="38917" y="40298"/>
                  <a:pt x="37550" y="40465"/>
                </a:cubicBezTo>
                <a:cubicBezTo>
                  <a:pt x="37243" y="40493"/>
                  <a:pt x="36936" y="40535"/>
                  <a:pt x="36629" y="40577"/>
                </a:cubicBezTo>
                <a:cubicBezTo>
                  <a:pt x="35458" y="40716"/>
                  <a:pt x="34286" y="40842"/>
                  <a:pt x="33128" y="40981"/>
                </a:cubicBezTo>
                <a:cubicBezTo>
                  <a:pt x="31831" y="41135"/>
                  <a:pt x="30534" y="41288"/>
                  <a:pt x="29237" y="41428"/>
                </a:cubicBezTo>
                <a:cubicBezTo>
                  <a:pt x="27270" y="41637"/>
                  <a:pt x="25317" y="41832"/>
                  <a:pt x="23350" y="41999"/>
                </a:cubicBezTo>
                <a:cubicBezTo>
                  <a:pt x="21802" y="42125"/>
                  <a:pt x="20240" y="42237"/>
                  <a:pt x="18691" y="42320"/>
                </a:cubicBezTo>
                <a:cubicBezTo>
                  <a:pt x="17492" y="42390"/>
                  <a:pt x="16306" y="42432"/>
                  <a:pt x="15121" y="42446"/>
                </a:cubicBezTo>
                <a:cubicBezTo>
                  <a:pt x="14734" y="42452"/>
                  <a:pt x="14349" y="42455"/>
                  <a:pt x="13965" y="42455"/>
                </a:cubicBezTo>
                <a:cubicBezTo>
                  <a:pt x="13421" y="42455"/>
                  <a:pt x="12878" y="42448"/>
                  <a:pt x="12331" y="42432"/>
                </a:cubicBezTo>
                <a:cubicBezTo>
                  <a:pt x="11592" y="42418"/>
                  <a:pt x="10866" y="42376"/>
                  <a:pt x="10127" y="42320"/>
                </a:cubicBezTo>
                <a:cubicBezTo>
                  <a:pt x="9541" y="42278"/>
                  <a:pt x="8969" y="42223"/>
                  <a:pt x="8383" y="42153"/>
                </a:cubicBezTo>
                <a:cubicBezTo>
                  <a:pt x="7923" y="42083"/>
                  <a:pt x="7463" y="42013"/>
                  <a:pt x="7017" y="41930"/>
                </a:cubicBezTo>
                <a:cubicBezTo>
                  <a:pt x="6668" y="41860"/>
                  <a:pt x="6333" y="41790"/>
                  <a:pt x="5984" y="41707"/>
                </a:cubicBezTo>
                <a:cubicBezTo>
                  <a:pt x="5719" y="41637"/>
                  <a:pt x="5440" y="41553"/>
                  <a:pt x="5175" y="41469"/>
                </a:cubicBezTo>
                <a:cubicBezTo>
                  <a:pt x="4980" y="41400"/>
                  <a:pt x="4785" y="41330"/>
                  <a:pt x="4576" y="41246"/>
                </a:cubicBezTo>
                <a:cubicBezTo>
                  <a:pt x="4422" y="41190"/>
                  <a:pt x="4255" y="41121"/>
                  <a:pt x="4101" y="41051"/>
                </a:cubicBezTo>
                <a:cubicBezTo>
                  <a:pt x="3976" y="40981"/>
                  <a:pt x="3864" y="40925"/>
                  <a:pt x="3739" y="40856"/>
                </a:cubicBezTo>
                <a:cubicBezTo>
                  <a:pt x="3655" y="40814"/>
                  <a:pt x="3571" y="40758"/>
                  <a:pt x="3488" y="40702"/>
                </a:cubicBezTo>
                <a:cubicBezTo>
                  <a:pt x="3432" y="40674"/>
                  <a:pt x="3362" y="40632"/>
                  <a:pt x="3306" y="40591"/>
                </a:cubicBezTo>
                <a:cubicBezTo>
                  <a:pt x="3236" y="40549"/>
                  <a:pt x="3167" y="40493"/>
                  <a:pt x="3111" y="40451"/>
                </a:cubicBezTo>
                <a:cubicBezTo>
                  <a:pt x="2832" y="40242"/>
                  <a:pt x="2581" y="39991"/>
                  <a:pt x="2386" y="39712"/>
                </a:cubicBezTo>
                <a:cubicBezTo>
                  <a:pt x="2344" y="39670"/>
                  <a:pt x="2316" y="39614"/>
                  <a:pt x="2288" y="39558"/>
                </a:cubicBezTo>
                <a:cubicBezTo>
                  <a:pt x="2260" y="39544"/>
                  <a:pt x="2246" y="39517"/>
                  <a:pt x="2232" y="39489"/>
                </a:cubicBezTo>
                <a:cubicBezTo>
                  <a:pt x="2204" y="39433"/>
                  <a:pt x="2176" y="39391"/>
                  <a:pt x="2162" y="39335"/>
                </a:cubicBezTo>
                <a:cubicBezTo>
                  <a:pt x="2135" y="39307"/>
                  <a:pt x="2121" y="39266"/>
                  <a:pt x="2107" y="39238"/>
                </a:cubicBezTo>
                <a:cubicBezTo>
                  <a:pt x="2079" y="39182"/>
                  <a:pt x="2065" y="39126"/>
                  <a:pt x="2037" y="39070"/>
                </a:cubicBezTo>
                <a:cubicBezTo>
                  <a:pt x="2037" y="39042"/>
                  <a:pt x="2023" y="39014"/>
                  <a:pt x="2023" y="38987"/>
                </a:cubicBezTo>
                <a:cubicBezTo>
                  <a:pt x="2009" y="38959"/>
                  <a:pt x="1995" y="38931"/>
                  <a:pt x="1995" y="38903"/>
                </a:cubicBezTo>
                <a:cubicBezTo>
                  <a:pt x="1981" y="38861"/>
                  <a:pt x="1967" y="38819"/>
                  <a:pt x="1953" y="38763"/>
                </a:cubicBezTo>
                <a:cubicBezTo>
                  <a:pt x="1953" y="38735"/>
                  <a:pt x="1939" y="38708"/>
                  <a:pt x="1939" y="38680"/>
                </a:cubicBezTo>
                <a:cubicBezTo>
                  <a:pt x="1911" y="38568"/>
                  <a:pt x="1911" y="38456"/>
                  <a:pt x="1897" y="38345"/>
                </a:cubicBezTo>
                <a:cubicBezTo>
                  <a:pt x="1897" y="38289"/>
                  <a:pt x="1883" y="38219"/>
                  <a:pt x="1883" y="38164"/>
                </a:cubicBezTo>
                <a:lnTo>
                  <a:pt x="1883" y="38066"/>
                </a:lnTo>
                <a:lnTo>
                  <a:pt x="1883" y="38024"/>
                </a:lnTo>
                <a:cubicBezTo>
                  <a:pt x="1897" y="37996"/>
                  <a:pt x="1897" y="37968"/>
                  <a:pt x="1897" y="37940"/>
                </a:cubicBezTo>
                <a:cubicBezTo>
                  <a:pt x="1897" y="37885"/>
                  <a:pt x="1897" y="37815"/>
                  <a:pt x="1897" y="37759"/>
                </a:cubicBezTo>
                <a:cubicBezTo>
                  <a:pt x="1897" y="37647"/>
                  <a:pt x="1897" y="37550"/>
                  <a:pt x="1897" y="37452"/>
                </a:cubicBezTo>
                <a:cubicBezTo>
                  <a:pt x="1911" y="37215"/>
                  <a:pt x="1911" y="36978"/>
                  <a:pt x="1911" y="36741"/>
                </a:cubicBezTo>
                <a:cubicBezTo>
                  <a:pt x="1911" y="36294"/>
                  <a:pt x="1911" y="35834"/>
                  <a:pt x="1911" y="35388"/>
                </a:cubicBezTo>
                <a:cubicBezTo>
                  <a:pt x="1897" y="34356"/>
                  <a:pt x="1883" y="33309"/>
                  <a:pt x="1869" y="32277"/>
                </a:cubicBezTo>
                <a:cubicBezTo>
                  <a:pt x="1869" y="31803"/>
                  <a:pt x="1856" y="31329"/>
                  <a:pt x="1842" y="30855"/>
                </a:cubicBezTo>
                <a:cubicBezTo>
                  <a:pt x="1828" y="30045"/>
                  <a:pt x="1814" y="29250"/>
                  <a:pt x="1800" y="28455"/>
                </a:cubicBezTo>
                <a:cubicBezTo>
                  <a:pt x="1758" y="26823"/>
                  <a:pt x="1716" y="25191"/>
                  <a:pt x="1674" y="23559"/>
                </a:cubicBezTo>
                <a:cubicBezTo>
                  <a:pt x="1618" y="21565"/>
                  <a:pt x="1563" y="19584"/>
                  <a:pt x="1493" y="17589"/>
                </a:cubicBezTo>
                <a:cubicBezTo>
                  <a:pt x="1423" y="15469"/>
                  <a:pt x="1353" y="13349"/>
                  <a:pt x="1270" y="11229"/>
                </a:cubicBezTo>
                <a:cubicBezTo>
                  <a:pt x="1242" y="10462"/>
                  <a:pt x="1214" y="9694"/>
                  <a:pt x="1186" y="8927"/>
                </a:cubicBezTo>
                <a:cubicBezTo>
                  <a:pt x="1158" y="8118"/>
                  <a:pt x="1130" y="7309"/>
                  <a:pt x="1088" y="6500"/>
                </a:cubicBezTo>
                <a:cubicBezTo>
                  <a:pt x="1060" y="5914"/>
                  <a:pt x="1033" y="5342"/>
                  <a:pt x="1005" y="4771"/>
                </a:cubicBezTo>
                <a:cubicBezTo>
                  <a:pt x="977" y="4087"/>
                  <a:pt x="949" y="3390"/>
                  <a:pt x="907" y="2706"/>
                </a:cubicBezTo>
                <a:cubicBezTo>
                  <a:pt x="893" y="2609"/>
                  <a:pt x="893" y="2511"/>
                  <a:pt x="893" y="2399"/>
                </a:cubicBezTo>
                <a:cubicBezTo>
                  <a:pt x="879" y="2344"/>
                  <a:pt x="879" y="2274"/>
                  <a:pt x="879" y="2204"/>
                </a:cubicBezTo>
                <a:cubicBezTo>
                  <a:pt x="865" y="1953"/>
                  <a:pt x="837" y="1688"/>
                  <a:pt x="823" y="1423"/>
                </a:cubicBezTo>
                <a:cubicBezTo>
                  <a:pt x="823" y="1311"/>
                  <a:pt x="809" y="1186"/>
                  <a:pt x="795" y="1074"/>
                </a:cubicBezTo>
                <a:lnTo>
                  <a:pt x="781" y="823"/>
                </a:lnTo>
                <a:lnTo>
                  <a:pt x="768" y="712"/>
                </a:lnTo>
                <a:lnTo>
                  <a:pt x="2581" y="712"/>
                </a:lnTo>
                <a:cubicBezTo>
                  <a:pt x="3167" y="725"/>
                  <a:pt x="3753" y="725"/>
                  <a:pt x="4338" y="739"/>
                </a:cubicBezTo>
                <a:lnTo>
                  <a:pt x="4631" y="739"/>
                </a:lnTo>
                <a:lnTo>
                  <a:pt x="4924" y="753"/>
                </a:lnTo>
                <a:lnTo>
                  <a:pt x="4938" y="84"/>
                </a:lnTo>
                <a:cubicBezTo>
                  <a:pt x="4408" y="70"/>
                  <a:pt x="3878" y="56"/>
                  <a:pt x="3362" y="56"/>
                </a:cubicBezTo>
                <a:cubicBezTo>
                  <a:pt x="2804" y="42"/>
                  <a:pt x="2232" y="42"/>
                  <a:pt x="1674" y="42"/>
                </a:cubicBezTo>
                <a:lnTo>
                  <a:pt x="14" y="42"/>
                </a:lnTo>
                <a:lnTo>
                  <a:pt x="0" y="56"/>
                </a:lnTo>
                <a:lnTo>
                  <a:pt x="70" y="447"/>
                </a:lnTo>
                <a:lnTo>
                  <a:pt x="70" y="460"/>
                </a:lnTo>
                <a:lnTo>
                  <a:pt x="70" y="474"/>
                </a:lnTo>
                <a:cubicBezTo>
                  <a:pt x="84" y="628"/>
                  <a:pt x="98" y="781"/>
                  <a:pt x="112" y="935"/>
                </a:cubicBezTo>
                <a:cubicBezTo>
                  <a:pt x="126" y="1088"/>
                  <a:pt x="140" y="1242"/>
                  <a:pt x="154" y="1395"/>
                </a:cubicBezTo>
                <a:cubicBezTo>
                  <a:pt x="182" y="1813"/>
                  <a:pt x="210" y="2232"/>
                  <a:pt x="224" y="2650"/>
                </a:cubicBezTo>
                <a:cubicBezTo>
                  <a:pt x="251" y="3180"/>
                  <a:pt x="279" y="3724"/>
                  <a:pt x="307" y="4268"/>
                </a:cubicBezTo>
                <a:cubicBezTo>
                  <a:pt x="349" y="4924"/>
                  <a:pt x="377" y="5566"/>
                  <a:pt x="405" y="6221"/>
                </a:cubicBezTo>
                <a:cubicBezTo>
                  <a:pt x="447" y="7128"/>
                  <a:pt x="475" y="8049"/>
                  <a:pt x="516" y="8955"/>
                </a:cubicBezTo>
                <a:cubicBezTo>
                  <a:pt x="544" y="9541"/>
                  <a:pt x="558" y="10127"/>
                  <a:pt x="586" y="10713"/>
                </a:cubicBezTo>
                <a:cubicBezTo>
                  <a:pt x="586" y="11006"/>
                  <a:pt x="600" y="11312"/>
                  <a:pt x="614" y="11619"/>
                </a:cubicBezTo>
                <a:cubicBezTo>
                  <a:pt x="670" y="13223"/>
                  <a:pt x="726" y="14814"/>
                  <a:pt x="781" y="16418"/>
                </a:cubicBezTo>
                <a:lnTo>
                  <a:pt x="837" y="18412"/>
                </a:lnTo>
                <a:cubicBezTo>
                  <a:pt x="893" y="20128"/>
                  <a:pt x="949" y="21858"/>
                  <a:pt x="991" y="23573"/>
                </a:cubicBezTo>
                <a:cubicBezTo>
                  <a:pt x="1033" y="24843"/>
                  <a:pt x="1060" y="26112"/>
                  <a:pt x="1088" y="27381"/>
                </a:cubicBezTo>
                <a:cubicBezTo>
                  <a:pt x="1116" y="28148"/>
                  <a:pt x="1130" y="28916"/>
                  <a:pt x="1144" y="29683"/>
                </a:cubicBezTo>
                <a:cubicBezTo>
                  <a:pt x="1172" y="30701"/>
                  <a:pt x="1186" y="31719"/>
                  <a:pt x="1200" y="32738"/>
                </a:cubicBezTo>
                <a:cubicBezTo>
                  <a:pt x="1214" y="33337"/>
                  <a:pt x="1214" y="33937"/>
                  <a:pt x="1228" y="34537"/>
                </a:cubicBezTo>
                <a:cubicBezTo>
                  <a:pt x="1228" y="35151"/>
                  <a:pt x="1242" y="35750"/>
                  <a:pt x="1242" y="36364"/>
                </a:cubicBezTo>
                <a:cubicBezTo>
                  <a:pt x="1242" y="36601"/>
                  <a:pt x="1242" y="36838"/>
                  <a:pt x="1228" y="37090"/>
                </a:cubicBezTo>
                <a:cubicBezTo>
                  <a:pt x="1228" y="37327"/>
                  <a:pt x="1228" y="37564"/>
                  <a:pt x="1228" y="37801"/>
                </a:cubicBezTo>
                <a:cubicBezTo>
                  <a:pt x="1214" y="37829"/>
                  <a:pt x="1214" y="37857"/>
                  <a:pt x="1214" y="37885"/>
                </a:cubicBezTo>
                <a:cubicBezTo>
                  <a:pt x="1214" y="37899"/>
                  <a:pt x="1214" y="37926"/>
                  <a:pt x="1214" y="37940"/>
                </a:cubicBezTo>
                <a:cubicBezTo>
                  <a:pt x="1214" y="37982"/>
                  <a:pt x="1214" y="38010"/>
                  <a:pt x="1214" y="38052"/>
                </a:cubicBezTo>
                <a:cubicBezTo>
                  <a:pt x="1214" y="38108"/>
                  <a:pt x="1214" y="38178"/>
                  <a:pt x="1214" y="38247"/>
                </a:cubicBezTo>
                <a:cubicBezTo>
                  <a:pt x="1214" y="38401"/>
                  <a:pt x="1228" y="38540"/>
                  <a:pt x="1256" y="38694"/>
                </a:cubicBezTo>
                <a:cubicBezTo>
                  <a:pt x="1270" y="38749"/>
                  <a:pt x="1284" y="38805"/>
                  <a:pt x="1284" y="38875"/>
                </a:cubicBezTo>
                <a:cubicBezTo>
                  <a:pt x="1298" y="38903"/>
                  <a:pt x="1298" y="38931"/>
                  <a:pt x="1312" y="38959"/>
                </a:cubicBezTo>
                <a:cubicBezTo>
                  <a:pt x="1325" y="39042"/>
                  <a:pt x="1353" y="39112"/>
                  <a:pt x="1381" y="39196"/>
                </a:cubicBezTo>
                <a:cubicBezTo>
                  <a:pt x="1381" y="39224"/>
                  <a:pt x="1395" y="39266"/>
                  <a:pt x="1409" y="39293"/>
                </a:cubicBezTo>
                <a:cubicBezTo>
                  <a:pt x="1409" y="39307"/>
                  <a:pt x="1423" y="39335"/>
                  <a:pt x="1437" y="39363"/>
                </a:cubicBezTo>
                <a:cubicBezTo>
                  <a:pt x="1451" y="39419"/>
                  <a:pt x="1479" y="39489"/>
                  <a:pt x="1507" y="39544"/>
                </a:cubicBezTo>
                <a:cubicBezTo>
                  <a:pt x="1563" y="39670"/>
                  <a:pt x="1632" y="39796"/>
                  <a:pt x="1702" y="39921"/>
                </a:cubicBezTo>
                <a:cubicBezTo>
                  <a:pt x="1758" y="39991"/>
                  <a:pt x="1814" y="40075"/>
                  <a:pt x="1869" y="40158"/>
                </a:cubicBezTo>
                <a:lnTo>
                  <a:pt x="1953" y="40270"/>
                </a:lnTo>
                <a:cubicBezTo>
                  <a:pt x="2232" y="40605"/>
                  <a:pt x="2553" y="40884"/>
                  <a:pt x="2902" y="41135"/>
                </a:cubicBezTo>
                <a:cubicBezTo>
                  <a:pt x="2999" y="41190"/>
                  <a:pt x="3083" y="41246"/>
                  <a:pt x="3181" y="41302"/>
                </a:cubicBezTo>
                <a:cubicBezTo>
                  <a:pt x="3264" y="41358"/>
                  <a:pt x="3348" y="41414"/>
                  <a:pt x="3432" y="41455"/>
                </a:cubicBezTo>
                <a:cubicBezTo>
                  <a:pt x="3543" y="41511"/>
                  <a:pt x="3655" y="41567"/>
                  <a:pt x="3766" y="41623"/>
                </a:cubicBezTo>
                <a:cubicBezTo>
                  <a:pt x="3906" y="41693"/>
                  <a:pt x="4045" y="41748"/>
                  <a:pt x="4185" y="41818"/>
                </a:cubicBezTo>
                <a:cubicBezTo>
                  <a:pt x="4380" y="41888"/>
                  <a:pt x="4562" y="41972"/>
                  <a:pt x="4757" y="42027"/>
                </a:cubicBezTo>
                <a:cubicBezTo>
                  <a:pt x="4994" y="42111"/>
                  <a:pt x="5231" y="42181"/>
                  <a:pt x="5468" y="42251"/>
                </a:cubicBezTo>
                <a:cubicBezTo>
                  <a:pt x="5775" y="42348"/>
                  <a:pt x="6096" y="42418"/>
                  <a:pt x="6417" y="42488"/>
                </a:cubicBezTo>
                <a:cubicBezTo>
                  <a:pt x="6835" y="42585"/>
                  <a:pt x="7268" y="42655"/>
                  <a:pt x="7686" y="42725"/>
                </a:cubicBezTo>
                <a:cubicBezTo>
                  <a:pt x="8202" y="42808"/>
                  <a:pt x="8718" y="42864"/>
                  <a:pt x="9248" y="42920"/>
                </a:cubicBezTo>
                <a:cubicBezTo>
                  <a:pt x="9932" y="42990"/>
                  <a:pt x="10629" y="43046"/>
                  <a:pt x="11327" y="43073"/>
                </a:cubicBezTo>
                <a:cubicBezTo>
                  <a:pt x="12205" y="43115"/>
                  <a:pt x="13084" y="43129"/>
                  <a:pt x="13977" y="43129"/>
                </a:cubicBezTo>
                <a:cubicBezTo>
                  <a:pt x="15121" y="43129"/>
                  <a:pt x="16250" y="43101"/>
                  <a:pt x="17394" y="43060"/>
                </a:cubicBezTo>
                <a:cubicBezTo>
                  <a:pt x="18147" y="43032"/>
                  <a:pt x="18887" y="42990"/>
                  <a:pt x="19640" y="42948"/>
                </a:cubicBezTo>
                <a:cubicBezTo>
                  <a:pt x="20365" y="42892"/>
                  <a:pt x="21091" y="42850"/>
                  <a:pt x="21816" y="42795"/>
                </a:cubicBezTo>
                <a:cubicBezTo>
                  <a:pt x="23727" y="42655"/>
                  <a:pt x="25624" y="42474"/>
                  <a:pt x="27521" y="42278"/>
                </a:cubicBezTo>
                <a:cubicBezTo>
                  <a:pt x="28944" y="42139"/>
                  <a:pt x="30352" y="41972"/>
                  <a:pt x="31775" y="41818"/>
                </a:cubicBezTo>
                <a:cubicBezTo>
                  <a:pt x="32780" y="41707"/>
                  <a:pt x="33784" y="41581"/>
                  <a:pt x="34774" y="41469"/>
                </a:cubicBezTo>
                <a:cubicBezTo>
                  <a:pt x="35541" y="41372"/>
                  <a:pt x="36309" y="41288"/>
                  <a:pt x="37062" y="41190"/>
                </a:cubicBezTo>
                <a:cubicBezTo>
                  <a:pt x="38596" y="41023"/>
                  <a:pt x="40116" y="40842"/>
                  <a:pt x="41637" y="40674"/>
                </a:cubicBezTo>
                <a:cubicBezTo>
                  <a:pt x="41776" y="40674"/>
                  <a:pt x="41902" y="40660"/>
                  <a:pt x="42027" y="40646"/>
                </a:cubicBezTo>
                <a:lnTo>
                  <a:pt x="42111" y="40521"/>
                </a:lnTo>
                <a:lnTo>
                  <a:pt x="42125" y="40521"/>
                </a:lnTo>
                <a:cubicBezTo>
                  <a:pt x="42153" y="40479"/>
                  <a:pt x="42181" y="40437"/>
                  <a:pt x="42209" y="40395"/>
                </a:cubicBezTo>
                <a:cubicBezTo>
                  <a:pt x="42237" y="40340"/>
                  <a:pt x="42279" y="40284"/>
                  <a:pt x="42306" y="40214"/>
                </a:cubicBezTo>
                <a:cubicBezTo>
                  <a:pt x="42376" y="40088"/>
                  <a:pt x="42432" y="39949"/>
                  <a:pt x="42474" y="39796"/>
                </a:cubicBezTo>
                <a:cubicBezTo>
                  <a:pt x="42544" y="39628"/>
                  <a:pt x="42599" y="39447"/>
                  <a:pt x="42641" y="39266"/>
                </a:cubicBezTo>
                <a:cubicBezTo>
                  <a:pt x="42697" y="39070"/>
                  <a:pt x="42739" y="38889"/>
                  <a:pt x="42781" y="38694"/>
                </a:cubicBezTo>
                <a:cubicBezTo>
                  <a:pt x="42822" y="38443"/>
                  <a:pt x="42864" y="38191"/>
                  <a:pt x="42906" y="37954"/>
                </a:cubicBezTo>
                <a:cubicBezTo>
                  <a:pt x="42962" y="37592"/>
                  <a:pt x="43004" y="37243"/>
                  <a:pt x="43046" y="36880"/>
                </a:cubicBezTo>
                <a:cubicBezTo>
                  <a:pt x="43074" y="36587"/>
                  <a:pt x="43101" y="36308"/>
                  <a:pt x="43115" y="36015"/>
                </a:cubicBezTo>
                <a:cubicBezTo>
                  <a:pt x="43143" y="35709"/>
                  <a:pt x="43171" y="35416"/>
                  <a:pt x="43185" y="35123"/>
                </a:cubicBezTo>
                <a:cubicBezTo>
                  <a:pt x="43199" y="34955"/>
                  <a:pt x="43213" y="34802"/>
                  <a:pt x="43213" y="34649"/>
                </a:cubicBezTo>
                <a:lnTo>
                  <a:pt x="43227" y="34565"/>
                </a:lnTo>
                <a:cubicBezTo>
                  <a:pt x="43241" y="34356"/>
                  <a:pt x="43255" y="34132"/>
                  <a:pt x="43255" y="33909"/>
                </a:cubicBezTo>
                <a:cubicBezTo>
                  <a:pt x="43283" y="33519"/>
                  <a:pt x="43297" y="33114"/>
                  <a:pt x="43311" y="32724"/>
                </a:cubicBezTo>
                <a:cubicBezTo>
                  <a:pt x="43311" y="32542"/>
                  <a:pt x="43325" y="32361"/>
                  <a:pt x="43325" y="32180"/>
                </a:cubicBezTo>
                <a:cubicBezTo>
                  <a:pt x="43325" y="32124"/>
                  <a:pt x="43325" y="32068"/>
                  <a:pt x="43325" y="31998"/>
                </a:cubicBezTo>
                <a:cubicBezTo>
                  <a:pt x="43353" y="31482"/>
                  <a:pt x="43353" y="30952"/>
                  <a:pt x="43366" y="30422"/>
                </a:cubicBezTo>
                <a:cubicBezTo>
                  <a:pt x="43366" y="29934"/>
                  <a:pt x="43380" y="29460"/>
                  <a:pt x="43380" y="28971"/>
                </a:cubicBezTo>
                <a:cubicBezTo>
                  <a:pt x="43380" y="28804"/>
                  <a:pt x="43380" y="28637"/>
                  <a:pt x="43380" y="28469"/>
                </a:cubicBezTo>
                <a:cubicBezTo>
                  <a:pt x="43380" y="27618"/>
                  <a:pt x="43380" y="26768"/>
                  <a:pt x="43366" y="25917"/>
                </a:cubicBezTo>
                <a:cubicBezTo>
                  <a:pt x="43353" y="24201"/>
                  <a:pt x="43325" y="22499"/>
                  <a:pt x="43297" y="20798"/>
                </a:cubicBezTo>
                <a:cubicBezTo>
                  <a:pt x="43255" y="18733"/>
                  <a:pt x="43199" y="16669"/>
                  <a:pt x="43143" y="14604"/>
                </a:cubicBezTo>
                <a:cubicBezTo>
                  <a:pt x="43115" y="13795"/>
                  <a:pt x="43088" y="12972"/>
                  <a:pt x="43074" y="12163"/>
                </a:cubicBezTo>
                <a:cubicBezTo>
                  <a:pt x="43032" y="11020"/>
                  <a:pt x="43004" y="9876"/>
                  <a:pt x="42976" y="8746"/>
                </a:cubicBezTo>
                <a:cubicBezTo>
                  <a:pt x="42948" y="7839"/>
                  <a:pt x="42934" y="6933"/>
                  <a:pt x="42920" y="6040"/>
                </a:cubicBezTo>
                <a:cubicBezTo>
                  <a:pt x="42920" y="5775"/>
                  <a:pt x="42920" y="5524"/>
                  <a:pt x="42906" y="5273"/>
                </a:cubicBezTo>
                <a:cubicBezTo>
                  <a:pt x="42906" y="5105"/>
                  <a:pt x="42906" y="4938"/>
                  <a:pt x="42906" y="4757"/>
                </a:cubicBezTo>
                <a:cubicBezTo>
                  <a:pt x="42906" y="4366"/>
                  <a:pt x="42906" y="3962"/>
                  <a:pt x="42906" y="3557"/>
                </a:cubicBezTo>
                <a:cubicBezTo>
                  <a:pt x="42906" y="3208"/>
                  <a:pt x="42906" y="2860"/>
                  <a:pt x="42920" y="2511"/>
                </a:cubicBezTo>
                <a:cubicBezTo>
                  <a:pt x="42920" y="2385"/>
                  <a:pt x="42920" y="2274"/>
                  <a:pt x="42934" y="2148"/>
                </a:cubicBezTo>
                <a:cubicBezTo>
                  <a:pt x="42934" y="1995"/>
                  <a:pt x="42934" y="1841"/>
                  <a:pt x="42948" y="1688"/>
                </a:cubicBezTo>
                <a:cubicBezTo>
                  <a:pt x="42948" y="1646"/>
                  <a:pt x="42948" y="1604"/>
                  <a:pt x="42948" y="1562"/>
                </a:cubicBezTo>
                <a:cubicBezTo>
                  <a:pt x="42962" y="1493"/>
                  <a:pt x="42962" y="1437"/>
                  <a:pt x="42962" y="1367"/>
                </a:cubicBezTo>
                <a:cubicBezTo>
                  <a:pt x="42976" y="1214"/>
                  <a:pt x="42990" y="1074"/>
                  <a:pt x="43004" y="921"/>
                </a:cubicBezTo>
                <a:cubicBezTo>
                  <a:pt x="43018" y="851"/>
                  <a:pt x="43032" y="767"/>
                  <a:pt x="43046" y="684"/>
                </a:cubicBezTo>
                <a:cubicBezTo>
                  <a:pt x="43046" y="628"/>
                  <a:pt x="43060" y="572"/>
                  <a:pt x="43074" y="530"/>
                </a:cubicBezTo>
                <a:cubicBezTo>
                  <a:pt x="43074" y="516"/>
                  <a:pt x="43074" y="502"/>
                  <a:pt x="43088" y="488"/>
                </a:cubicBezTo>
                <a:cubicBezTo>
                  <a:pt x="43115" y="363"/>
                  <a:pt x="43157" y="237"/>
                  <a:pt x="43199" y="112"/>
                </a:cubicBezTo>
                <a:lnTo>
                  <a:pt x="43101" y="0"/>
                </a:lnTo>
                <a:close/>
              </a:path>
            </a:pathLst>
          </a:custGeom>
          <a:solidFill>
            <a:srgbClr val="243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47"/>
          <p:cNvSpPr/>
          <p:nvPr/>
        </p:nvSpPr>
        <p:spPr>
          <a:xfrm>
            <a:off x="2822047" y="1099380"/>
            <a:ext cx="1190194" cy="364850"/>
          </a:xfrm>
          <a:custGeom>
            <a:avLst/>
            <a:gdLst/>
            <a:ahLst/>
            <a:cxnLst/>
            <a:rect l="l" t="t" r="r" b="b"/>
            <a:pathLst>
              <a:path w="35179" h="10784" extrusionOk="0">
                <a:moveTo>
                  <a:pt x="0" y="643"/>
                </a:moveTo>
                <a:cubicBezTo>
                  <a:pt x="14437" y="1898"/>
                  <a:pt x="23336" y="1"/>
                  <a:pt x="34830" y="643"/>
                </a:cubicBezTo>
                <a:cubicBezTo>
                  <a:pt x="35178" y="4423"/>
                  <a:pt x="33658" y="7198"/>
                  <a:pt x="34063" y="10197"/>
                </a:cubicBezTo>
                <a:cubicBezTo>
                  <a:pt x="23155" y="9012"/>
                  <a:pt x="11773" y="10783"/>
                  <a:pt x="586" y="10197"/>
                </a:cubicBezTo>
                <a:cubicBezTo>
                  <a:pt x="809" y="5887"/>
                  <a:pt x="307" y="3139"/>
                  <a:pt x="0" y="64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47"/>
          <p:cNvSpPr/>
          <p:nvPr/>
        </p:nvSpPr>
        <p:spPr>
          <a:xfrm>
            <a:off x="2770588" y="1066359"/>
            <a:ext cx="1204843" cy="354903"/>
          </a:xfrm>
          <a:custGeom>
            <a:avLst/>
            <a:gdLst/>
            <a:ahLst/>
            <a:cxnLst/>
            <a:rect l="l" t="t" r="r" b="b"/>
            <a:pathLst>
              <a:path w="35612" h="10490" extrusionOk="0">
                <a:moveTo>
                  <a:pt x="30241" y="670"/>
                </a:moveTo>
                <a:cubicBezTo>
                  <a:pt x="30967" y="670"/>
                  <a:pt x="31692" y="684"/>
                  <a:pt x="32431" y="698"/>
                </a:cubicBezTo>
                <a:cubicBezTo>
                  <a:pt x="33254" y="712"/>
                  <a:pt x="34077" y="754"/>
                  <a:pt x="34900" y="796"/>
                </a:cubicBezTo>
                <a:lnTo>
                  <a:pt x="34914" y="810"/>
                </a:lnTo>
                <a:cubicBezTo>
                  <a:pt x="34914" y="893"/>
                  <a:pt x="34914" y="991"/>
                  <a:pt x="34928" y="1075"/>
                </a:cubicBezTo>
                <a:cubicBezTo>
                  <a:pt x="34928" y="1144"/>
                  <a:pt x="34928" y="1214"/>
                  <a:pt x="34928" y="1284"/>
                </a:cubicBezTo>
                <a:cubicBezTo>
                  <a:pt x="34928" y="1340"/>
                  <a:pt x="34928" y="1395"/>
                  <a:pt x="34928" y="1451"/>
                </a:cubicBezTo>
                <a:cubicBezTo>
                  <a:pt x="34928" y="1577"/>
                  <a:pt x="34928" y="1702"/>
                  <a:pt x="34928" y="1828"/>
                </a:cubicBezTo>
                <a:cubicBezTo>
                  <a:pt x="34928" y="1870"/>
                  <a:pt x="34928" y="1912"/>
                  <a:pt x="34928" y="1967"/>
                </a:cubicBezTo>
                <a:cubicBezTo>
                  <a:pt x="34928" y="2009"/>
                  <a:pt x="34928" y="2051"/>
                  <a:pt x="34928" y="2079"/>
                </a:cubicBezTo>
                <a:lnTo>
                  <a:pt x="34928" y="2204"/>
                </a:lnTo>
                <a:cubicBezTo>
                  <a:pt x="34914" y="2344"/>
                  <a:pt x="34914" y="2469"/>
                  <a:pt x="34900" y="2595"/>
                </a:cubicBezTo>
                <a:cubicBezTo>
                  <a:pt x="34886" y="2832"/>
                  <a:pt x="34858" y="3069"/>
                  <a:pt x="34830" y="3292"/>
                </a:cubicBezTo>
                <a:cubicBezTo>
                  <a:pt x="34761" y="3906"/>
                  <a:pt x="34663" y="4520"/>
                  <a:pt x="34551" y="5120"/>
                </a:cubicBezTo>
                <a:cubicBezTo>
                  <a:pt x="34537" y="5189"/>
                  <a:pt x="34523" y="5259"/>
                  <a:pt x="34509" y="5343"/>
                </a:cubicBezTo>
                <a:cubicBezTo>
                  <a:pt x="34440" y="5719"/>
                  <a:pt x="34370" y="6096"/>
                  <a:pt x="34300" y="6487"/>
                </a:cubicBezTo>
                <a:cubicBezTo>
                  <a:pt x="34258" y="6696"/>
                  <a:pt x="34231" y="6905"/>
                  <a:pt x="34189" y="7128"/>
                </a:cubicBezTo>
                <a:cubicBezTo>
                  <a:pt x="34161" y="7393"/>
                  <a:pt x="34119" y="7672"/>
                  <a:pt x="34091" y="7937"/>
                </a:cubicBezTo>
                <a:cubicBezTo>
                  <a:pt x="34077" y="8188"/>
                  <a:pt x="34049" y="8426"/>
                  <a:pt x="34049" y="8677"/>
                </a:cubicBezTo>
                <a:cubicBezTo>
                  <a:pt x="34049" y="8746"/>
                  <a:pt x="34049" y="8802"/>
                  <a:pt x="34049" y="8872"/>
                </a:cubicBezTo>
                <a:lnTo>
                  <a:pt x="34049" y="8983"/>
                </a:lnTo>
                <a:lnTo>
                  <a:pt x="34049" y="8997"/>
                </a:lnTo>
                <a:cubicBezTo>
                  <a:pt x="34049" y="9053"/>
                  <a:pt x="34049" y="9123"/>
                  <a:pt x="34049" y="9179"/>
                </a:cubicBezTo>
                <a:cubicBezTo>
                  <a:pt x="34049" y="9290"/>
                  <a:pt x="34063" y="9402"/>
                  <a:pt x="34063" y="9500"/>
                </a:cubicBezTo>
                <a:cubicBezTo>
                  <a:pt x="34063" y="9527"/>
                  <a:pt x="34063" y="9555"/>
                  <a:pt x="34063" y="9583"/>
                </a:cubicBezTo>
                <a:lnTo>
                  <a:pt x="34077" y="9653"/>
                </a:lnTo>
                <a:lnTo>
                  <a:pt x="34035" y="9653"/>
                </a:lnTo>
                <a:cubicBezTo>
                  <a:pt x="33798" y="9625"/>
                  <a:pt x="33575" y="9597"/>
                  <a:pt x="33338" y="9583"/>
                </a:cubicBezTo>
                <a:cubicBezTo>
                  <a:pt x="32947" y="9541"/>
                  <a:pt x="32557" y="9513"/>
                  <a:pt x="32166" y="9486"/>
                </a:cubicBezTo>
                <a:cubicBezTo>
                  <a:pt x="30241" y="9346"/>
                  <a:pt x="28316" y="9290"/>
                  <a:pt x="26391" y="9276"/>
                </a:cubicBezTo>
                <a:cubicBezTo>
                  <a:pt x="26164" y="9275"/>
                  <a:pt x="25937" y="9274"/>
                  <a:pt x="25709" y="9274"/>
                </a:cubicBezTo>
                <a:cubicBezTo>
                  <a:pt x="23733" y="9274"/>
                  <a:pt x="21756" y="9327"/>
                  <a:pt x="19780" y="9402"/>
                </a:cubicBezTo>
                <a:cubicBezTo>
                  <a:pt x="19027" y="9416"/>
                  <a:pt x="18287" y="9458"/>
                  <a:pt x="17534" y="9486"/>
                </a:cubicBezTo>
                <a:cubicBezTo>
                  <a:pt x="17367" y="9486"/>
                  <a:pt x="17185" y="9500"/>
                  <a:pt x="17018" y="9500"/>
                </a:cubicBezTo>
                <a:cubicBezTo>
                  <a:pt x="16139" y="9541"/>
                  <a:pt x="15260" y="9569"/>
                  <a:pt x="14382" y="9611"/>
                </a:cubicBezTo>
                <a:cubicBezTo>
                  <a:pt x="12359" y="9695"/>
                  <a:pt x="10351" y="9765"/>
                  <a:pt x="8328" y="9792"/>
                </a:cubicBezTo>
                <a:cubicBezTo>
                  <a:pt x="7417" y="9808"/>
                  <a:pt x="6503" y="9819"/>
                  <a:pt x="5588" y="9819"/>
                </a:cubicBezTo>
                <a:cubicBezTo>
                  <a:pt x="4836" y="9819"/>
                  <a:pt x="4084" y="9811"/>
                  <a:pt x="3334" y="9792"/>
                </a:cubicBezTo>
                <a:cubicBezTo>
                  <a:pt x="2665" y="9765"/>
                  <a:pt x="1995" y="9751"/>
                  <a:pt x="1312" y="9709"/>
                </a:cubicBezTo>
                <a:lnTo>
                  <a:pt x="1312" y="9695"/>
                </a:lnTo>
                <a:cubicBezTo>
                  <a:pt x="1326" y="9583"/>
                  <a:pt x="1326" y="9472"/>
                  <a:pt x="1326" y="9346"/>
                </a:cubicBezTo>
                <a:cubicBezTo>
                  <a:pt x="1340" y="9179"/>
                  <a:pt x="1340" y="8997"/>
                  <a:pt x="1354" y="8816"/>
                </a:cubicBezTo>
                <a:cubicBezTo>
                  <a:pt x="1354" y="8453"/>
                  <a:pt x="1354" y="8077"/>
                  <a:pt x="1354" y="7714"/>
                </a:cubicBezTo>
                <a:cubicBezTo>
                  <a:pt x="1354" y="7505"/>
                  <a:pt x="1354" y="7310"/>
                  <a:pt x="1354" y="7100"/>
                </a:cubicBezTo>
                <a:cubicBezTo>
                  <a:pt x="1340" y="6612"/>
                  <a:pt x="1326" y="6124"/>
                  <a:pt x="1284" y="5636"/>
                </a:cubicBezTo>
                <a:cubicBezTo>
                  <a:pt x="1270" y="5385"/>
                  <a:pt x="1256" y="5120"/>
                  <a:pt x="1242" y="4869"/>
                </a:cubicBezTo>
                <a:cubicBezTo>
                  <a:pt x="1228" y="4743"/>
                  <a:pt x="1214" y="4604"/>
                  <a:pt x="1200" y="4464"/>
                </a:cubicBezTo>
                <a:cubicBezTo>
                  <a:pt x="1200" y="4394"/>
                  <a:pt x="1186" y="4325"/>
                  <a:pt x="1186" y="4255"/>
                </a:cubicBezTo>
                <a:cubicBezTo>
                  <a:pt x="1158" y="3990"/>
                  <a:pt x="1131" y="3739"/>
                  <a:pt x="1103" y="3488"/>
                </a:cubicBezTo>
                <a:cubicBezTo>
                  <a:pt x="1075" y="3306"/>
                  <a:pt x="1061" y="3125"/>
                  <a:pt x="1033" y="2944"/>
                </a:cubicBezTo>
                <a:cubicBezTo>
                  <a:pt x="1005" y="2721"/>
                  <a:pt x="977" y="2483"/>
                  <a:pt x="949" y="2246"/>
                </a:cubicBezTo>
                <a:cubicBezTo>
                  <a:pt x="935" y="2121"/>
                  <a:pt x="921" y="1995"/>
                  <a:pt x="907" y="1870"/>
                </a:cubicBezTo>
                <a:cubicBezTo>
                  <a:pt x="852" y="1521"/>
                  <a:pt x="810" y="1186"/>
                  <a:pt x="768" y="851"/>
                </a:cubicBezTo>
                <a:lnTo>
                  <a:pt x="768" y="851"/>
                </a:lnTo>
                <a:cubicBezTo>
                  <a:pt x="1298" y="893"/>
                  <a:pt x="1828" y="935"/>
                  <a:pt x="2358" y="963"/>
                </a:cubicBezTo>
                <a:cubicBezTo>
                  <a:pt x="3307" y="1033"/>
                  <a:pt x="4269" y="1089"/>
                  <a:pt x="5231" y="1130"/>
                </a:cubicBezTo>
                <a:cubicBezTo>
                  <a:pt x="6891" y="1200"/>
                  <a:pt x="8551" y="1242"/>
                  <a:pt x="10225" y="1242"/>
                </a:cubicBezTo>
                <a:cubicBezTo>
                  <a:pt x="10466" y="1246"/>
                  <a:pt x="10706" y="1248"/>
                  <a:pt x="10945" y="1248"/>
                </a:cubicBezTo>
                <a:cubicBezTo>
                  <a:pt x="11523" y="1248"/>
                  <a:pt x="12098" y="1238"/>
                  <a:pt x="12680" y="1228"/>
                </a:cubicBezTo>
                <a:cubicBezTo>
                  <a:pt x="13447" y="1228"/>
                  <a:pt x="14228" y="1200"/>
                  <a:pt x="14995" y="1186"/>
                </a:cubicBezTo>
                <a:cubicBezTo>
                  <a:pt x="15832" y="1158"/>
                  <a:pt x="16655" y="1130"/>
                  <a:pt x="17492" y="1102"/>
                </a:cubicBezTo>
                <a:cubicBezTo>
                  <a:pt x="18050" y="1075"/>
                  <a:pt x="18608" y="1047"/>
                  <a:pt x="19166" y="1033"/>
                </a:cubicBezTo>
                <a:cubicBezTo>
                  <a:pt x="19431" y="1019"/>
                  <a:pt x="19682" y="1005"/>
                  <a:pt x="19933" y="991"/>
                </a:cubicBezTo>
                <a:cubicBezTo>
                  <a:pt x="20617" y="963"/>
                  <a:pt x="21286" y="935"/>
                  <a:pt x="21956" y="907"/>
                </a:cubicBezTo>
                <a:cubicBezTo>
                  <a:pt x="23337" y="837"/>
                  <a:pt x="24704" y="782"/>
                  <a:pt x="26085" y="740"/>
                </a:cubicBezTo>
                <a:cubicBezTo>
                  <a:pt x="26935" y="712"/>
                  <a:pt x="27800" y="698"/>
                  <a:pt x="28651" y="684"/>
                </a:cubicBezTo>
                <a:cubicBezTo>
                  <a:pt x="29097" y="684"/>
                  <a:pt x="29544" y="670"/>
                  <a:pt x="29990" y="670"/>
                </a:cubicBezTo>
                <a:close/>
                <a:moveTo>
                  <a:pt x="29795" y="1"/>
                </a:moveTo>
                <a:cubicBezTo>
                  <a:pt x="29404" y="1"/>
                  <a:pt x="29028" y="1"/>
                  <a:pt x="28651" y="14"/>
                </a:cubicBezTo>
                <a:cubicBezTo>
                  <a:pt x="27870" y="14"/>
                  <a:pt x="27089" y="28"/>
                  <a:pt x="26322" y="56"/>
                </a:cubicBezTo>
                <a:cubicBezTo>
                  <a:pt x="25401" y="84"/>
                  <a:pt x="24480" y="112"/>
                  <a:pt x="23560" y="154"/>
                </a:cubicBezTo>
                <a:cubicBezTo>
                  <a:pt x="23100" y="182"/>
                  <a:pt x="22639" y="196"/>
                  <a:pt x="22179" y="210"/>
                </a:cubicBezTo>
                <a:cubicBezTo>
                  <a:pt x="22012" y="224"/>
                  <a:pt x="21844" y="238"/>
                  <a:pt x="21677" y="238"/>
                </a:cubicBezTo>
                <a:cubicBezTo>
                  <a:pt x="19933" y="321"/>
                  <a:pt x="18176" y="405"/>
                  <a:pt x="16432" y="461"/>
                </a:cubicBezTo>
                <a:cubicBezTo>
                  <a:pt x="15623" y="489"/>
                  <a:pt x="14828" y="517"/>
                  <a:pt x="14033" y="531"/>
                </a:cubicBezTo>
                <a:cubicBezTo>
                  <a:pt x="13182" y="558"/>
                  <a:pt x="12345" y="572"/>
                  <a:pt x="11494" y="572"/>
                </a:cubicBezTo>
                <a:cubicBezTo>
                  <a:pt x="10588" y="572"/>
                  <a:pt x="9681" y="572"/>
                  <a:pt x="8788" y="558"/>
                </a:cubicBezTo>
                <a:cubicBezTo>
                  <a:pt x="7868" y="545"/>
                  <a:pt x="6947" y="531"/>
                  <a:pt x="6027" y="489"/>
                </a:cubicBezTo>
                <a:cubicBezTo>
                  <a:pt x="5008" y="447"/>
                  <a:pt x="3990" y="405"/>
                  <a:pt x="2958" y="335"/>
                </a:cubicBezTo>
                <a:cubicBezTo>
                  <a:pt x="2498" y="307"/>
                  <a:pt x="2037" y="266"/>
                  <a:pt x="1577" y="238"/>
                </a:cubicBezTo>
                <a:cubicBezTo>
                  <a:pt x="1326" y="210"/>
                  <a:pt x="1075" y="196"/>
                  <a:pt x="824" y="182"/>
                </a:cubicBezTo>
                <a:lnTo>
                  <a:pt x="573" y="154"/>
                </a:lnTo>
                <a:cubicBezTo>
                  <a:pt x="391" y="140"/>
                  <a:pt x="224" y="126"/>
                  <a:pt x="43" y="112"/>
                </a:cubicBezTo>
                <a:lnTo>
                  <a:pt x="1" y="140"/>
                </a:lnTo>
                <a:cubicBezTo>
                  <a:pt x="29" y="321"/>
                  <a:pt x="43" y="503"/>
                  <a:pt x="70" y="684"/>
                </a:cubicBezTo>
                <a:cubicBezTo>
                  <a:pt x="84" y="796"/>
                  <a:pt x="98" y="893"/>
                  <a:pt x="112" y="991"/>
                </a:cubicBezTo>
                <a:cubicBezTo>
                  <a:pt x="126" y="1061"/>
                  <a:pt x="126" y="1144"/>
                  <a:pt x="140" y="1228"/>
                </a:cubicBezTo>
                <a:cubicBezTo>
                  <a:pt x="168" y="1465"/>
                  <a:pt x="210" y="1716"/>
                  <a:pt x="238" y="1953"/>
                </a:cubicBezTo>
                <a:cubicBezTo>
                  <a:pt x="252" y="2079"/>
                  <a:pt x="266" y="2204"/>
                  <a:pt x="294" y="2330"/>
                </a:cubicBezTo>
                <a:lnTo>
                  <a:pt x="308" y="2455"/>
                </a:lnTo>
                <a:cubicBezTo>
                  <a:pt x="335" y="2693"/>
                  <a:pt x="363" y="2930"/>
                  <a:pt x="391" y="3167"/>
                </a:cubicBezTo>
                <a:cubicBezTo>
                  <a:pt x="419" y="3404"/>
                  <a:pt x="447" y="3655"/>
                  <a:pt x="475" y="3892"/>
                </a:cubicBezTo>
                <a:cubicBezTo>
                  <a:pt x="489" y="4046"/>
                  <a:pt x="503" y="4171"/>
                  <a:pt x="517" y="4311"/>
                </a:cubicBezTo>
                <a:cubicBezTo>
                  <a:pt x="545" y="4590"/>
                  <a:pt x="559" y="4869"/>
                  <a:pt x="587" y="5148"/>
                </a:cubicBezTo>
                <a:cubicBezTo>
                  <a:pt x="628" y="5761"/>
                  <a:pt x="656" y="6375"/>
                  <a:pt x="670" y="6989"/>
                </a:cubicBezTo>
                <a:cubicBezTo>
                  <a:pt x="684" y="7226"/>
                  <a:pt x="684" y="7449"/>
                  <a:pt x="684" y="7672"/>
                </a:cubicBezTo>
                <a:cubicBezTo>
                  <a:pt x="684" y="8049"/>
                  <a:pt x="684" y="8426"/>
                  <a:pt x="670" y="8802"/>
                </a:cubicBezTo>
                <a:cubicBezTo>
                  <a:pt x="670" y="9025"/>
                  <a:pt x="670" y="9248"/>
                  <a:pt x="656" y="9472"/>
                </a:cubicBezTo>
                <a:cubicBezTo>
                  <a:pt x="656" y="9583"/>
                  <a:pt x="642" y="9695"/>
                  <a:pt x="642" y="9820"/>
                </a:cubicBezTo>
                <a:cubicBezTo>
                  <a:pt x="642" y="9862"/>
                  <a:pt x="642" y="9918"/>
                  <a:pt x="628" y="9960"/>
                </a:cubicBezTo>
                <a:lnTo>
                  <a:pt x="614" y="10350"/>
                </a:lnTo>
                <a:lnTo>
                  <a:pt x="1019" y="10364"/>
                </a:lnTo>
                <a:cubicBezTo>
                  <a:pt x="1186" y="10378"/>
                  <a:pt x="1368" y="10392"/>
                  <a:pt x="1535" y="10392"/>
                </a:cubicBezTo>
                <a:cubicBezTo>
                  <a:pt x="1940" y="10406"/>
                  <a:pt x="2330" y="10434"/>
                  <a:pt x="2721" y="10434"/>
                </a:cubicBezTo>
                <a:cubicBezTo>
                  <a:pt x="3934" y="10476"/>
                  <a:pt x="5148" y="10490"/>
                  <a:pt x="6347" y="10490"/>
                </a:cubicBezTo>
                <a:cubicBezTo>
                  <a:pt x="8202" y="10490"/>
                  <a:pt x="10044" y="10434"/>
                  <a:pt x="11899" y="10378"/>
                </a:cubicBezTo>
                <a:cubicBezTo>
                  <a:pt x="12736" y="10350"/>
                  <a:pt x="13573" y="10309"/>
                  <a:pt x="14410" y="10281"/>
                </a:cubicBezTo>
                <a:cubicBezTo>
                  <a:pt x="14577" y="10267"/>
                  <a:pt x="14758" y="10267"/>
                  <a:pt x="14926" y="10253"/>
                </a:cubicBezTo>
                <a:cubicBezTo>
                  <a:pt x="16293" y="10197"/>
                  <a:pt x="17646" y="10141"/>
                  <a:pt x="19013" y="10099"/>
                </a:cubicBezTo>
                <a:cubicBezTo>
                  <a:pt x="20798" y="10030"/>
                  <a:pt x="22583" y="9974"/>
                  <a:pt x="24369" y="9946"/>
                </a:cubicBezTo>
                <a:cubicBezTo>
                  <a:pt x="24710" y="9944"/>
                  <a:pt x="25051" y="9943"/>
                  <a:pt x="25393" y="9943"/>
                </a:cubicBezTo>
                <a:cubicBezTo>
                  <a:pt x="27398" y="9943"/>
                  <a:pt x="29411" y="9982"/>
                  <a:pt x="31413" y="10113"/>
                </a:cubicBezTo>
                <a:cubicBezTo>
                  <a:pt x="32027" y="10141"/>
                  <a:pt x="32654" y="10197"/>
                  <a:pt x="33268" y="10253"/>
                </a:cubicBezTo>
                <a:cubicBezTo>
                  <a:pt x="33603" y="10281"/>
                  <a:pt x="33952" y="10309"/>
                  <a:pt x="34286" y="10350"/>
                </a:cubicBezTo>
                <a:cubicBezTo>
                  <a:pt x="34454" y="10364"/>
                  <a:pt x="34621" y="10392"/>
                  <a:pt x="34788" y="10406"/>
                </a:cubicBezTo>
                <a:lnTo>
                  <a:pt x="34830" y="10350"/>
                </a:lnTo>
                <a:lnTo>
                  <a:pt x="34775" y="9974"/>
                </a:lnTo>
                <a:cubicBezTo>
                  <a:pt x="34761" y="9848"/>
                  <a:pt x="34747" y="9723"/>
                  <a:pt x="34733" y="9597"/>
                </a:cubicBezTo>
                <a:cubicBezTo>
                  <a:pt x="34733" y="9569"/>
                  <a:pt x="34733" y="9527"/>
                  <a:pt x="34733" y="9500"/>
                </a:cubicBezTo>
                <a:cubicBezTo>
                  <a:pt x="34719" y="9416"/>
                  <a:pt x="34719" y="9318"/>
                  <a:pt x="34719" y="9235"/>
                </a:cubicBezTo>
                <a:cubicBezTo>
                  <a:pt x="34719" y="9151"/>
                  <a:pt x="34705" y="9081"/>
                  <a:pt x="34705" y="8997"/>
                </a:cubicBezTo>
                <a:cubicBezTo>
                  <a:pt x="34705" y="8900"/>
                  <a:pt x="34719" y="8816"/>
                  <a:pt x="34719" y="8718"/>
                </a:cubicBezTo>
                <a:cubicBezTo>
                  <a:pt x="34719" y="8523"/>
                  <a:pt x="34733" y="8328"/>
                  <a:pt x="34747" y="8147"/>
                </a:cubicBezTo>
                <a:cubicBezTo>
                  <a:pt x="34775" y="7840"/>
                  <a:pt x="34802" y="7533"/>
                  <a:pt x="34858" y="7226"/>
                </a:cubicBezTo>
                <a:cubicBezTo>
                  <a:pt x="34872" y="7086"/>
                  <a:pt x="34900" y="6933"/>
                  <a:pt x="34928" y="6780"/>
                </a:cubicBezTo>
                <a:cubicBezTo>
                  <a:pt x="34942" y="6682"/>
                  <a:pt x="34956" y="6598"/>
                  <a:pt x="34970" y="6501"/>
                </a:cubicBezTo>
                <a:cubicBezTo>
                  <a:pt x="35012" y="6319"/>
                  <a:pt x="35040" y="6152"/>
                  <a:pt x="35067" y="5971"/>
                </a:cubicBezTo>
                <a:cubicBezTo>
                  <a:pt x="35109" y="5775"/>
                  <a:pt x="35137" y="5580"/>
                  <a:pt x="35179" y="5399"/>
                </a:cubicBezTo>
                <a:cubicBezTo>
                  <a:pt x="35193" y="5315"/>
                  <a:pt x="35207" y="5245"/>
                  <a:pt x="35221" y="5175"/>
                </a:cubicBezTo>
                <a:cubicBezTo>
                  <a:pt x="35249" y="4994"/>
                  <a:pt x="35291" y="4799"/>
                  <a:pt x="35319" y="4618"/>
                </a:cubicBezTo>
                <a:lnTo>
                  <a:pt x="35346" y="4422"/>
                </a:lnTo>
                <a:cubicBezTo>
                  <a:pt x="35374" y="4283"/>
                  <a:pt x="35388" y="4143"/>
                  <a:pt x="35416" y="4004"/>
                </a:cubicBezTo>
                <a:cubicBezTo>
                  <a:pt x="35458" y="3697"/>
                  <a:pt x="35500" y="3376"/>
                  <a:pt x="35528" y="3055"/>
                </a:cubicBezTo>
                <a:cubicBezTo>
                  <a:pt x="35556" y="2748"/>
                  <a:pt x="35584" y="2428"/>
                  <a:pt x="35597" y="2107"/>
                </a:cubicBezTo>
                <a:cubicBezTo>
                  <a:pt x="35611" y="1772"/>
                  <a:pt x="35597" y="1437"/>
                  <a:pt x="35584" y="1102"/>
                </a:cubicBezTo>
                <a:cubicBezTo>
                  <a:pt x="35584" y="935"/>
                  <a:pt x="35570" y="768"/>
                  <a:pt x="35556" y="600"/>
                </a:cubicBezTo>
                <a:cubicBezTo>
                  <a:pt x="35556" y="572"/>
                  <a:pt x="35556" y="545"/>
                  <a:pt x="35556" y="517"/>
                </a:cubicBezTo>
                <a:cubicBezTo>
                  <a:pt x="35542" y="405"/>
                  <a:pt x="35528" y="280"/>
                  <a:pt x="35514" y="154"/>
                </a:cubicBezTo>
                <a:lnTo>
                  <a:pt x="35165" y="140"/>
                </a:lnTo>
                <a:cubicBezTo>
                  <a:pt x="34872" y="126"/>
                  <a:pt x="34579" y="112"/>
                  <a:pt x="34286" y="98"/>
                </a:cubicBezTo>
                <a:cubicBezTo>
                  <a:pt x="33826" y="70"/>
                  <a:pt x="33366" y="56"/>
                  <a:pt x="32905" y="42"/>
                </a:cubicBezTo>
                <a:cubicBezTo>
                  <a:pt x="32306" y="28"/>
                  <a:pt x="31720" y="14"/>
                  <a:pt x="31134" y="14"/>
                </a:cubicBezTo>
                <a:cubicBezTo>
                  <a:pt x="30799" y="14"/>
                  <a:pt x="30450" y="1"/>
                  <a:pt x="30116" y="1"/>
                </a:cubicBezTo>
                <a:close/>
              </a:path>
            </a:pathLst>
          </a:custGeom>
          <a:solidFill>
            <a:srgbClr val="243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47"/>
          <p:cNvSpPr/>
          <p:nvPr/>
        </p:nvSpPr>
        <p:spPr>
          <a:xfrm>
            <a:off x="2726233" y="1337698"/>
            <a:ext cx="1458722" cy="1460346"/>
          </a:xfrm>
          <a:custGeom>
            <a:avLst/>
            <a:gdLst/>
            <a:ahLst/>
            <a:cxnLst/>
            <a:rect l="l" t="t" r="r" b="b"/>
            <a:pathLst>
              <a:path w="43116" h="43164" extrusionOk="0">
                <a:moveTo>
                  <a:pt x="42460" y="1"/>
                </a:moveTo>
                <a:cubicBezTo>
                  <a:pt x="42376" y="503"/>
                  <a:pt x="42293" y="1005"/>
                  <a:pt x="42223" y="1521"/>
                </a:cubicBezTo>
                <a:cubicBezTo>
                  <a:pt x="42181" y="1870"/>
                  <a:pt x="42139" y="2233"/>
                  <a:pt x="42097" y="2595"/>
                </a:cubicBezTo>
                <a:lnTo>
                  <a:pt x="42056" y="3112"/>
                </a:lnTo>
                <a:cubicBezTo>
                  <a:pt x="42042" y="3223"/>
                  <a:pt x="42042" y="3335"/>
                  <a:pt x="42028" y="3446"/>
                </a:cubicBezTo>
                <a:lnTo>
                  <a:pt x="42028" y="3502"/>
                </a:lnTo>
                <a:cubicBezTo>
                  <a:pt x="42014" y="3614"/>
                  <a:pt x="42000" y="3725"/>
                  <a:pt x="42000" y="3837"/>
                </a:cubicBezTo>
                <a:cubicBezTo>
                  <a:pt x="41972" y="4158"/>
                  <a:pt x="41958" y="4465"/>
                  <a:pt x="41944" y="4785"/>
                </a:cubicBezTo>
                <a:cubicBezTo>
                  <a:pt x="41930" y="5036"/>
                  <a:pt x="41916" y="5288"/>
                  <a:pt x="41916" y="5539"/>
                </a:cubicBezTo>
                <a:lnTo>
                  <a:pt x="41902" y="5608"/>
                </a:lnTo>
                <a:cubicBezTo>
                  <a:pt x="41888" y="6138"/>
                  <a:pt x="41874" y="6682"/>
                  <a:pt x="41874" y="7212"/>
                </a:cubicBezTo>
                <a:cubicBezTo>
                  <a:pt x="41860" y="7477"/>
                  <a:pt x="41860" y="7742"/>
                  <a:pt x="41860" y="8008"/>
                </a:cubicBezTo>
                <a:lnTo>
                  <a:pt x="41860" y="8370"/>
                </a:lnTo>
                <a:lnTo>
                  <a:pt x="41860" y="8440"/>
                </a:lnTo>
                <a:cubicBezTo>
                  <a:pt x="41860" y="8761"/>
                  <a:pt x="41874" y="9082"/>
                  <a:pt x="41874" y="9402"/>
                </a:cubicBezTo>
                <a:cubicBezTo>
                  <a:pt x="41888" y="10351"/>
                  <a:pt x="41902" y="11299"/>
                  <a:pt x="41930" y="12262"/>
                </a:cubicBezTo>
                <a:cubicBezTo>
                  <a:pt x="41958" y="13141"/>
                  <a:pt x="42000" y="14019"/>
                  <a:pt x="42028" y="14898"/>
                </a:cubicBezTo>
                <a:cubicBezTo>
                  <a:pt x="42042" y="15331"/>
                  <a:pt x="42056" y="15749"/>
                  <a:pt x="42083" y="16167"/>
                </a:cubicBezTo>
                <a:cubicBezTo>
                  <a:pt x="42111" y="16809"/>
                  <a:pt x="42139" y="17451"/>
                  <a:pt x="42153" y="18092"/>
                </a:cubicBezTo>
                <a:cubicBezTo>
                  <a:pt x="42181" y="18804"/>
                  <a:pt x="42209" y="19515"/>
                  <a:pt x="42237" y="20213"/>
                </a:cubicBezTo>
                <a:cubicBezTo>
                  <a:pt x="42265" y="21036"/>
                  <a:pt x="42293" y="21858"/>
                  <a:pt x="42321" y="22681"/>
                </a:cubicBezTo>
                <a:cubicBezTo>
                  <a:pt x="42334" y="22960"/>
                  <a:pt x="42334" y="23239"/>
                  <a:pt x="42348" y="23504"/>
                </a:cubicBezTo>
                <a:cubicBezTo>
                  <a:pt x="42362" y="24258"/>
                  <a:pt x="42376" y="25011"/>
                  <a:pt x="42376" y="25750"/>
                </a:cubicBezTo>
                <a:cubicBezTo>
                  <a:pt x="42376" y="25918"/>
                  <a:pt x="42376" y="26085"/>
                  <a:pt x="42376" y="26252"/>
                </a:cubicBezTo>
                <a:cubicBezTo>
                  <a:pt x="42376" y="26448"/>
                  <a:pt x="42390" y="26643"/>
                  <a:pt x="42390" y="26838"/>
                </a:cubicBezTo>
                <a:lnTo>
                  <a:pt x="42390" y="27089"/>
                </a:lnTo>
                <a:lnTo>
                  <a:pt x="42390" y="27173"/>
                </a:lnTo>
                <a:cubicBezTo>
                  <a:pt x="42390" y="27340"/>
                  <a:pt x="42390" y="27508"/>
                  <a:pt x="42376" y="27675"/>
                </a:cubicBezTo>
                <a:cubicBezTo>
                  <a:pt x="42376" y="28149"/>
                  <a:pt x="42376" y="28624"/>
                  <a:pt x="42362" y="29098"/>
                </a:cubicBezTo>
                <a:cubicBezTo>
                  <a:pt x="42334" y="30521"/>
                  <a:pt x="42279" y="31929"/>
                  <a:pt x="42181" y="33352"/>
                </a:cubicBezTo>
                <a:cubicBezTo>
                  <a:pt x="42083" y="34747"/>
                  <a:pt x="41944" y="36156"/>
                  <a:pt x="41763" y="37551"/>
                </a:cubicBezTo>
                <a:cubicBezTo>
                  <a:pt x="41721" y="37899"/>
                  <a:pt x="41665" y="38262"/>
                  <a:pt x="41609" y="38611"/>
                </a:cubicBezTo>
                <a:cubicBezTo>
                  <a:pt x="41567" y="38848"/>
                  <a:pt x="41539" y="39085"/>
                  <a:pt x="41498" y="39322"/>
                </a:cubicBezTo>
                <a:lnTo>
                  <a:pt x="41470" y="39322"/>
                </a:lnTo>
                <a:cubicBezTo>
                  <a:pt x="41330" y="39336"/>
                  <a:pt x="41191" y="39336"/>
                  <a:pt x="41051" y="39350"/>
                </a:cubicBezTo>
                <a:cubicBezTo>
                  <a:pt x="40619" y="39392"/>
                  <a:pt x="40186" y="39434"/>
                  <a:pt x="39740" y="39476"/>
                </a:cubicBezTo>
                <a:cubicBezTo>
                  <a:pt x="39210" y="39545"/>
                  <a:pt x="38680" y="39601"/>
                  <a:pt x="38150" y="39671"/>
                </a:cubicBezTo>
                <a:cubicBezTo>
                  <a:pt x="37536" y="39755"/>
                  <a:pt x="36922" y="39838"/>
                  <a:pt x="36309" y="39922"/>
                </a:cubicBezTo>
                <a:cubicBezTo>
                  <a:pt x="35583" y="40020"/>
                  <a:pt x="34858" y="40131"/>
                  <a:pt x="34133" y="40229"/>
                </a:cubicBezTo>
                <a:cubicBezTo>
                  <a:pt x="33366" y="40340"/>
                  <a:pt x="32584" y="40452"/>
                  <a:pt x="31817" y="40564"/>
                </a:cubicBezTo>
                <a:cubicBezTo>
                  <a:pt x="30576" y="40745"/>
                  <a:pt x="29334" y="40926"/>
                  <a:pt x="28093" y="41094"/>
                </a:cubicBezTo>
                <a:cubicBezTo>
                  <a:pt x="26726" y="41275"/>
                  <a:pt x="25359" y="41456"/>
                  <a:pt x="23992" y="41624"/>
                </a:cubicBezTo>
                <a:cubicBezTo>
                  <a:pt x="22751" y="41763"/>
                  <a:pt x="21509" y="41903"/>
                  <a:pt x="20268" y="42028"/>
                </a:cubicBezTo>
                <a:cubicBezTo>
                  <a:pt x="18803" y="42168"/>
                  <a:pt x="17339" y="42279"/>
                  <a:pt x="15874" y="42363"/>
                </a:cubicBezTo>
                <a:cubicBezTo>
                  <a:pt x="15163" y="42405"/>
                  <a:pt x="14451" y="42433"/>
                  <a:pt x="13726" y="42461"/>
                </a:cubicBezTo>
                <a:cubicBezTo>
                  <a:pt x="13029" y="42475"/>
                  <a:pt x="12331" y="42488"/>
                  <a:pt x="11634" y="42488"/>
                </a:cubicBezTo>
                <a:cubicBezTo>
                  <a:pt x="11006" y="42488"/>
                  <a:pt x="10392" y="42488"/>
                  <a:pt x="9765" y="42461"/>
                </a:cubicBezTo>
                <a:cubicBezTo>
                  <a:pt x="9248" y="42447"/>
                  <a:pt x="8718" y="42419"/>
                  <a:pt x="8188" y="42391"/>
                </a:cubicBezTo>
                <a:cubicBezTo>
                  <a:pt x="7672" y="42349"/>
                  <a:pt x="7156" y="42307"/>
                  <a:pt x="6626" y="42251"/>
                </a:cubicBezTo>
                <a:cubicBezTo>
                  <a:pt x="6110" y="42196"/>
                  <a:pt x="5594" y="42126"/>
                  <a:pt x="5078" y="42042"/>
                </a:cubicBezTo>
                <a:cubicBezTo>
                  <a:pt x="4645" y="41972"/>
                  <a:pt x="4213" y="41889"/>
                  <a:pt x="3781" y="41805"/>
                </a:cubicBezTo>
                <a:cubicBezTo>
                  <a:pt x="3432" y="41721"/>
                  <a:pt x="3069" y="41638"/>
                  <a:pt x="2707" y="41540"/>
                </a:cubicBezTo>
                <a:cubicBezTo>
                  <a:pt x="2358" y="41442"/>
                  <a:pt x="2023" y="41345"/>
                  <a:pt x="1674" y="41219"/>
                </a:cubicBezTo>
                <a:cubicBezTo>
                  <a:pt x="1409" y="41135"/>
                  <a:pt x="1144" y="41024"/>
                  <a:pt x="893" y="40926"/>
                </a:cubicBezTo>
                <a:cubicBezTo>
                  <a:pt x="796" y="40884"/>
                  <a:pt x="698" y="40843"/>
                  <a:pt x="600" y="40801"/>
                </a:cubicBezTo>
                <a:cubicBezTo>
                  <a:pt x="531" y="40773"/>
                  <a:pt x="475" y="40745"/>
                  <a:pt x="405" y="40703"/>
                </a:cubicBezTo>
                <a:cubicBezTo>
                  <a:pt x="391" y="40703"/>
                  <a:pt x="363" y="40689"/>
                  <a:pt x="349" y="40675"/>
                </a:cubicBezTo>
                <a:cubicBezTo>
                  <a:pt x="335" y="40675"/>
                  <a:pt x="307" y="40661"/>
                  <a:pt x="293" y="40661"/>
                </a:cubicBezTo>
                <a:lnTo>
                  <a:pt x="1" y="41261"/>
                </a:lnTo>
                <a:cubicBezTo>
                  <a:pt x="140" y="41331"/>
                  <a:pt x="280" y="41387"/>
                  <a:pt x="419" y="41456"/>
                </a:cubicBezTo>
                <a:cubicBezTo>
                  <a:pt x="991" y="41707"/>
                  <a:pt x="1591" y="41917"/>
                  <a:pt x="2190" y="42098"/>
                </a:cubicBezTo>
                <a:cubicBezTo>
                  <a:pt x="2595" y="42209"/>
                  <a:pt x="3013" y="42321"/>
                  <a:pt x="3418" y="42405"/>
                </a:cubicBezTo>
                <a:cubicBezTo>
                  <a:pt x="3836" y="42502"/>
                  <a:pt x="4241" y="42586"/>
                  <a:pt x="4659" y="42656"/>
                </a:cubicBezTo>
                <a:cubicBezTo>
                  <a:pt x="5175" y="42740"/>
                  <a:pt x="5706" y="42823"/>
                  <a:pt x="6236" y="42879"/>
                </a:cubicBezTo>
                <a:cubicBezTo>
                  <a:pt x="6752" y="42949"/>
                  <a:pt x="7282" y="42991"/>
                  <a:pt x="7798" y="43032"/>
                </a:cubicBezTo>
                <a:cubicBezTo>
                  <a:pt x="8983" y="43116"/>
                  <a:pt x="10169" y="43158"/>
                  <a:pt x="11355" y="43158"/>
                </a:cubicBezTo>
                <a:cubicBezTo>
                  <a:pt x="11543" y="43162"/>
                  <a:pt x="11731" y="43164"/>
                  <a:pt x="11918" y="43164"/>
                </a:cubicBezTo>
                <a:cubicBezTo>
                  <a:pt x="12372" y="43164"/>
                  <a:pt x="12826" y="43154"/>
                  <a:pt x="13280" y="43144"/>
                </a:cubicBezTo>
                <a:cubicBezTo>
                  <a:pt x="14033" y="43116"/>
                  <a:pt x="14786" y="43088"/>
                  <a:pt x="15525" y="43046"/>
                </a:cubicBezTo>
                <a:cubicBezTo>
                  <a:pt x="16237" y="43019"/>
                  <a:pt x="16934" y="42977"/>
                  <a:pt x="17632" y="42921"/>
                </a:cubicBezTo>
                <a:cubicBezTo>
                  <a:pt x="18496" y="42851"/>
                  <a:pt x="19361" y="42781"/>
                  <a:pt x="20226" y="42698"/>
                </a:cubicBezTo>
                <a:cubicBezTo>
                  <a:pt x="21509" y="42572"/>
                  <a:pt x="22779" y="42433"/>
                  <a:pt x="24062" y="42293"/>
                </a:cubicBezTo>
                <a:cubicBezTo>
                  <a:pt x="25429" y="42126"/>
                  <a:pt x="26810" y="41944"/>
                  <a:pt x="28177" y="41763"/>
                </a:cubicBezTo>
                <a:cubicBezTo>
                  <a:pt x="29418" y="41596"/>
                  <a:pt x="30660" y="41414"/>
                  <a:pt x="31901" y="41233"/>
                </a:cubicBezTo>
                <a:cubicBezTo>
                  <a:pt x="32682" y="41122"/>
                  <a:pt x="33449" y="41010"/>
                  <a:pt x="34230" y="40898"/>
                </a:cubicBezTo>
                <a:cubicBezTo>
                  <a:pt x="34956" y="40787"/>
                  <a:pt x="35667" y="40689"/>
                  <a:pt x="36392" y="40591"/>
                </a:cubicBezTo>
                <a:cubicBezTo>
                  <a:pt x="37020" y="40494"/>
                  <a:pt x="37662" y="40410"/>
                  <a:pt x="38289" y="40326"/>
                </a:cubicBezTo>
                <a:cubicBezTo>
                  <a:pt x="38861" y="40257"/>
                  <a:pt x="39433" y="40187"/>
                  <a:pt x="39991" y="40131"/>
                </a:cubicBezTo>
                <a:cubicBezTo>
                  <a:pt x="40424" y="40089"/>
                  <a:pt x="40870" y="40034"/>
                  <a:pt x="41302" y="40006"/>
                </a:cubicBezTo>
                <a:cubicBezTo>
                  <a:pt x="41428" y="39992"/>
                  <a:pt x="41539" y="39992"/>
                  <a:pt x="41651" y="39978"/>
                </a:cubicBezTo>
                <a:lnTo>
                  <a:pt x="41749" y="39978"/>
                </a:lnTo>
                <a:lnTo>
                  <a:pt x="42056" y="39964"/>
                </a:lnTo>
                <a:lnTo>
                  <a:pt x="42111" y="39657"/>
                </a:lnTo>
                <a:lnTo>
                  <a:pt x="42125" y="39615"/>
                </a:lnTo>
                <a:lnTo>
                  <a:pt x="42125" y="39573"/>
                </a:lnTo>
                <a:cubicBezTo>
                  <a:pt x="42195" y="39197"/>
                  <a:pt x="42251" y="38806"/>
                  <a:pt x="42307" y="38429"/>
                </a:cubicBezTo>
                <a:cubicBezTo>
                  <a:pt x="42460" y="37397"/>
                  <a:pt x="42586" y="36365"/>
                  <a:pt x="42697" y="35319"/>
                </a:cubicBezTo>
                <a:cubicBezTo>
                  <a:pt x="42767" y="34566"/>
                  <a:pt x="42823" y="33812"/>
                  <a:pt x="42865" y="33059"/>
                </a:cubicBezTo>
                <a:cubicBezTo>
                  <a:pt x="42948" y="31748"/>
                  <a:pt x="43004" y="30423"/>
                  <a:pt x="43032" y="29112"/>
                </a:cubicBezTo>
                <a:cubicBezTo>
                  <a:pt x="43046" y="28637"/>
                  <a:pt x="43046" y="28163"/>
                  <a:pt x="43046" y="27675"/>
                </a:cubicBezTo>
                <a:cubicBezTo>
                  <a:pt x="43046" y="27480"/>
                  <a:pt x="43046" y="27284"/>
                  <a:pt x="43046" y="27089"/>
                </a:cubicBezTo>
                <a:lnTo>
                  <a:pt x="43046" y="26838"/>
                </a:lnTo>
                <a:lnTo>
                  <a:pt x="43046" y="26754"/>
                </a:lnTo>
                <a:cubicBezTo>
                  <a:pt x="43046" y="26420"/>
                  <a:pt x="43046" y="26085"/>
                  <a:pt x="43046" y="25750"/>
                </a:cubicBezTo>
                <a:cubicBezTo>
                  <a:pt x="43046" y="25136"/>
                  <a:pt x="43032" y="24523"/>
                  <a:pt x="43018" y="23909"/>
                </a:cubicBezTo>
                <a:cubicBezTo>
                  <a:pt x="43004" y="23393"/>
                  <a:pt x="42990" y="22863"/>
                  <a:pt x="42976" y="22333"/>
                </a:cubicBezTo>
                <a:cubicBezTo>
                  <a:pt x="42948" y="21621"/>
                  <a:pt x="42934" y="20910"/>
                  <a:pt x="42906" y="20185"/>
                </a:cubicBezTo>
                <a:cubicBezTo>
                  <a:pt x="42892" y="19864"/>
                  <a:pt x="42878" y="19543"/>
                  <a:pt x="42865" y="19208"/>
                </a:cubicBezTo>
                <a:cubicBezTo>
                  <a:pt x="42865" y="18999"/>
                  <a:pt x="42851" y="18776"/>
                  <a:pt x="42837" y="18553"/>
                </a:cubicBezTo>
                <a:cubicBezTo>
                  <a:pt x="42837" y="18288"/>
                  <a:pt x="42823" y="18023"/>
                  <a:pt x="42809" y="17744"/>
                </a:cubicBezTo>
                <a:cubicBezTo>
                  <a:pt x="42781" y="17116"/>
                  <a:pt x="42753" y="16474"/>
                  <a:pt x="42725" y="15833"/>
                </a:cubicBezTo>
                <a:cubicBezTo>
                  <a:pt x="42711" y="15512"/>
                  <a:pt x="42697" y="15191"/>
                  <a:pt x="42683" y="14884"/>
                </a:cubicBezTo>
                <a:cubicBezTo>
                  <a:pt x="42655" y="14201"/>
                  <a:pt x="42641" y="13531"/>
                  <a:pt x="42613" y="12862"/>
                </a:cubicBezTo>
                <a:lnTo>
                  <a:pt x="42599" y="12401"/>
                </a:lnTo>
                <a:cubicBezTo>
                  <a:pt x="42586" y="12067"/>
                  <a:pt x="42586" y="11732"/>
                  <a:pt x="42572" y="11411"/>
                </a:cubicBezTo>
                <a:cubicBezTo>
                  <a:pt x="42558" y="10909"/>
                  <a:pt x="42544" y="10407"/>
                  <a:pt x="42544" y="9905"/>
                </a:cubicBezTo>
                <a:cubicBezTo>
                  <a:pt x="42530" y="9598"/>
                  <a:pt x="42530" y="9277"/>
                  <a:pt x="42530" y="8956"/>
                </a:cubicBezTo>
                <a:cubicBezTo>
                  <a:pt x="42530" y="8468"/>
                  <a:pt x="42530" y="7994"/>
                  <a:pt x="42530" y="7519"/>
                </a:cubicBezTo>
                <a:cubicBezTo>
                  <a:pt x="42530" y="7380"/>
                  <a:pt x="42530" y="7226"/>
                  <a:pt x="42530" y="7087"/>
                </a:cubicBezTo>
                <a:lnTo>
                  <a:pt x="42544" y="6529"/>
                </a:lnTo>
                <a:cubicBezTo>
                  <a:pt x="42558" y="6166"/>
                  <a:pt x="42558" y="5804"/>
                  <a:pt x="42586" y="5427"/>
                </a:cubicBezTo>
                <a:cubicBezTo>
                  <a:pt x="42599" y="4981"/>
                  <a:pt x="42613" y="4534"/>
                  <a:pt x="42655" y="4088"/>
                </a:cubicBezTo>
                <a:cubicBezTo>
                  <a:pt x="42655" y="4018"/>
                  <a:pt x="42655" y="3962"/>
                  <a:pt x="42669" y="3893"/>
                </a:cubicBezTo>
                <a:cubicBezTo>
                  <a:pt x="42669" y="3851"/>
                  <a:pt x="42669" y="3809"/>
                  <a:pt x="42669" y="3767"/>
                </a:cubicBezTo>
                <a:cubicBezTo>
                  <a:pt x="42683" y="3572"/>
                  <a:pt x="42697" y="3377"/>
                  <a:pt x="42711" y="3181"/>
                </a:cubicBezTo>
                <a:cubicBezTo>
                  <a:pt x="42767" y="2651"/>
                  <a:pt x="42823" y="2135"/>
                  <a:pt x="42878" y="1605"/>
                </a:cubicBezTo>
                <a:cubicBezTo>
                  <a:pt x="42920" y="1326"/>
                  <a:pt x="42962" y="1047"/>
                  <a:pt x="43004" y="768"/>
                </a:cubicBezTo>
                <a:cubicBezTo>
                  <a:pt x="43032" y="643"/>
                  <a:pt x="43046" y="517"/>
                  <a:pt x="43074" y="392"/>
                </a:cubicBezTo>
                <a:cubicBezTo>
                  <a:pt x="43074" y="350"/>
                  <a:pt x="43088" y="308"/>
                  <a:pt x="43088" y="266"/>
                </a:cubicBezTo>
                <a:cubicBezTo>
                  <a:pt x="43102" y="224"/>
                  <a:pt x="43102" y="168"/>
                  <a:pt x="43116" y="127"/>
                </a:cubicBezTo>
                <a:cubicBezTo>
                  <a:pt x="42892" y="85"/>
                  <a:pt x="42683" y="43"/>
                  <a:pt x="424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47"/>
          <p:cNvSpPr/>
          <p:nvPr/>
        </p:nvSpPr>
        <p:spPr>
          <a:xfrm>
            <a:off x="4738709" y="3200397"/>
            <a:ext cx="1471917" cy="1483521"/>
          </a:xfrm>
          <a:custGeom>
            <a:avLst/>
            <a:gdLst/>
            <a:ahLst/>
            <a:cxnLst/>
            <a:rect l="l" t="t" r="r" b="b"/>
            <a:pathLst>
              <a:path w="43506" h="43849" extrusionOk="0">
                <a:moveTo>
                  <a:pt x="43464" y="0"/>
                </a:moveTo>
                <a:lnTo>
                  <a:pt x="42990" y="70"/>
                </a:lnTo>
                <a:cubicBezTo>
                  <a:pt x="42809" y="98"/>
                  <a:pt x="42627" y="112"/>
                  <a:pt x="42446" y="140"/>
                </a:cubicBezTo>
                <a:cubicBezTo>
                  <a:pt x="42195" y="168"/>
                  <a:pt x="41930" y="209"/>
                  <a:pt x="41665" y="237"/>
                </a:cubicBezTo>
                <a:cubicBezTo>
                  <a:pt x="41093" y="307"/>
                  <a:pt x="40507" y="377"/>
                  <a:pt x="39935" y="433"/>
                </a:cubicBezTo>
                <a:cubicBezTo>
                  <a:pt x="39865" y="433"/>
                  <a:pt x="39796" y="447"/>
                  <a:pt x="39726" y="447"/>
                </a:cubicBezTo>
                <a:lnTo>
                  <a:pt x="39796" y="1116"/>
                </a:lnTo>
                <a:lnTo>
                  <a:pt x="39838" y="1102"/>
                </a:lnTo>
                <a:cubicBezTo>
                  <a:pt x="40354" y="1060"/>
                  <a:pt x="40870" y="1004"/>
                  <a:pt x="41372" y="949"/>
                </a:cubicBezTo>
                <a:cubicBezTo>
                  <a:pt x="41762" y="907"/>
                  <a:pt x="42153" y="851"/>
                  <a:pt x="42530" y="809"/>
                </a:cubicBezTo>
                <a:cubicBezTo>
                  <a:pt x="42613" y="795"/>
                  <a:pt x="42697" y="781"/>
                  <a:pt x="42767" y="767"/>
                </a:cubicBezTo>
                <a:lnTo>
                  <a:pt x="42767" y="767"/>
                </a:lnTo>
                <a:cubicBezTo>
                  <a:pt x="42683" y="1772"/>
                  <a:pt x="42599" y="2776"/>
                  <a:pt x="42530" y="3780"/>
                </a:cubicBezTo>
                <a:cubicBezTo>
                  <a:pt x="42446" y="4743"/>
                  <a:pt x="42376" y="5705"/>
                  <a:pt x="42306" y="6668"/>
                </a:cubicBezTo>
                <a:cubicBezTo>
                  <a:pt x="42279" y="7128"/>
                  <a:pt x="42237" y="7574"/>
                  <a:pt x="42209" y="8021"/>
                </a:cubicBezTo>
                <a:cubicBezTo>
                  <a:pt x="42153" y="8858"/>
                  <a:pt x="42097" y="9694"/>
                  <a:pt x="42041" y="10531"/>
                </a:cubicBezTo>
                <a:cubicBezTo>
                  <a:pt x="42000" y="11159"/>
                  <a:pt x="41958" y="11801"/>
                  <a:pt x="41916" y="12428"/>
                </a:cubicBezTo>
                <a:cubicBezTo>
                  <a:pt x="41804" y="14019"/>
                  <a:pt x="41707" y="15609"/>
                  <a:pt x="41623" y="17199"/>
                </a:cubicBezTo>
                <a:cubicBezTo>
                  <a:pt x="41553" y="18566"/>
                  <a:pt x="41483" y="19933"/>
                  <a:pt x="41414" y="21300"/>
                </a:cubicBezTo>
                <a:cubicBezTo>
                  <a:pt x="41358" y="22625"/>
                  <a:pt x="41302" y="23950"/>
                  <a:pt x="41260" y="25275"/>
                </a:cubicBezTo>
                <a:cubicBezTo>
                  <a:pt x="41232" y="25875"/>
                  <a:pt x="41218" y="26475"/>
                  <a:pt x="41204" y="27074"/>
                </a:cubicBezTo>
                <a:cubicBezTo>
                  <a:pt x="41191" y="27591"/>
                  <a:pt x="41177" y="28107"/>
                  <a:pt x="41163" y="28623"/>
                </a:cubicBezTo>
                <a:cubicBezTo>
                  <a:pt x="41149" y="29027"/>
                  <a:pt x="41149" y="29446"/>
                  <a:pt x="41135" y="29850"/>
                </a:cubicBezTo>
                <a:cubicBezTo>
                  <a:pt x="41135" y="30101"/>
                  <a:pt x="41135" y="30352"/>
                  <a:pt x="41135" y="30603"/>
                </a:cubicBezTo>
                <a:cubicBezTo>
                  <a:pt x="41121" y="31106"/>
                  <a:pt x="41121" y="31622"/>
                  <a:pt x="41121" y="32138"/>
                </a:cubicBezTo>
                <a:lnTo>
                  <a:pt x="41121" y="32389"/>
                </a:lnTo>
                <a:lnTo>
                  <a:pt x="41121" y="32738"/>
                </a:lnTo>
                <a:cubicBezTo>
                  <a:pt x="41121" y="33030"/>
                  <a:pt x="41121" y="33309"/>
                  <a:pt x="41121" y="33588"/>
                </a:cubicBezTo>
                <a:cubicBezTo>
                  <a:pt x="41135" y="33951"/>
                  <a:pt x="41135" y="34300"/>
                  <a:pt x="41149" y="34662"/>
                </a:cubicBezTo>
                <a:cubicBezTo>
                  <a:pt x="41149" y="34941"/>
                  <a:pt x="41163" y="35234"/>
                  <a:pt x="41163" y="35527"/>
                </a:cubicBezTo>
                <a:cubicBezTo>
                  <a:pt x="41177" y="35848"/>
                  <a:pt x="41191" y="36169"/>
                  <a:pt x="41204" y="36490"/>
                </a:cubicBezTo>
                <a:cubicBezTo>
                  <a:pt x="41218" y="36852"/>
                  <a:pt x="41246" y="37229"/>
                  <a:pt x="41260" y="37592"/>
                </a:cubicBezTo>
                <a:cubicBezTo>
                  <a:pt x="41274" y="37787"/>
                  <a:pt x="41288" y="37982"/>
                  <a:pt x="41316" y="38178"/>
                </a:cubicBezTo>
                <a:cubicBezTo>
                  <a:pt x="41330" y="38429"/>
                  <a:pt x="41358" y="38666"/>
                  <a:pt x="41372" y="38903"/>
                </a:cubicBezTo>
                <a:cubicBezTo>
                  <a:pt x="41400" y="39112"/>
                  <a:pt x="41428" y="39307"/>
                  <a:pt x="41456" y="39517"/>
                </a:cubicBezTo>
                <a:cubicBezTo>
                  <a:pt x="41483" y="39782"/>
                  <a:pt x="41525" y="40047"/>
                  <a:pt x="41567" y="40312"/>
                </a:cubicBezTo>
                <a:cubicBezTo>
                  <a:pt x="41595" y="40437"/>
                  <a:pt x="41623" y="40563"/>
                  <a:pt x="41651" y="40688"/>
                </a:cubicBezTo>
                <a:cubicBezTo>
                  <a:pt x="41679" y="40814"/>
                  <a:pt x="41707" y="40939"/>
                  <a:pt x="41735" y="41065"/>
                </a:cubicBezTo>
                <a:lnTo>
                  <a:pt x="41748" y="41107"/>
                </a:lnTo>
                <a:cubicBezTo>
                  <a:pt x="41748" y="41135"/>
                  <a:pt x="41762" y="41149"/>
                  <a:pt x="41762" y="41176"/>
                </a:cubicBezTo>
                <a:lnTo>
                  <a:pt x="41707" y="41176"/>
                </a:lnTo>
                <a:cubicBezTo>
                  <a:pt x="40939" y="41260"/>
                  <a:pt x="40172" y="41344"/>
                  <a:pt x="39405" y="41428"/>
                </a:cubicBezTo>
                <a:lnTo>
                  <a:pt x="38554" y="41511"/>
                </a:lnTo>
                <a:cubicBezTo>
                  <a:pt x="36992" y="41693"/>
                  <a:pt x="35416" y="41860"/>
                  <a:pt x="33854" y="42027"/>
                </a:cubicBezTo>
                <a:cubicBezTo>
                  <a:pt x="32166" y="42209"/>
                  <a:pt x="30478" y="42390"/>
                  <a:pt x="28790" y="42543"/>
                </a:cubicBezTo>
                <a:cubicBezTo>
                  <a:pt x="27284" y="42683"/>
                  <a:pt x="25763" y="42795"/>
                  <a:pt x="24229" y="42906"/>
                </a:cubicBezTo>
                <a:cubicBezTo>
                  <a:pt x="23532" y="42948"/>
                  <a:pt x="22820" y="42990"/>
                  <a:pt x="22123" y="43032"/>
                </a:cubicBezTo>
                <a:cubicBezTo>
                  <a:pt x="21356" y="43073"/>
                  <a:pt x="20602" y="43101"/>
                  <a:pt x="19835" y="43129"/>
                </a:cubicBezTo>
                <a:cubicBezTo>
                  <a:pt x="19152" y="43143"/>
                  <a:pt x="18482" y="43157"/>
                  <a:pt x="17799" y="43171"/>
                </a:cubicBezTo>
                <a:cubicBezTo>
                  <a:pt x="17129" y="43171"/>
                  <a:pt x="16474" y="43171"/>
                  <a:pt x="15818" y="43157"/>
                </a:cubicBezTo>
                <a:cubicBezTo>
                  <a:pt x="14800" y="43143"/>
                  <a:pt x="13782" y="43101"/>
                  <a:pt x="12777" y="43032"/>
                </a:cubicBezTo>
                <a:cubicBezTo>
                  <a:pt x="12345" y="43004"/>
                  <a:pt x="11912" y="42962"/>
                  <a:pt x="11480" y="42920"/>
                </a:cubicBezTo>
                <a:cubicBezTo>
                  <a:pt x="10992" y="42864"/>
                  <a:pt x="10504" y="42808"/>
                  <a:pt x="10015" y="42739"/>
                </a:cubicBezTo>
                <a:cubicBezTo>
                  <a:pt x="9583" y="42669"/>
                  <a:pt x="9151" y="42599"/>
                  <a:pt x="8718" y="42516"/>
                </a:cubicBezTo>
                <a:cubicBezTo>
                  <a:pt x="8411" y="42460"/>
                  <a:pt x="8105" y="42390"/>
                  <a:pt x="7798" y="42320"/>
                </a:cubicBezTo>
                <a:cubicBezTo>
                  <a:pt x="7435" y="42223"/>
                  <a:pt x="7086" y="42139"/>
                  <a:pt x="6738" y="42027"/>
                </a:cubicBezTo>
                <a:cubicBezTo>
                  <a:pt x="6431" y="41930"/>
                  <a:pt x="6110" y="41818"/>
                  <a:pt x="5803" y="41707"/>
                </a:cubicBezTo>
                <a:cubicBezTo>
                  <a:pt x="5273" y="41497"/>
                  <a:pt x="4743" y="41260"/>
                  <a:pt x="4255" y="40967"/>
                </a:cubicBezTo>
                <a:cubicBezTo>
                  <a:pt x="4073" y="40856"/>
                  <a:pt x="3906" y="40744"/>
                  <a:pt x="3739" y="40619"/>
                </a:cubicBezTo>
                <a:cubicBezTo>
                  <a:pt x="3501" y="40451"/>
                  <a:pt x="3278" y="40270"/>
                  <a:pt x="3069" y="40061"/>
                </a:cubicBezTo>
                <a:cubicBezTo>
                  <a:pt x="2818" y="39823"/>
                  <a:pt x="2595" y="39558"/>
                  <a:pt x="2400" y="39266"/>
                </a:cubicBezTo>
                <a:cubicBezTo>
                  <a:pt x="2358" y="39196"/>
                  <a:pt x="2316" y="39126"/>
                  <a:pt x="2274" y="39056"/>
                </a:cubicBezTo>
                <a:cubicBezTo>
                  <a:pt x="2260" y="39028"/>
                  <a:pt x="2246" y="39000"/>
                  <a:pt x="2232" y="38973"/>
                </a:cubicBezTo>
                <a:cubicBezTo>
                  <a:pt x="2204" y="38945"/>
                  <a:pt x="2190" y="38917"/>
                  <a:pt x="2176" y="38889"/>
                </a:cubicBezTo>
                <a:cubicBezTo>
                  <a:pt x="2148" y="38819"/>
                  <a:pt x="2121" y="38749"/>
                  <a:pt x="2093" y="38680"/>
                </a:cubicBezTo>
                <a:cubicBezTo>
                  <a:pt x="2051" y="38596"/>
                  <a:pt x="2023" y="38498"/>
                  <a:pt x="1995" y="38401"/>
                </a:cubicBezTo>
                <a:cubicBezTo>
                  <a:pt x="1967" y="38331"/>
                  <a:pt x="1953" y="38261"/>
                  <a:pt x="1925" y="38178"/>
                </a:cubicBezTo>
                <a:cubicBezTo>
                  <a:pt x="1911" y="38108"/>
                  <a:pt x="1883" y="38024"/>
                  <a:pt x="1870" y="37940"/>
                </a:cubicBezTo>
                <a:cubicBezTo>
                  <a:pt x="1856" y="37871"/>
                  <a:pt x="1828" y="37801"/>
                  <a:pt x="1814" y="37731"/>
                </a:cubicBezTo>
                <a:cubicBezTo>
                  <a:pt x="1758" y="37480"/>
                  <a:pt x="1716" y="37243"/>
                  <a:pt x="1674" y="36992"/>
                </a:cubicBezTo>
                <a:cubicBezTo>
                  <a:pt x="1618" y="36685"/>
                  <a:pt x="1577" y="36364"/>
                  <a:pt x="1535" y="36043"/>
                </a:cubicBezTo>
                <a:cubicBezTo>
                  <a:pt x="1493" y="35723"/>
                  <a:pt x="1451" y="35402"/>
                  <a:pt x="1423" y="35081"/>
                </a:cubicBezTo>
                <a:cubicBezTo>
                  <a:pt x="1367" y="34649"/>
                  <a:pt x="1326" y="34216"/>
                  <a:pt x="1298" y="33784"/>
                </a:cubicBezTo>
                <a:cubicBezTo>
                  <a:pt x="1214" y="32863"/>
                  <a:pt x="1158" y="31929"/>
                  <a:pt x="1102" y="31008"/>
                </a:cubicBezTo>
                <a:cubicBezTo>
                  <a:pt x="1088" y="30589"/>
                  <a:pt x="1060" y="30171"/>
                  <a:pt x="1047" y="29753"/>
                </a:cubicBezTo>
                <a:cubicBezTo>
                  <a:pt x="1019" y="29041"/>
                  <a:pt x="991" y="28316"/>
                  <a:pt x="963" y="27604"/>
                </a:cubicBezTo>
                <a:cubicBezTo>
                  <a:pt x="921" y="26405"/>
                  <a:pt x="893" y="25219"/>
                  <a:pt x="865" y="24020"/>
                </a:cubicBezTo>
                <a:cubicBezTo>
                  <a:pt x="837" y="22123"/>
                  <a:pt x="809" y="20226"/>
                  <a:pt x="795" y="18329"/>
                </a:cubicBezTo>
                <a:cubicBezTo>
                  <a:pt x="795" y="16766"/>
                  <a:pt x="795" y="15204"/>
                  <a:pt x="795" y="13642"/>
                </a:cubicBezTo>
                <a:cubicBezTo>
                  <a:pt x="795" y="12931"/>
                  <a:pt x="795" y="12219"/>
                  <a:pt x="795" y="11508"/>
                </a:cubicBezTo>
                <a:cubicBezTo>
                  <a:pt x="795" y="11131"/>
                  <a:pt x="795" y="10755"/>
                  <a:pt x="795" y="10378"/>
                </a:cubicBezTo>
                <a:cubicBezTo>
                  <a:pt x="795" y="9443"/>
                  <a:pt x="795" y="8509"/>
                  <a:pt x="809" y="7560"/>
                </a:cubicBezTo>
                <a:cubicBezTo>
                  <a:pt x="809" y="6835"/>
                  <a:pt x="809" y="6110"/>
                  <a:pt x="809" y="5370"/>
                </a:cubicBezTo>
                <a:lnTo>
                  <a:pt x="809" y="4798"/>
                </a:lnTo>
                <a:lnTo>
                  <a:pt x="809" y="4659"/>
                </a:lnTo>
                <a:lnTo>
                  <a:pt x="809" y="4520"/>
                </a:lnTo>
                <a:cubicBezTo>
                  <a:pt x="809" y="4352"/>
                  <a:pt x="809" y="4171"/>
                  <a:pt x="809" y="3989"/>
                </a:cubicBezTo>
                <a:cubicBezTo>
                  <a:pt x="809" y="3529"/>
                  <a:pt x="809" y="3055"/>
                  <a:pt x="795" y="2581"/>
                </a:cubicBezTo>
                <a:cubicBezTo>
                  <a:pt x="795" y="2483"/>
                  <a:pt x="795" y="2371"/>
                  <a:pt x="795" y="2274"/>
                </a:cubicBezTo>
                <a:cubicBezTo>
                  <a:pt x="795" y="2176"/>
                  <a:pt x="795" y="2079"/>
                  <a:pt x="795" y="1981"/>
                </a:cubicBezTo>
                <a:cubicBezTo>
                  <a:pt x="782" y="1813"/>
                  <a:pt x="782" y="1632"/>
                  <a:pt x="782" y="1465"/>
                </a:cubicBezTo>
                <a:cubicBezTo>
                  <a:pt x="782" y="1367"/>
                  <a:pt x="768" y="1269"/>
                  <a:pt x="768" y="1158"/>
                </a:cubicBezTo>
                <a:cubicBezTo>
                  <a:pt x="768" y="1060"/>
                  <a:pt x="768" y="963"/>
                  <a:pt x="754" y="865"/>
                </a:cubicBezTo>
                <a:cubicBezTo>
                  <a:pt x="754" y="837"/>
                  <a:pt x="754" y="809"/>
                  <a:pt x="754" y="781"/>
                </a:cubicBezTo>
                <a:lnTo>
                  <a:pt x="740" y="712"/>
                </a:lnTo>
                <a:lnTo>
                  <a:pt x="837" y="712"/>
                </a:lnTo>
                <a:cubicBezTo>
                  <a:pt x="1098" y="707"/>
                  <a:pt x="1357" y="705"/>
                  <a:pt x="1615" y="705"/>
                </a:cubicBezTo>
                <a:cubicBezTo>
                  <a:pt x="2131" y="705"/>
                  <a:pt x="2646" y="712"/>
                  <a:pt x="3167" y="712"/>
                </a:cubicBezTo>
                <a:cubicBezTo>
                  <a:pt x="3878" y="712"/>
                  <a:pt x="4603" y="725"/>
                  <a:pt x="5329" y="739"/>
                </a:cubicBezTo>
                <a:lnTo>
                  <a:pt x="5650" y="739"/>
                </a:lnTo>
                <a:lnTo>
                  <a:pt x="5956" y="753"/>
                </a:lnTo>
                <a:lnTo>
                  <a:pt x="5970" y="84"/>
                </a:lnTo>
                <a:cubicBezTo>
                  <a:pt x="5259" y="70"/>
                  <a:pt x="4548" y="56"/>
                  <a:pt x="3822" y="42"/>
                </a:cubicBezTo>
                <a:cubicBezTo>
                  <a:pt x="3083" y="42"/>
                  <a:pt x="2344" y="28"/>
                  <a:pt x="1604" y="28"/>
                </a:cubicBezTo>
                <a:cubicBezTo>
                  <a:pt x="1507" y="28"/>
                  <a:pt x="1423" y="28"/>
                  <a:pt x="1353" y="56"/>
                </a:cubicBezTo>
                <a:lnTo>
                  <a:pt x="14" y="56"/>
                </a:lnTo>
                <a:lnTo>
                  <a:pt x="0" y="70"/>
                </a:lnTo>
                <a:lnTo>
                  <a:pt x="56" y="447"/>
                </a:lnTo>
                <a:cubicBezTo>
                  <a:pt x="70" y="516"/>
                  <a:pt x="70" y="586"/>
                  <a:pt x="84" y="656"/>
                </a:cubicBezTo>
                <a:cubicBezTo>
                  <a:pt x="84" y="725"/>
                  <a:pt x="84" y="795"/>
                  <a:pt x="84" y="865"/>
                </a:cubicBezTo>
                <a:cubicBezTo>
                  <a:pt x="98" y="1046"/>
                  <a:pt x="112" y="1242"/>
                  <a:pt x="112" y="1423"/>
                </a:cubicBezTo>
                <a:lnTo>
                  <a:pt x="112" y="1618"/>
                </a:lnTo>
                <a:cubicBezTo>
                  <a:pt x="126" y="1813"/>
                  <a:pt x="126" y="2009"/>
                  <a:pt x="126" y="2204"/>
                </a:cubicBezTo>
                <a:cubicBezTo>
                  <a:pt x="126" y="2413"/>
                  <a:pt x="126" y="2623"/>
                  <a:pt x="140" y="2818"/>
                </a:cubicBezTo>
                <a:cubicBezTo>
                  <a:pt x="140" y="3445"/>
                  <a:pt x="140" y="4059"/>
                  <a:pt x="140" y="4687"/>
                </a:cubicBezTo>
                <a:cubicBezTo>
                  <a:pt x="140" y="5426"/>
                  <a:pt x="140" y="6179"/>
                  <a:pt x="140" y="6919"/>
                </a:cubicBezTo>
                <a:cubicBezTo>
                  <a:pt x="140" y="7142"/>
                  <a:pt x="140" y="7365"/>
                  <a:pt x="140" y="7574"/>
                </a:cubicBezTo>
                <a:cubicBezTo>
                  <a:pt x="140" y="8899"/>
                  <a:pt x="126" y="10211"/>
                  <a:pt x="126" y="11522"/>
                </a:cubicBezTo>
                <a:cubicBezTo>
                  <a:pt x="126" y="12638"/>
                  <a:pt x="126" y="13754"/>
                  <a:pt x="126" y="14869"/>
                </a:cubicBezTo>
                <a:cubicBezTo>
                  <a:pt x="126" y="15274"/>
                  <a:pt x="126" y="15678"/>
                  <a:pt x="126" y="16083"/>
                </a:cubicBezTo>
                <a:cubicBezTo>
                  <a:pt x="126" y="16501"/>
                  <a:pt x="126" y="16906"/>
                  <a:pt x="126" y="17324"/>
                </a:cubicBezTo>
                <a:cubicBezTo>
                  <a:pt x="126" y="17464"/>
                  <a:pt x="126" y="17589"/>
                  <a:pt x="126" y="17729"/>
                </a:cubicBezTo>
                <a:cubicBezTo>
                  <a:pt x="140" y="18636"/>
                  <a:pt x="140" y="19528"/>
                  <a:pt x="154" y="20435"/>
                </a:cubicBezTo>
                <a:cubicBezTo>
                  <a:pt x="168" y="21397"/>
                  <a:pt x="168" y="22374"/>
                  <a:pt x="196" y="23336"/>
                </a:cubicBezTo>
                <a:cubicBezTo>
                  <a:pt x="224" y="24926"/>
                  <a:pt x="251" y="26530"/>
                  <a:pt x="307" y="28121"/>
                </a:cubicBezTo>
                <a:cubicBezTo>
                  <a:pt x="321" y="28427"/>
                  <a:pt x="335" y="28748"/>
                  <a:pt x="349" y="29069"/>
                </a:cubicBezTo>
                <a:cubicBezTo>
                  <a:pt x="377" y="29641"/>
                  <a:pt x="405" y="30213"/>
                  <a:pt x="433" y="30799"/>
                </a:cubicBezTo>
                <a:cubicBezTo>
                  <a:pt x="447" y="31133"/>
                  <a:pt x="475" y="31482"/>
                  <a:pt x="489" y="31831"/>
                </a:cubicBezTo>
                <a:cubicBezTo>
                  <a:pt x="530" y="32403"/>
                  <a:pt x="558" y="32975"/>
                  <a:pt x="614" y="33547"/>
                </a:cubicBezTo>
                <a:cubicBezTo>
                  <a:pt x="614" y="33700"/>
                  <a:pt x="628" y="33853"/>
                  <a:pt x="642" y="34007"/>
                </a:cubicBezTo>
                <a:lnTo>
                  <a:pt x="670" y="34300"/>
                </a:lnTo>
                <a:lnTo>
                  <a:pt x="698" y="34523"/>
                </a:lnTo>
                <a:cubicBezTo>
                  <a:pt x="712" y="34662"/>
                  <a:pt x="726" y="34802"/>
                  <a:pt x="740" y="34955"/>
                </a:cubicBezTo>
                <a:cubicBezTo>
                  <a:pt x="782" y="35332"/>
                  <a:pt x="823" y="35709"/>
                  <a:pt x="865" y="36085"/>
                </a:cubicBezTo>
                <a:cubicBezTo>
                  <a:pt x="921" y="36490"/>
                  <a:pt x="977" y="36880"/>
                  <a:pt x="1047" y="37285"/>
                </a:cubicBezTo>
                <a:cubicBezTo>
                  <a:pt x="1074" y="37438"/>
                  <a:pt x="1116" y="37606"/>
                  <a:pt x="1144" y="37759"/>
                </a:cubicBezTo>
                <a:cubicBezTo>
                  <a:pt x="1172" y="37885"/>
                  <a:pt x="1200" y="37996"/>
                  <a:pt x="1228" y="38108"/>
                </a:cubicBezTo>
                <a:cubicBezTo>
                  <a:pt x="1242" y="38205"/>
                  <a:pt x="1270" y="38289"/>
                  <a:pt x="1284" y="38373"/>
                </a:cubicBezTo>
                <a:cubicBezTo>
                  <a:pt x="1326" y="38498"/>
                  <a:pt x="1367" y="38624"/>
                  <a:pt x="1409" y="38735"/>
                </a:cubicBezTo>
                <a:cubicBezTo>
                  <a:pt x="1451" y="38875"/>
                  <a:pt x="1507" y="39014"/>
                  <a:pt x="1563" y="39140"/>
                </a:cubicBezTo>
                <a:cubicBezTo>
                  <a:pt x="1577" y="39182"/>
                  <a:pt x="1591" y="39210"/>
                  <a:pt x="1604" y="39238"/>
                </a:cubicBezTo>
                <a:cubicBezTo>
                  <a:pt x="1618" y="39266"/>
                  <a:pt x="1632" y="39293"/>
                  <a:pt x="1646" y="39307"/>
                </a:cubicBezTo>
                <a:cubicBezTo>
                  <a:pt x="1660" y="39349"/>
                  <a:pt x="1688" y="39377"/>
                  <a:pt x="1702" y="39419"/>
                </a:cubicBezTo>
                <a:cubicBezTo>
                  <a:pt x="1772" y="39531"/>
                  <a:pt x="1856" y="39656"/>
                  <a:pt x="1925" y="39768"/>
                </a:cubicBezTo>
                <a:cubicBezTo>
                  <a:pt x="2009" y="39879"/>
                  <a:pt x="2107" y="40005"/>
                  <a:pt x="2190" y="40116"/>
                </a:cubicBezTo>
                <a:cubicBezTo>
                  <a:pt x="2274" y="40200"/>
                  <a:pt x="2358" y="40298"/>
                  <a:pt x="2441" y="40381"/>
                </a:cubicBezTo>
                <a:cubicBezTo>
                  <a:pt x="2497" y="40451"/>
                  <a:pt x="2553" y="40507"/>
                  <a:pt x="2623" y="40577"/>
                </a:cubicBezTo>
                <a:cubicBezTo>
                  <a:pt x="2832" y="40772"/>
                  <a:pt x="3055" y="40953"/>
                  <a:pt x="3278" y="41121"/>
                </a:cubicBezTo>
                <a:cubicBezTo>
                  <a:pt x="3613" y="41372"/>
                  <a:pt x="3962" y="41581"/>
                  <a:pt x="4311" y="41776"/>
                </a:cubicBezTo>
                <a:cubicBezTo>
                  <a:pt x="4422" y="41832"/>
                  <a:pt x="4520" y="41888"/>
                  <a:pt x="4631" y="41930"/>
                </a:cubicBezTo>
                <a:cubicBezTo>
                  <a:pt x="4799" y="42013"/>
                  <a:pt x="4966" y="42097"/>
                  <a:pt x="5133" y="42167"/>
                </a:cubicBezTo>
                <a:cubicBezTo>
                  <a:pt x="5343" y="42251"/>
                  <a:pt x="5552" y="42334"/>
                  <a:pt x="5775" y="42418"/>
                </a:cubicBezTo>
                <a:cubicBezTo>
                  <a:pt x="6040" y="42516"/>
                  <a:pt x="6305" y="42599"/>
                  <a:pt x="6584" y="42683"/>
                </a:cubicBezTo>
                <a:cubicBezTo>
                  <a:pt x="6961" y="42808"/>
                  <a:pt x="7351" y="42906"/>
                  <a:pt x="7742" y="43004"/>
                </a:cubicBezTo>
                <a:cubicBezTo>
                  <a:pt x="8160" y="43087"/>
                  <a:pt x="8579" y="43185"/>
                  <a:pt x="8983" y="43255"/>
                </a:cubicBezTo>
                <a:cubicBezTo>
                  <a:pt x="9471" y="43339"/>
                  <a:pt x="9946" y="43408"/>
                  <a:pt x="10420" y="43478"/>
                </a:cubicBezTo>
                <a:cubicBezTo>
                  <a:pt x="10852" y="43534"/>
                  <a:pt x="11271" y="43576"/>
                  <a:pt x="11703" y="43617"/>
                </a:cubicBezTo>
                <a:cubicBezTo>
                  <a:pt x="12289" y="43673"/>
                  <a:pt x="12889" y="43715"/>
                  <a:pt x="13489" y="43757"/>
                </a:cubicBezTo>
                <a:cubicBezTo>
                  <a:pt x="13935" y="43785"/>
                  <a:pt x="14381" y="43799"/>
                  <a:pt x="14828" y="43813"/>
                </a:cubicBezTo>
                <a:cubicBezTo>
                  <a:pt x="15553" y="43839"/>
                  <a:pt x="16284" y="43849"/>
                  <a:pt x="17013" y="43849"/>
                </a:cubicBezTo>
                <a:cubicBezTo>
                  <a:pt x="17434" y="43849"/>
                  <a:pt x="17854" y="43846"/>
                  <a:pt x="18273" y="43841"/>
                </a:cubicBezTo>
                <a:cubicBezTo>
                  <a:pt x="18957" y="43827"/>
                  <a:pt x="19654" y="43813"/>
                  <a:pt x="20337" y="43785"/>
                </a:cubicBezTo>
                <a:cubicBezTo>
                  <a:pt x="21132" y="43757"/>
                  <a:pt x="21942" y="43715"/>
                  <a:pt x="22737" y="43673"/>
                </a:cubicBezTo>
                <a:cubicBezTo>
                  <a:pt x="24620" y="43562"/>
                  <a:pt x="26503" y="43422"/>
                  <a:pt x="28372" y="43255"/>
                </a:cubicBezTo>
                <a:cubicBezTo>
                  <a:pt x="29920" y="43115"/>
                  <a:pt x="31454" y="42962"/>
                  <a:pt x="32989" y="42808"/>
                </a:cubicBezTo>
                <a:cubicBezTo>
                  <a:pt x="33854" y="42711"/>
                  <a:pt x="34732" y="42613"/>
                  <a:pt x="35597" y="42516"/>
                </a:cubicBezTo>
                <a:cubicBezTo>
                  <a:pt x="35904" y="42488"/>
                  <a:pt x="36197" y="42460"/>
                  <a:pt x="36504" y="42418"/>
                </a:cubicBezTo>
                <a:lnTo>
                  <a:pt x="38624" y="42181"/>
                </a:lnTo>
                <a:cubicBezTo>
                  <a:pt x="39782" y="42055"/>
                  <a:pt x="40939" y="41930"/>
                  <a:pt x="42097" y="41818"/>
                </a:cubicBezTo>
                <a:lnTo>
                  <a:pt x="42627" y="41762"/>
                </a:lnTo>
                <a:lnTo>
                  <a:pt x="42669" y="41693"/>
                </a:lnTo>
                <a:lnTo>
                  <a:pt x="42530" y="41330"/>
                </a:lnTo>
                <a:cubicBezTo>
                  <a:pt x="42474" y="41204"/>
                  <a:pt x="42432" y="41065"/>
                  <a:pt x="42390" y="40939"/>
                </a:cubicBezTo>
                <a:cubicBezTo>
                  <a:pt x="42362" y="40800"/>
                  <a:pt x="42334" y="40674"/>
                  <a:pt x="42306" y="40549"/>
                </a:cubicBezTo>
                <a:cubicBezTo>
                  <a:pt x="42223" y="40214"/>
                  <a:pt x="42167" y="39865"/>
                  <a:pt x="42125" y="39517"/>
                </a:cubicBezTo>
                <a:cubicBezTo>
                  <a:pt x="42111" y="39475"/>
                  <a:pt x="42111" y="39433"/>
                  <a:pt x="42111" y="39377"/>
                </a:cubicBezTo>
                <a:cubicBezTo>
                  <a:pt x="42083" y="39266"/>
                  <a:pt x="42069" y="39140"/>
                  <a:pt x="42055" y="39014"/>
                </a:cubicBezTo>
                <a:cubicBezTo>
                  <a:pt x="42041" y="38777"/>
                  <a:pt x="42014" y="38540"/>
                  <a:pt x="42000" y="38317"/>
                </a:cubicBezTo>
                <a:cubicBezTo>
                  <a:pt x="41972" y="38066"/>
                  <a:pt x="41958" y="37815"/>
                  <a:pt x="41930" y="37550"/>
                </a:cubicBezTo>
                <a:cubicBezTo>
                  <a:pt x="41916" y="37257"/>
                  <a:pt x="41902" y="36964"/>
                  <a:pt x="41888" y="36671"/>
                </a:cubicBezTo>
                <a:cubicBezTo>
                  <a:pt x="41860" y="36155"/>
                  <a:pt x="41846" y="35639"/>
                  <a:pt x="41832" y="35123"/>
                </a:cubicBezTo>
                <a:lnTo>
                  <a:pt x="41818" y="34649"/>
                </a:lnTo>
                <a:cubicBezTo>
                  <a:pt x="41804" y="34411"/>
                  <a:pt x="41804" y="34160"/>
                  <a:pt x="41804" y="33923"/>
                </a:cubicBezTo>
                <a:cubicBezTo>
                  <a:pt x="41804" y="33616"/>
                  <a:pt x="41804" y="33309"/>
                  <a:pt x="41790" y="33003"/>
                </a:cubicBezTo>
                <a:cubicBezTo>
                  <a:pt x="41790" y="32626"/>
                  <a:pt x="41790" y="32249"/>
                  <a:pt x="41790" y="31873"/>
                </a:cubicBezTo>
                <a:cubicBezTo>
                  <a:pt x="41790" y="31566"/>
                  <a:pt x="41804" y="31273"/>
                  <a:pt x="41804" y="30966"/>
                </a:cubicBezTo>
                <a:lnTo>
                  <a:pt x="41804" y="30422"/>
                </a:lnTo>
                <a:cubicBezTo>
                  <a:pt x="41818" y="29697"/>
                  <a:pt x="41832" y="28971"/>
                  <a:pt x="41846" y="28260"/>
                </a:cubicBezTo>
                <a:cubicBezTo>
                  <a:pt x="41860" y="27270"/>
                  <a:pt x="41888" y="26279"/>
                  <a:pt x="41930" y="25303"/>
                </a:cubicBezTo>
                <a:cubicBezTo>
                  <a:pt x="41972" y="23978"/>
                  <a:pt x="42027" y="22653"/>
                  <a:pt x="42083" y="21342"/>
                </a:cubicBezTo>
                <a:cubicBezTo>
                  <a:pt x="42153" y="19975"/>
                  <a:pt x="42223" y="18608"/>
                  <a:pt x="42292" y="17241"/>
                </a:cubicBezTo>
                <a:cubicBezTo>
                  <a:pt x="42348" y="16306"/>
                  <a:pt x="42404" y="15358"/>
                  <a:pt x="42460" y="14423"/>
                </a:cubicBezTo>
                <a:cubicBezTo>
                  <a:pt x="42571" y="12596"/>
                  <a:pt x="42683" y="10768"/>
                  <a:pt x="42809" y="8941"/>
                </a:cubicBezTo>
                <a:cubicBezTo>
                  <a:pt x="42864" y="8314"/>
                  <a:pt x="42906" y="7686"/>
                  <a:pt x="42948" y="7044"/>
                </a:cubicBezTo>
                <a:cubicBezTo>
                  <a:pt x="43004" y="6221"/>
                  <a:pt x="43074" y="5384"/>
                  <a:pt x="43129" y="4547"/>
                </a:cubicBezTo>
                <a:cubicBezTo>
                  <a:pt x="43227" y="3292"/>
                  <a:pt x="43339" y="2037"/>
                  <a:pt x="43436" y="781"/>
                </a:cubicBezTo>
                <a:lnTo>
                  <a:pt x="43506" y="42"/>
                </a:lnTo>
                <a:lnTo>
                  <a:pt x="43464" y="0"/>
                </a:lnTo>
                <a:close/>
              </a:path>
            </a:pathLst>
          </a:custGeom>
          <a:solidFill>
            <a:srgbClr val="243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47"/>
          <p:cNvSpPr/>
          <p:nvPr/>
        </p:nvSpPr>
        <p:spPr>
          <a:xfrm>
            <a:off x="4617199" y="1244286"/>
            <a:ext cx="1467214" cy="1459196"/>
          </a:xfrm>
          <a:custGeom>
            <a:avLst/>
            <a:gdLst/>
            <a:ahLst/>
            <a:cxnLst/>
            <a:rect l="l" t="t" r="r" b="b"/>
            <a:pathLst>
              <a:path w="43367" h="43130" extrusionOk="0">
                <a:moveTo>
                  <a:pt x="43087" y="0"/>
                </a:moveTo>
                <a:lnTo>
                  <a:pt x="42557" y="70"/>
                </a:lnTo>
                <a:lnTo>
                  <a:pt x="42432" y="84"/>
                </a:lnTo>
                <a:cubicBezTo>
                  <a:pt x="42167" y="126"/>
                  <a:pt x="41902" y="168"/>
                  <a:pt x="41637" y="195"/>
                </a:cubicBezTo>
                <a:cubicBezTo>
                  <a:pt x="41218" y="251"/>
                  <a:pt x="40800" y="307"/>
                  <a:pt x="40367" y="363"/>
                </a:cubicBezTo>
                <a:cubicBezTo>
                  <a:pt x="40102" y="391"/>
                  <a:pt x="39837" y="419"/>
                  <a:pt x="39572" y="447"/>
                </a:cubicBezTo>
                <a:cubicBezTo>
                  <a:pt x="39349" y="474"/>
                  <a:pt x="39126" y="488"/>
                  <a:pt x="38917" y="516"/>
                </a:cubicBezTo>
                <a:cubicBezTo>
                  <a:pt x="38861" y="516"/>
                  <a:pt x="38819" y="516"/>
                  <a:pt x="38777" y="530"/>
                </a:cubicBezTo>
                <a:lnTo>
                  <a:pt x="38638" y="530"/>
                </a:lnTo>
                <a:lnTo>
                  <a:pt x="38679" y="1200"/>
                </a:lnTo>
                <a:cubicBezTo>
                  <a:pt x="38847" y="1186"/>
                  <a:pt x="39014" y="1172"/>
                  <a:pt x="39182" y="1158"/>
                </a:cubicBezTo>
                <a:cubicBezTo>
                  <a:pt x="39461" y="1130"/>
                  <a:pt x="39740" y="1102"/>
                  <a:pt x="40019" y="1074"/>
                </a:cubicBezTo>
                <a:cubicBezTo>
                  <a:pt x="40493" y="1032"/>
                  <a:pt x="40953" y="963"/>
                  <a:pt x="41413" y="907"/>
                </a:cubicBezTo>
                <a:cubicBezTo>
                  <a:pt x="41525" y="893"/>
                  <a:pt x="41623" y="879"/>
                  <a:pt x="41734" y="865"/>
                </a:cubicBezTo>
                <a:lnTo>
                  <a:pt x="42334" y="781"/>
                </a:lnTo>
                <a:lnTo>
                  <a:pt x="42334" y="781"/>
                </a:lnTo>
                <a:cubicBezTo>
                  <a:pt x="42320" y="837"/>
                  <a:pt x="42320" y="893"/>
                  <a:pt x="42306" y="949"/>
                </a:cubicBezTo>
                <a:cubicBezTo>
                  <a:pt x="42306" y="1060"/>
                  <a:pt x="42292" y="1172"/>
                  <a:pt x="42278" y="1283"/>
                </a:cubicBezTo>
                <a:cubicBezTo>
                  <a:pt x="42278" y="1395"/>
                  <a:pt x="42264" y="1507"/>
                  <a:pt x="42264" y="1618"/>
                </a:cubicBezTo>
                <a:cubicBezTo>
                  <a:pt x="42250" y="1925"/>
                  <a:pt x="42236" y="2232"/>
                  <a:pt x="42222" y="2553"/>
                </a:cubicBezTo>
                <a:cubicBezTo>
                  <a:pt x="42222" y="2929"/>
                  <a:pt x="42222" y="3306"/>
                  <a:pt x="42222" y="3683"/>
                </a:cubicBezTo>
                <a:lnTo>
                  <a:pt x="42222" y="3878"/>
                </a:lnTo>
                <a:cubicBezTo>
                  <a:pt x="42222" y="4227"/>
                  <a:pt x="42222" y="4575"/>
                  <a:pt x="42222" y="4910"/>
                </a:cubicBezTo>
                <a:lnTo>
                  <a:pt x="42222" y="5426"/>
                </a:lnTo>
                <a:cubicBezTo>
                  <a:pt x="42236" y="5747"/>
                  <a:pt x="42236" y="6054"/>
                  <a:pt x="42236" y="6375"/>
                </a:cubicBezTo>
                <a:cubicBezTo>
                  <a:pt x="42250" y="6877"/>
                  <a:pt x="42264" y="7379"/>
                  <a:pt x="42264" y="7881"/>
                </a:cubicBezTo>
                <a:cubicBezTo>
                  <a:pt x="42292" y="9053"/>
                  <a:pt x="42334" y="10225"/>
                  <a:pt x="42362" y="11396"/>
                </a:cubicBezTo>
                <a:cubicBezTo>
                  <a:pt x="42362" y="11661"/>
                  <a:pt x="42376" y="11926"/>
                  <a:pt x="42376" y="12191"/>
                </a:cubicBezTo>
                <a:lnTo>
                  <a:pt x="42501" y="16306"/>
                </a:lnTo>
                <a:cubicBezTo>
                  <a:pt x="42529" y="17729"/>
                  <a:pt x="42571" y="19166"/>
                  <a:pt x="42599" y="20588"/>
                </a:cubicBezTo>
                <a:cubicBezTo>
                  <a:pt x="42627" y="21704"/>
                  <a:pt x="42655" y="22806"/>
                  <a:pt x="42669" y="23922"/>
                </a:cubicBezTo>
                <a:cubicBezTo>
                  <a:pt x="42669" y="24619"/>
                  <a:pt x="42683" y="25317"/>
                  <a:pt x="42683" y="26028"/>
                </a:cubicBezTo>
                <a:cubicBezTo>
                  <a:pt x="42683" y="26405"/>
                  <a:pt x="42697" y="26782"/>
                  <a:pt x="42697" y="27158"/>
                </a:cubicBezTo>
                <a:cubicBezTo>
                  <a:pt x="42697" y="27326"/>
                  <a:pt x="42697" y="27493"/>
                  <a:pt x="42697" y="27660"/>
                </a:cubicBezTo>
                <a:lnTo>
                  <a:pt x="42697" y="28065"/>
                </a:lnTo>
                <a:cubicBezTo>
                  <a:pt x="42697" y="28497"/>
                  <a:pt x="42697" y="28930"/>
                  <a:pt x="42683" y="29362"/>
                </a:cubicBezTo>
                <a:cubicBezTo>
                  <a:pt x="42683" y="29836"/>
                  <a:pt x="42683" y="30311"/>
                  <a:pt x="42669" y="30799"/>
                </a:cubicBezTo>
                <a:cubicBezTo>
                  <a:pt x="42655" y="31426"/>
                  <a:pt x="42641" y="32068"/>
                  <a:pt x="42627" y="32696"/>
                </a:cubicBezTo>
                <a:cubicBezTo>
                  <a:pt x="42613" y="32933"/>
                  <a:pt x="42613" y="33156"/>
                  <a:pt x="42599" y="33379"/>
                </a:cubicBezTo>
                <a:cubicBezTo>
                  <a:pt x="42585" y="33686"/>
                  <a:pt x="42571" y="33993"/>
                  <a:pt x="42557" y="34286"/>
                </a:cubicBezTo>
                <a:cubicBezTo>
                  <a:pt x="42543" y="34425"/>
                  <a:pt x="42543" y="34551"/>
                  <a:pt x="42529" y="34690"/>
                </a:cubicBezTo>
                <a:cubicBezTo>
                  <a:pt x="42515" y="34872"/>
                  <a:pt x="42515" y="35053"/>
                  <a:pt x="42501" y="35234"/>
                </a:cubicBezTo>
                <a:cubicBezTo>
                  <a:pt x="42474" y="35527"/>
                  <a:pt x="42460" y="35806"/>
                  <a:pt x="42432" y="36099"/>
                </a:cubicBezTo>
                <a:cubicBezTo>
                  <a:pt x="42390" y="36546"/>
                  <a:pt x="42348" y="36992"/>
                  <a:pt x="42292" y="37438"/>
                </a:cubicBezTo>
                <a:cubicBezTo>
                  <a:pt x="42264" y="37661"/>
                  <a:pt x="42222" y="37885"/>
                  <a:pt x="42195" y="38094"/>
                </a:cubicBezTo>
                <a:cubicBezTo>
                  <a:pt x="42167" y="38261"/>
                  <a:pt x="42139" y="38415"/>
                  <a:pt x="42097" y="38582"/>
                </a:cubicBezTo>
                <a:cubicBezTo>
                  <a:pt x="42069" y="38749"/>
                  <a:pt x="42027" y="38917"/>
                  <a:pt x="41985" y="39070"/>
                </a:cubicBezTo>
                <a:cubicBezTo>
                  <a:pt x="41957" y="39196"/>
                  <a:pt x="41930" y="39307"/>
                  <a:pt x="41888" y="39419"/>
                </a:cubicBezTo>
                <a:cubicBezTo>
                  <a:pt x="41860" y="39517"/>
                  <a:pt x="41832" y="39600"/>
                  <a:pt x="41804" y="39684"/>
                </a:cubicBezTo>
                <a:cubicBezTo>
                  <a:pt x="41762" y="39768"/>
                  <a:pt x="41720" y="39851"/>
                  <a:pt x="41678" y="39935"/>
                </a:cubicBezTo>
                <a:cubicBezTo>
                  <a:pt x="41678" y="39963"/>
                  <a:pt x="41664" y="39977"/>
                  <a:pt x="41651" y="40005"/>
                </a:cubicBezTo>
                <a:lnTo>
                  <a:pt x="41637" y="40005"/>
                </a:lnTo>
                <a:cubicBezTo>
                  <a:pt x="40270" y="40144"/>
                  <a:pt x="38903" y="40298"/>
                  <a:pt x="37536" y="40465"/>
                </a:cubicBezTo>
                <a:cubicBezTo>
                  <a:pt x="37229" y="40493"/>
                  <a:pt x="36922" y="40535"/>
                  <a:pt x="36601" y="40577"/>
                </a:cubicBezTo>
                <a:cubicBezTo>
                  <a:pt x="35443" y="40716"/>
                  <a:pt x="34272" y="40842"/>
                  <a:pt x="33114" y="40981"/>
                </a:cubicBezTo>
                <a:cubicBezTo>
                  <a:pt x="31817" y="41135"/>
                  <a:pt x="30520" y="41288"/>
                  <a:pt x="29222" y="41428"/>
                </a:cubicBezTo>
                <a:cubicBezTo>
                  <a:pt x="27256" y="41637"/>
                  <a:pt x="25303" y="41832"/>
                  <a:pt x="23336" y="41999"/>
                </a:cubicBezTo>
                <a:cubicBezTo>
                  <a:pt x="21774" y="42125"/>
                  <a:pt x="20226" y="42237"/>
                  <a:pt x="18663" y="42320"/>
                </a:cubicBezTo>
                <a:cubicBezTo>
                  <a:pt x="18091" y="42348"/>
                  <a:pt x="17533" y="42376"/>
                  <a:pt x="16962" y="42404"/>
                </a:cubicBezTo>
                <a:cubicBezTo>
                  <a:pt x="16334" y="42418"/>
                  <a:pt x="15720" y="42446"/>
                  <a:pt x="15106" y="42446"/>
                </a:cubicBezTo>
                <a:cubicBezTo>
                  <a:pt x="14719" y="42452"/>
                  <a:pt x="14332" y="42455"/>
                  <a:pt x="13946" y="42455"/>
                </a:cubicBezTo>
                <a:cubicBezTo>
                  <a:pt x="13400" y="42455"/>
                  <a:pt x="12856" y="42448"/>
                  <a:pt x="12317" y="42432"/>
                </a:cubicBezTo>
                <a:cubicBezTo>
                  <a:pt x="11577" y="42418"/>
                  <a:pt x="10852" y="42376"/>
                  <a:pt x="10113" y="42320"/>
                </a:cubicBezTo>
                <a:cubicBezTo>
                  <a:pt x="9527" y="42278"/>
                  <a:pt x="8955" y="42223"/>
                  <a:pt x="8369" y="42153"/>
                </a:cubicBezTo>
                <a:cubicBezTo>
                  <a:pt x="7909" y="42083"/>
                  <a:pt x="7449" y="42013"/>
                  <a:pt x="6988" y="41930"/>
                </a:cubicBezTo>
                <a:cubicBezTo>
                  <a:pt x="6654" y="41860"/>
                  <a:pt x="6305" y="41790"/>
                  <a:pt x="5970" y="41707"/>
                </a:cubicBezTo>
                <a:cubicBezTo>
                  <a:pt x="5705" y="41637"/>
                  <a:pt x="5426" y="41553"/>
                  <a:pt x="5161" y="41469"/>
                </a:cubicBezTo>
                <a:cubicBezTo>
                  <a:pt x="4966" y="41400"/>
                  <a:pt x="4757" y="41330"/>
                  <a:pt x="4561" y="41246"/>
                </a:cubicBezTo>
                <a:cubicBezTo>
                  <a:pt x="4408" y="41190"/>
                  <a:pt x="4268" y="41121"/>
                  <a:pt x="4115" y="41051"/>
                </a:cubicBezTo>
                <a:cubicBezTo>
                  <a:pt x="4003" y="41009"/>
                  <a:pt x="3892" y="40953"/>
                  <a:pt x="3794" y="40898"/>
                </a:cubicBezTo>
                <a:cubicBezTo>
                  <a:pt x="3710" y="40856"/>
                  <a:pt x="3627" y="40800"/>
                  <a:pt x="3557" y="40758"/>
                </a:cubicBezTo>
                <a:cubicBezTo>
                  <a:pt x="3487" y="40716"/>
                  <a:pt x="3431" y="40688"/>
                  <a:pt x="3376" y="40646"/>
                </a:cubicBezTo>
                <a:cubicBezTo>
                  <a:pt x="3208" y="40535"/>
                  <a:pt x="3055" y="40423"/>
                  <a:pt x="2901" y="40298"/>
                </a:cubicBezTo>
                <a:cubicBezTo>
                  <a:pt x="2846" y="40242"/>
                  <a:pt x="2776" y="40186"/>
                  <a:pt x="2720" y="40116"/>
                </a:cubicBezTo>
                <a:cubicBezTo>
                  <a:pt x="2692" y="40102"/>
                  <a:pt x="2678" y="40075"/>
                  <a:pt x="2664" y="40061"/>
                </a:cubicBezTo>
                <a:cubicBezTo>
                  <a:pt x="2608" y="40019"/>
                  <a:pt x="2567" y="39963"/>
                  <a:pt x="2525" y="39921"/>
                </a:cubicBezTo>
                <a:cubicBezTo>
                  <a:pt x="2483" y="39865"/>
                  <a:pt x="2441" y="39810"/>
                  <a:pt x="2399" y="39754"/>
                </a:cubicBezTo>
                <a:cubicBezTo>
                  <a:pt x="2385" y="39726"/>
                  <a:pt x="2371" y="39712"/>
                  <a:pt x="2357" y="39698"/>
                </a:cubicBezTo>
                <a:cubicBezTo>
                  <a:pt x="2330" y="39642"/>
                  <a:pt x="2288" y="39600"/>
                  <a:pt x="2260" y="39544"/>
                </a:cubicBezTo>
                <a:cubicBezTo>
                  <a:pt x="2232" y="39489"/>
                  <a:pt x="2204" y="39447"/>
                  <a:pt x="2176" y="39391"/>
                </a:cubicBezTo>
                <a:cubicBezTo>
                  <a:pt x="2162" y="39377"/>
                  <a:pt x="2148" y="39335"/>
                  <a:pt x="2134" y="39307"/>
                </a:cubicBezTo>
                <a:cubicBezTo>
                  <a:pt x="2120" y="39293"/>
                  <a:pt x="2106" y="39266"/>
                  <a:pt x="2092" y="39238"/>
                </a:cubicBezTo>
                <a:cubicBezTo>
                  <a:pt x="2092" y="39224"/>
                  <a:pt x="2078" y="39196"/>
                  <a:pt x="2064" y="39168"/>
                </a:cubicBezTo>
                <a:cubicBezTo>
                  <a:pt x="2051" y="39112"/>
                  <a:pt x="2023" y="39070"/>
                  <a:pt x="2009" y="39014"/>
                </a:cubicBezTo>
                <a:cubicBezTo>
                  <a:pt x="1995" y="38973"/>
                  <a:pt x="1981" y="38917"/>
                  <a:pt x="1967" y="38875"/>
                </a:cubicBezTo>
                <a:cubicBezTo>
                  <a:pt x="1967" y="38847"/>
                  <a:pt x="1953" y="38819"/>
                  <a:pt x="1953" y="38791"/>
                </a:cubicBezTo>
                <a:cubicBezTo>
                  <a:pt x="1939" y="38735"/>
                  <a:pt x="1925" y="38694"/>
                  <a:pt x="1911" y="38652"/>
                </a:cubicBezTo>
                <a:cubicBezTo>
                  <a:pt x="1883" y="38456"/>
                  <a:pt x="1869" y="38275"/>
                  <a:pt x="1869" y="38080"/>
                </a:cubicBezTo>
                <a:lnTo>
                  <a:pt x="1869" y="38038"/>
                </a:lnTo>
                <a:cubicBezTo>
                  <a:pt x="1869" y="38010"/>
                  <a:pt x="1869" y="37968"/>
                  <a:pt x="1869" y="37940"/>
                </a:cubicBezTo>
                <a:cubicBezTo>
                  <a:pt x="1883" y="37899"/>
                  <a:pt x="1883" y="37857"/>
                  <a:pt x="1883" y="37815"/>
                </a:cubicBezTo>
                <a:cubicBezTo>
                  <a:pt x="1883" y="37675"/>
                  <a:pt x="1883" y="37550"/>
                  <a:pt x="1883" y="37410"/>
                </a:cubicBezTo>
                <a:lnTo>
                  <a:pt x="1897" y="36838"/>
                </a:lnTo>
                <a:cubicBezTo>
                  <a:pt x="1897" y="36532"/>
                  <a:pt x="1897" y="36239"/>
                  <a:pt x="1897" y="35946"/>
                </a:cubicBezTo>
                <a:cubicBezTo>
                  <a:pt x="1897" y="35430"/>
                  <a:pt x="1883" y="34914"/>
                  <a:pt x="1883" y="34397"/>
                </a:cubicBezTo>
                <a:cubicBezTo>
                  <a:pt x="1883" y="33686"/>
                  <a:pt x="1869" y="32989"/>
                  <a:pt x="1855" y="32277"/>
                </a:cubicBezTo>
                <a:cubicBezTo>
                  <a:pt x="1855" y="32124"/>
                  <a:pt x="1855" y="31970"/>
                  <a:pt x="1841" y="31817"/>
                </a:cubicBezTo>
                <a:cubicBezTo>
                  <a:pt x="1841" y="31329"/>
                  <a:pt x="1827" y="30841"/>
                  <a:pt x="1813" y="30352"/>
                </a:cubicBezTo>
                <a:cubicBezTo>
                  <a:pt x="1813" y="29836"/>
                  <a:pt x="1799" y="29320"/>
                  <a:pt x="1786" y="28804"/>
                </a:cubicBezTo>
                <a:cubicBezTo>
                  <a:pt x="1758" y="27507"/>
                  <a:pt x="1730" y="26210"/>
                  <a:pt x="1688" y="24912"/>
                </a:cubicBezTo>
                <a:cubicBezTo>
                  <a:pt x="1632" y="22876"/>
                  <a:pt x="1576" y="20825"/>
                  <a:pt x="1507" y="18789"/>
                </a:cubicBezTo>
                <a:cubicBezTo>
                  <a:pt x="1451" y="16822"/>
                  <a:pt x="1381" y="14869"/>
                  <a:pt x="1311" y="12903"/>
                </a:cubicBezTo>
                <a:cubicBezTo>
                  <a:pt x="1297" y="12289"/>
                  <a:pt x="1269" y="11661"/>
                  <a:pt x="1255" y="11047"/>
                </a:cubicBezTo>
                <a:cubicBezTo>
                  <a:pt x="1214" y="9890"/>
                  <a:pt x="1158" y="8746"/>
                  <a:pt x="1116" y="7588"/>
                </a:cubicBezTo>
                <a:cubicBezTo>
                  <a:pt x="1088" y="6793"/>
                  <a:pt x="1046" y="5984"/>
                  <a:pt x="1004" y="5175"/>
                </a:cubicBezTo>
                <a:cubicBezTo>
                  <a:pt x="990" y="4617"/>
                  <a:pt x="963" y="4059"/>
                  <a:pt x="935" y="3501"/>
                </a:cubicBezTo>
                <a:cubicBezTo>
                  <a:pt x="907" y="2999"/>
                  <a:pt x="879" y="2511"/>
                  <a:pt x="851" y="2023"/>
                </a:cubicBezTo>
                <a:cubicBezTo>
                  <a:pt x="837" y="1827"/>
                  <a:pt x="823" y="1632"/>
                  <a:pt x="809" y="1423"/>
                </a:cubicBezTo>
                <a:cubicBezTo>
                  <a:pt x="795" y="1214"/>
                  <a:pt x="781" y="1004"/>
                  <a:pt x="753" y="795"/>
                </a:cubicBezTo>
                <a:cubicBezTo>
                  <a:pt x="753" y="767"/>
                  <a:pt x="753" y="739"/>
                  <a:pt x="753" y="712"/>
                </a:cubicBezTo>
                <a:lnTo>
                  <a:pt x="2567" y="712"/>
                </a:lnTo>
                <a:cubicBezTo>
                  <a:pt x="3152" y="725"/>
                  <a:pt x="3738" y="725"/>
                  <a:pt x="4324" y="739"/>
                </a:cubicBezTo>
                <a:lnTo>
                  <a:pt x="4617" y="739"/>
                </a:lnTo>
                <a:lnTo>
                  <a:pt x="4910" y="753"/>
                </a:lnTo>
                <a:lnTo>
                  <a:pt x="4924" y="84"/>
                </a:lnTo>
                <a:cubicBezTo>
                  <a:pt x="4352" y="70"/>
                  <a:pt x="3780" y="56"/>
                  <a:pt x="3208" y="56"/>
                </a:cubicBezTo>
                <a:cubicBezTo>
                  <a:pt x="2692" y="42"/>
                  <a:pt x="2176" y="42"/>
                  <a:pt x="1660" y="42"/>
                </a:cubicBezTo>
                <a:lnTo>
                  <a:pt x="0" y="42"/>
                </a:lnTo>
                <a:lnTo>
                  <a:pt x="0" y="56"/>
                </a:lnTo>
                <a:lnTo>
                  <a:pt x="56" y="447"/>
                </a:lnTo>
                <a:cubicBezTo>
                  <a:pt x="70" y="516"/>
                  <a:pt x="70" y="586"/>
                  <a:pt x="84" y="656"/>
                </a:cubicBezTo>
                <a:cubicBezTo>
                  <a:pt x="84" y="698"/>
                  <a:pt x="84" y="739"/>
                  <a:pt x="98" y="767"/>
                </a:cubicBezTo>
                <a:cubicBezTo>
                  <a:pt x="112" y="935"/>
                  <a:pt x="126" y="1088"/>
                  <a:pt x="126" y="1256"/>
                </a:cubicBezTo>
                <a:cubicBezTo>
                  <a:pt x="140" y="1437"/>
                  <a:pt x="154" y="1618"/>
                  <a:pt x="167" y="1800"/>
                </a:cubicBezTo>
                <a:cubicBezTo>
                  <a:pt x="181" y="2037"/>
                  <a:pt x="195" y="2288"/>
                  <a:pt x="209" y="2539"/>
                </a:cubicBezTo>
                <a:cubicBezTo>
                  <a:pt x="237" y="2985"/>
                  <a:pt x="265" y="3445"/>
                  <a:pt x="279" y="3892"/>
                </a:cubicBezTo>
                <a:cubicBezTo>
                  <a:pt x="321" y="4561"/>
                  <a:pt x="349" y="5245"/>
                  <a:pt x="377" y="5928"/>
                </a:cubicBezTo>
                <a:cubicBezTo>
                  <a:pt x="405" y="6598"/>
                  <a:pt x="433" y="7267"/>
                  <a:pt x="460" y="7951"/>
                </a:cubicBezTo>
                <a:lnTo>
                  <a:pt x="488" y="8439"/>
                </a:lnTo>
                <a:cubicBezTo>
                  <a:pt x="516" y="9137"/>
                  <a:pt x="544" y="9834"/>
                  <a:pt x="572" y="10531"/>
                </a:cubicBezTo>
                <a:cubicBezTo>
                  <a:pt x="600" y="11201"/>
                  <a:pt x="614" y="11870"/>
                  <a:pt x="642" y="12554"/>
                </a:cubicBezTo>
                <a:cubicBezTo>
                  <a:pt x="684" y="13572"/>
                  <a:pt x="711" y="14604"/>
                  <a:pt x="753" y="15637"/>
                </a:cubicBezTo>
                <a:cubicBezTo>
                  <a:pt x="823" y="17882"/>
                  <a:pt x="893" y="20142"/>
                  <a:pt x="963" y="22388"/>
                </a:cubicBezTo>
                <a:cubicBezTo>
                  <a:pt x="990" y="23559"/>
                  <a:pt x="1018" y="24717"/>
                  <a:pt x="1046" y="25889"/>
                </a:cubicBezTo>
                <a:cubicBezTo>
                  <a:pt x="1074" y="26977"/>
                  <a:pt x="1102" y="28065"/>
                  <a:pt x="1130" y="29167"/>
                </a:cubicBezTo>
                <a:cubicBezTo>
                  <a:pt x="1158" y="30101"/>
                  <a:pt x="1172" y="31036"/>
                  <a:pt x="1186" y="31970"/>
                </a:cubicBezTo>
                <a:cubicBezTo>
                  <a:pt x="1186" y="32124"/>
                  <a:pt x="1186" y="32277"/>
                  <a:pt x="1200" y="32431"/>
                </a:cubicBezTo>
                <a:cubicBezTo>
                  <a:pt x="1200" y="33044"/>
                  <a:pt x="1214" y="33658"/>
                  <a:pt x="1228" y="34272"/>
                </a:cubicBezTo>
                <a:cubicBezTo>
                  <a:pt x="1228" y="34690"/>
                  <a:pt x="1228" y="35095"/>
                  <a:pt x="1228" y="35499"/>
                </a:cubicBezTo>
                <a:cubicBezTo>
                  <a:pt x="1228" y="35723"/>
                  <a:pt x="1228" y="35932"/>
                  <a:pt x="1228" y="36155"/>
                </a:cubicBezTo>
                <a:cubicBezTo>
                  <a:pt x="1228" y="36406"/>
                  <a:pt x="1228" y="36657"/>
                  <a:pt x="1228" y="36908"/>
                </a:cubicBezTo>
                <a:cubicBezTo>
                  <a:pt x="1228" y="37117"/>
                  <a:pt x="1228" y="37327"/>
                  <a:pt x="1228" y="37536"/>
                </a:cubicBezTo>
                <a:cubicBezTo>
                  <a:pt x="1228" y="37606"/>
                  <a:pt x="1214" y="37675"/>
                  <a:pt x="1214" y="37731"/>
                </a:cubicBezTo>
                <a:cubicBezTo>
                  <a:pt x="1214" y="37773"/>
                  <a:pt x="1214" y="37815"/>
                  <a:pt x="1214" y="37857"/>
                </a:cubicBezTo>
                <a:cubicBezTo>
                  <a:pt x="1214" y="37871"/>
                  <a:pt x="1214" y="37885"/>
                  <a:pt x="1214" y="37913"/>
                </a:cubicBezTo>
                <a:cubicBezTo>
                  <a:pt x="1214" y="37954"/>
                  <a:pt x="1214" y="38010"/>
                  <a:pt x="1214" y="38052"/>
                </a:cubicBezTo>
                <a:cubicBezTo>
                  <a:pt x="1200" y="38122"/>
                  <a:pt x="1200" y="38205"/>
                  <a:pt x="1214" y="38275"/>
                </a:cubicBezTo>
                <a:cubicBezTo>
                  <a:pt x="1214" y="38317"/>
                  <a:pt x="1214" y="38359"/>
                  <a:pt x="1214" y="38401"/>
                </a:cubicBezTo>
                <a:cubicBezTo>
                  <a:pt x="1228" y="38526"/>
                  <a:pt x="1242" y="38638"/>
                  <a:pt x="1255" y="38763"/>
                </a:cubicBezTo>
                <a:cubicBezTo>
                  <a:pt x="1269" y="38833"/>
                  <a:pt x="1283" y="38903"/>
                  <a:pt x="1311" y="38973"/>
                </a:cubicBezTo>
                <a:cubicBezTo>
                  <a:pt x="1325" y="39056"/>
                  <a:pt x="1353" y="39140"/>
                  <a:pt x="1381" y="39224"/>
                </a:cubicBezTo>
                <a:cubicBezTo>
                  <a:pt x="1395" y="39279"/>
                  <a:pt x="1423" y="39349"/>
                  <a:pt x="1451" y="39405"/>
                </a:cubicBezTo>
                <a:cubicBezTo>
                  <a:pt x="1465" y="39461"/>
                  <a:pt x="1493" y="39517"/>
                  <a:pt x="1507" y="39572"/>
                </a:cubicBezTo>
                <a:cubicBezTo>
                  <a:pt x="1576" y="39698"/>
                  <a:pt x="1632" y="39810"/>
                  <a:pt x="1716" y="39935"/>
                </a:cubicBezTo>
                <a:cubicBezTo>
                  <a:pt x="1772" y="40033"/>
                  <a:pt x="1827" y="40116"/>
                  <a:pt x="1897" y="40200"/>
                </a:cubicBezTo>
                <a:cubicBezTo>
                  <a:pt x="1953" y="40270"/>
                  <a:pt x="2009" y="40354"/>
                  <a:pt x="2078" y="40423"/>
                </a:cubicBezTo>
                <a:cubicBezTo>
                  <a:pt x="2148" y="40493"/>
                  <a:pt x="2232" y="40577"/>
                  <a:pt x="2302" y="40660"/>
                </a:cubicBezTo>
                <a:cubicBezTo>
                  <a:pt x="2511" y="40842"/>
                  <a:pt x="2734" y="41023"/>
                  <a:pt x="2957" y="41176"/>
                </a:cubicBezTo>
                <a:cubicBezTo>
                  <a:pt x="3027" y="41218"/>
                  <a:pt x="3097" y="41260"/>
                  <a:pt x="3166" y="41302"/>
                </a:cubicBezTo>
                <a:cubicBezTo>
                  <a:pt x="3264" y="41358"/>
                  <a:pt x="3362" y="41414"/>
                  <a:pt x="3445" y="41469"/>
                </a:cubicBezTo>
                <a:cubicBezTo>
                  <a:pt x="3557" y="41525"/>
                  <a:pt x="3669" y="41581"/>
                  <a:pt x="3780" y="41637"/>
                </a:cubicBezTo>
                <a:cubicBezTo>
                  <a:pt x="3906" y="41693"/>
                  <a:pt x="4045" y="41762"/>
                  <a:pt x="4185" y="41818"/>
                </a:cubicBezTo>
                <a:cubicBezTo>
                  <a:pt x="4366" y="41888"/>
                  <a:pt x="4561" y="41972"/>
                  <a:pt x="4743" y="42027"/>
                </a:cubicBezTo>
                <a:cubicBezTo>
                  <a:pt x="4980" y="42111"/>
                  <a:pt x="5217" y="42181"/>
                  <a:pt x="5454" y="42251"/>
                </a:cubicBezTo>
                <a:cubicBezTo>
                  <a:pt x="5775" y="42348"/>
                  <a:pt x="6096" y="42418"/>
                  <a:pt x="6416" y="42488"/>
                </a:cubicBezTo>
                <a:cubicBezTo>
                  <a:pt x="6849" y="42585"/>
                  <a:pt x="7281" y="42669"/>
                  <a:pt x="7714" y="42725"/>
                </a:cubicBezTo>
                <a:cubicBezTo>
                  <a:pt x="8230" y="42808"/>
                  <a:pt x="8760" y="42878"/>
                  <a:pt x="9276" y="42920"/>
                </a:cubicBezTo>
                <a:cubicBezTo>
                  <a:pt x="9973" y="42990"/>
                  <a:pt x="10657" y="43032"/>
                  <a:pt x="11354" y="43073"/>
                </a:cubicBezTo>
                <a:cubicBezTo>
                  <a:pt x="12247" y="43115"/>
                  <a:pt x="13126" y="43129"/>
                  <a:pt x="14018" y="43129"/>
                </a:cubicBezTo>
                <a:cubicBezTo>
                  <a:pt x="15134" y="43129"/>
                  <a:pt x="16264" y="43101"/>
                  <a:pt x="17380" y="43046"/>
                </a:cubicBezTo>
                <a:cubicBezTo>
                  <a:pt x="18133" y="43018"/>
                  <a:pt x="18886" y="42990"/>
                  <a:pt x="19626" y="42934"/>
                </a:cubicBezTo>
                <a:cubicBezTo>
                  <a:pt x="20351" y="42892"/>
                  <a:pt x="21090" y="42850"/>
                  <a:pt x="21816" y="42795"/>
                </a:cubicBezTo>
                <a:cubicBezTo>
                  <a:pt x="23713" y="42641"/>
                  <a:pt x="25610" y="42474"/>
                  <a:pt x="27507" y="42278"/>
                </a:cubicBezTo>
                <a:cubicBezTo>
                  <a:pt x="28929" y="42125"/>
                  <a:pt x="30352" y="41972"/>
                  <a:pt x="31775" y="41804"/>
                </a:cubicBezTo>
                <a:cubicBezTo>
                  <a:pt x="32765" y="41693"/>
                  <a:pt x="33770" y="41581"/>
                  <a:pt x="34774" y="41455"/>
                </a:cubicBezTo>
                <a:cubicBezTo>
                  <a:pt x="35527" y="41372"/>
                  <a:pt x="36294" y="41288"/>
                  <a:pt x="37061" y="41190"/>
                </a:cubicBezTo>
                <a:cubicBezTo>
                  <a:pt x="38470" y="41023"/>
                  <a:pt x="39893" y="40856"/>
                  <a:pt x="41316" y="40716"/>
                </a:cubicBezTo>
                <a:cubicBezTo>
                  <a:pt x="41413" y="40702"/>
                  <a:pt x="41525" y="40688"/>
                  <a:pt x="41637" y="40674"/>
                </a:cubicBezTo>
                <a:cubicBezTo>
                  <a:pt x="41762" y="40660"/>
                  <a:pt x="41888" y="40646"/>
                  <a:pt x="42013" y="40632"/>
                </a:cubicBezTo>
                <a:lnTo>
                  <a:pt x="42097" y="40521"/>
                </a:lnTo>
                <a:cubicBezTo>
                  <a:pt x="42111" y="40507"/>
                  <a:pt x="42125" y="40493"/>
                  <a:pt x="42139" y="40479"/>
                </a:cubicBezTo>
                <a:cubicBezTo>
                  <a:pt x="42153" y="40451"/>
                  <a:pt x="42153" y="40437"/>
                  <a:pt x="42167" y="40423"/>
                </a:cubicBezTo>
                <a:cubicBezTo>
                  <a:pt x="42208" y="40354"/>
                  <a:pt x="42250" y="40298"/>
                  <a:pt x="42278" y="40228"/>
                </a:cubicBezTo>
                <a:cubicBezTo>
                  <a:pt x="42334" y="40130"/>
                  <a:pt x="42376" y="40033"/>
                  <a:pt x="42418" y="39935"/>
                </a:cubicBezTo>
                <a:cubicBezTo>
                  <a:pt x="42474" y="39796"/>
                  <a:pt x="42515" y="39656"/>
                  <a:pt x="42557" y="39517"/>
                </a:cubicBezTo>
                <a:cubicBezTo>
                  <a:pt x="42585" y="39419"/>
                  <a:pt x="42613" y="39307"/>
                  <a:pt x="42641" y="39196"/>
                </a:cubicBezTo>
                <a:cubicBezTo>
                  <a:pt x="42697" y="38973"/>
                  <a:pt x="42752" y="38735"/>
                  <a:pt x="42794" y="38498"/>
                </a:cubicBezTo>
                <a:cubicBezTo>
                  <a:pt x="42822" y="38331"/>
                  <a:pt x="42864" y="38150"/>
                  <a:pt x="42878" y="37968"/>
                </a:cubicBezTo>
                <a:cubicBezTo>
                  <a:pt x="42906" y="37871"/>
                  <a:pt x="42920" y="37773"/>
                  <a:pt x="42934" y="37675"/>
                </a:cubicBezTo>
                <a:cubicBezTo>
                  <a:pt x="42948" y="37494"/>
                  <a:pt x="42976" y="37327"/>
                  <a:pt x="42990" y="37145"/>
                </a:cubicBezTo>
                <a:cubicBezTo>
                  <a:pt x="43017" y="37006"/>
                  <a:pt x="43031" y="36852"/>
                  <a:pt x="43045" y="36713"/>
                </a:cubicBezTo>
                <a:cubicBezTo>
                  <a:pt x="43045" y="36643"/>
                  <a:pt x="43059" y="36573"/>
                  <a:pt x="43059" y="36504"/>
                </a:cubicBezTo>
                <a:cubicBezTo>
                  <a:pt x="43115" y="35988"/>
                  <a:pt x="43157" y="35471"/>
                  <a:pt x="43185" y="34955"/>
                </a:cubicBezTo>
                <a:cubicBezTo>
                  <a:pt x="43227" y="34272"/>
                  <a:pt x="43255" y="33574"/>
                  <a:pt x="43283" y="32891"/>
                </a:cubicBezTo>
                <a:cubicBezTo>
                  <a:pt x="43296" y="32417"/>
                  <a:pt x="43310" y="31929"/>
                  <a:pt x="43324" y="31454"/>
                </a:cubicBezTo>
                <a:cubicBezTo>
                  <a:pt x="43338" y="30757"/>
                  <a:pt x="43352" y="30059"/>
                  <a:pt x="43352" y="29362"/>
                </a:cubicBezTo>
                <a:cubicBezTo>
                  <a:pt x="43366" y="28930"/>
                  <a:pt x="43366" y="28497"/>
                  <a:pt x="43366" y="28065"/>
                </a:cubicBezTo>
                <a:lnTo>
                  <a:pt x="43366" y="27660"/>
                </a:lnTo>
                <a:lnTo>
                  <a:pt x="43366" y="27563"/>
                </a:lnTo>
                <a:lnTo>
                  <a:pt x="43366" y="27465"/>
                </a:lnTo>
                <a:cubicBezTo>
                  <a:pt x="43366" y="27186"/>
                  <a:pt x="43366" y="26907"/>
                  <a:pt x="43366" y="26642"/>
                </a:cubicBezTo>
                <a:cubicBezTo>
                  <a:pt x="43352" y="26293"/>
                  <a:pt x="43352" y="25945"/>
                  <a:pt x="43352" y="25596"/>
                </a:cubicBezTo>
                <a:cubicBezTo>
                  <a:pt x="43338" y="24354"/>
                  <a:pt x="43324" y="23113"/>
                  <a:pt x="43296" y="21872"/>
                </a:cubicBezTo>
                <a:cubicBezTo>
                  <a:pt x="43269" y="20226"/>
                  <a:pt x="43227" y="18566"/>
                  <a:pt x="43185" y="16920"/>
                </a:cubicBezTo>
                <a:cubicBezTo>
                  <a:pt x="43171" y="16153"/>
                  <a:pt x="43143" y="15372"/>
                  <a:pt x="43115" y="14604"/>
                </a:cubicBezTo>
                <a:cubicBezTo>
                  <a:pt x="43101" y="13795"/>
                  <a:pt x="43073" y="12972"/>
                  <a:pt x="43045" y="12163"/>
                </a:cubicBezTo>
                <a:cubicBezTo>
                  <a:pt x="43017" y="10838"/>
                  <a:pt x="42976" y="9527"/>
                  <a:pt x="42948" y="8202"/>
                </a:cubicBezTo>
                <a:cubicBezTo>
                  <a:pt x="42934" y="7588"/>
                  <a:pt x="42920" y="6974"/>
                  <a:pt x="42906" y="6361"/>
                </a:cubicBezTo>
                <a:cubicBezTo>
                  <a:pt x="42906" y="5761"/>
                  <a:pt x="42892" y="5147"/>
                  <a:pt x="42892" y="4547"/>
                </a:cubicBezTo>
                <a:cubicBezTo>
                  <a:pt x="42892" y="4115"/>
                  <a:pt x="42892" y="3683"/>
                  <a:pt x="42892" y="3250"/>
                </a:cubicBezTo>
                <a:cubicBezTo>
                  <a:pt x="42892" y="3027"/>
                  <a:pt x="42892" y="2790"/>
                  <a:pt x="42906" y="2567"/>
                </a:cubicBezTo>
                <a:cubicBezTo>
                  <a:pt x="42906" y="2385"/>
                  <a:pt x="42906" y="2190"/>
                  <a:pt x="42920" y="2009"/>
                </a:cubicBezTo>
                <a:cubicBezTo>
                  <a:pt x="42920" y="1827"/>
                  <a:pt x="42934" y="1660"/>
                  <a:pt x="42948" y="1479"/>
                </a:cubicBezTo>
                <a:cubicBezTo>
                  <a:pt x="42948" y="1353"/>
                  <a:pt x="42962" y="1242"/>
                  <a:pt x="42976" y="1116"/>
                </a:cubicBezTo>
                <a:cubicBezTo>
                  <a:pt x="42976" y="1018"/>
                  <a:pt x="42990" y="935"/>
                  <a:pt x="43004" y="837"/>
                </a:cubicBezTo>
                <a:cubicBezTo>
                  <a:pt x="43004" y="823"/>
                  <a:pt x="43004" y="809"/>
                  <a:pt x="43004" y="781"/>
                </a:cubicBezTo>
                <a:cubicBezTo>
                  <a:pt x="43017" y="739"/>
                  <a:pt x="43017" y="698"/>
                  <a:pt x="43031" y="642"/>
                </a:cubicBezTo>
                <a:cubicBezTo>
                  <a:pt x="43045" y="600"/>
                  <a:pt x="43045" y="558"/>
                  <a:pt x="43059" y="530"/>
                </a:cubicBezTo>
                <a:cubicBezTo>
                  <a:pt x="43059" y="516"/>
                  <a:pt x="43059" y="502"/>
                  <a:pt x="43059" y="502"/>
                </a:cubicBezTo>
                <a:cubicBezTo>
                  <a:pt x="43101" y="363"/>
                  <a:pt x="43143" y="237"/>
                  <a:pt x="43185" y="112"/>
                </a:cubicBezTo>
                <a:lnTo>
                  <a:pt x="43087" y="0"/>
                </a:lnTo>
                <a:close/>
              </a:path>
            </a:pathLst>
          </a:custGeom>
          <a:solidFill>
            <a:srgbClr val="243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47"/>
          <p:cNvSpPr/>
          <p:nvPr/>
        </p:nvSpPr>
        <p:spPr>
          <a:xfrm>
            <a:off x="4792284" y="1099380"/>
            <a:ext cx="1190667" cy="364850"/>
          </a:xfrm>
          <a:custGeom>
            <a:avLst/>
            <a:gdLst/>
            <a:ahLst/>
            <a:cxnLst/>
            <a:rect l="l" t="t" r="r" b="b"/>
            <a:pathLst>
              <a:path w="35193" h="10784" extrusionOk="0">
                <a:moveTo>
                  <a:pt x="35192" y="643"/>
                </a:moveTo>
                <a:cubicBezTo>
                  <a:pt x="20755" y="1898"/>
                  <a:pt x="11856" y="1"/>
                  <a:pt x="363" y="643"/>
                </a:cubicBezTo>
                <a:cubicBezTo>
                  <a:pt x="0" y="4423"/>
                  <a:pt x="1534" y="7198"/>
                  <a:pt x="1130" y="10197"/>
                </a:cubicBezTo>
                <a:cubicBezTo>
                  <a:pt x="12038" y="9012"/>
                  <a:pt x="23420" y="10783"/>
                  <a:pt x="34606" y="10197"/>
                </a:cubicBezTo>
                <a:cubicBezTo>
                  <a:pt x="34383" y="5887"/>
                  <a:pt x="34885" y="3139"/>
                  <a:pt x="35192" y="6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47"/>
          <p:cNvSpPr/>
          <p:nvPr/>
        </p:nvSpPr>
        <p:spPr>
          <a:xfrm>
            <a:off x="4752632" y="1066359"/>
            <a:ext cx="1204369" cy="354903"/>
          </a:xfrm>
          <a:custGeom>
            <a:avLst/>
            <a:gdLst/>
            <a:ahLst/>
            <a:cxnLst/>
            <a:rect l="l" t="t" r="r" b="b"/>
            <a:pathLst>
              <a:path w="35598" h="10490" extrusionOk="0">
                <a:moveTo>
                  <a:pt x="5496" y="670"/>
                </a:moveTo>
                <a:cubicBezTo>
                  <a:pt x="5580" y="670"/>
                  <a:pt x="5663" y="670"/>
                  <a:pt x="5747" y="684"/>
                </a:cubicBezTo>
                <a:lnTo>
                  <a:pt x="6947" y="684"/>
                </a:lnTo>
                <a:cubicBezTo>
                  <a:pt x="7728" y="698"/>
                  <a:pt x="8495" y="712"/>
                  <a:pt x="9276" y="740"/>
                </a:cubicBezTo>
                <a:cubicBezTo>
                  <a:pt x="10183" y="768"/>
                  <a:pt x="11103" y="796"/>
                  <a:pt x="12024" y="837"/>
                </a:cubicBezTo>
                <a:cubicBezTo>
                  <a:pt x="12470" y="851"/>
                  <a:pt x="12931" y="879"/>
                  <a:pt x="13391" y="893"/>
                </a:cubicBezTo>
                <a:cubicBezTo>
                  <a:pt x="13558" y="907"/>
                  <a:pt x="13726" y="907"/>
                  <a:pt x="13893" y="921"/>
                </a:cubicBezTo>
                <a:cubicBezTo>
                  <a:pt x="15651" y="991"/>
                  <a:pt x="17408" y="1075"/>
                  <a:pt x="19152" y="1144"/>
                </a:cubicBezTo>
                <a:cubicBezTo>
                  <a:pt x="19947" y="1172"/>
                  <a:pt x="20756" y="1186"/>
                  <a:pt x="21551" y="1214"/>
                </a:cubicBezTo>
                <a:cubicBezTo>
                  <a:pt x="22402" y="1228"/>
                  <a:pt x="23253" y="1242"/>
                  <a:pt x="24103" y="1256"/>
                </a:cubicBezTo>
                <a:cubicBezTo>
                  <a:pt x="25010" y="1256"/>
                  <a:pt x="25917" y="1256"/>
                  <a:pt x="26823" y="1242"/>
                </a:cubicBezTo>
                <a:cubicBezTo>
                  <a:pt x="27758" y="1228"/>
                  <a:pt x="28679" y="1200"/>
                  <a:pt x="29599" y="1172"/>
                </a:cubicBezTo>
                <a:cubicBezTo>
                  <a:pt x="30687" y="1130"/>
                  <a:pt x="31761" y="1075"/>
                  <a:pt x="32849" y="1005"/>
                </a:cubicBezTo>
                <a:cubicBezTo>
                  <a:pt x="33421" y="963"/>
                  <a:pt x="34007" y="921"/>
                  <a:pt x="34579" y="865"/>
                </a:cubicBezTo>
                <a:lnTo>
                  <a:pt x="34844" y="851"/>
                </a:lnTo>
                <a:lnTo>
                  <a:pt x="34830" y="907"/>
                </a:lnTo>
                <a:cubicBezTo>
                  <a:pt x="34816" y="991"/>
                  <a:pt x="34816" y="1061"/>
                  <a:pt x="34802" y="1144"/>
                </a:cubicBezTo>
                <a:cubicBezTo>
                  <a:pt x="34746" y="1605"/>
                  <a:pt x="34676" y="2051"/>
                  <a:pt x="34621" y="2497"/>
                </a:cubicBezTo>
                <a:cubicBezTo>
                  <a:pt x="34607" y="2609"/>
                  <a:pt x="34593" y="2721"/>
                  <a:pt x="34579" y="2832"/>
                </a:cubicBezTo>
                <a:cubicBezTo>
                  <a:pt x="34551" y="3111"/>
                  <a:pt x="34509" y="3404"/>
                  <a:pt x="34481" y="3697"/>
                </a:cubicBezTo>
                <a:cubicBezTo>
                  <a:pt x="34453" y="3962"/>
                  <a:pt x="34425" y="4213"/>
                  <a:pt x="34398" y="4478"/>
                </a:cubicBezTo>
                <a:cubicBezTo>
                  <a:pt x="34384" y="4659"/>
                  <a:pt x="34370" y="4841"/>
                  <a:pt x="34356" y="5022"/>
                </a:cubicBezTo>
                <a:cubicBezTo>
                  <a:pt x="34342" y="5301"/>
                  <a:pt x="34314" y="5566"/>
                  <a:pt x="34300" y="5831"/>
                </a:cubicBezTo>
                <a:cubicBezTo>
                  <a:pt x="34300" y="6040"/>
                  <a:pt x="34286" y="6236"/>
                  <a:pt x="34272" y="6445"/>
                </a:cubicBezTo>
                <a:cubicBezTo>
                  <a:pt x="34272" y="6640"/>
                  <a:pt x="34272" y="6835"/>
                  <a:pt x="34258" y="7031"/>
                </a:cubicBezTo>
                <a:cubicBezTo>
                  <a:pt x="34258" y="7184"/>
                  <a:pt x="34258" y="7338"/>
                  <a:pt x="34258" y="7505"/>
                </a:cubicBezTo>
                <a:cubicBezTo>
                  <a:pt x="34244" y="7937"/>
                  <a:pt x="34244" y="8384"/>
                  <a:pt x="34258" y="8830"/>
                </a:cubicBezTo>
                <a:cubicBezTo>
                  <a:pt x="34258" y="8983"/>
                  <a:pt x="34272" y="9151"/>
                  <a:pt x="34272" y="9304"/>
                </a:cubicBezTo>
                <a:cubicBezTo>
                  <a:pt x="34272" y="9388"/>
                  <a:pt x="34286" y="9472"/>
                  <a:pt x="34286" y="9555"/>
                </a:cubicBezTo>
                <a:cubicBezTo>
                  <a:pt x="34286" y="9611"/>
                  <a:pt x="34286" y="9667"/>
                  <a:pt x="34286" y="9723"/>
                </a:cubicBezTo>
                <a:cubicBezTo>
                  <a:pt x="33700" y="9751"/>
                  <a:pt x="33114" y="9765"/>
                  <a:pt x="32528" y="9779"/>
                </a:cubicBezTo>
                <a:cubicBezTo>
                  <a:pt x="31608" y="9810"/>
                  <a:pt x="30695" y="9826"/>
                  <a:pt x="29778" y="9826"/>
                </a:cubicBezTo>
                <a:cubicBezTo>
                  <a:pt x="29473" y="9826"/>
                  <a:pt x="29167" y="9824"/>
                  <a:pt x="28860" y="9820"/>
                </a:cubicBezTo>
                <a:cubicBezTo>
                  <a:pt x="27102" y="9806"/>
                  <a:pt x="25359" y="9765"/>
                  <a:pt x="23601" y="9709"/>
                </a:cubicBezTo>
                <a:cubicBezTo>
                  <a:pt x="22806" y="9681"/>
                  <a:pt x="22025" y="9639"/>
                  <a:pt x="21230" y="9611"/>
                </a:cubicBezTo>
                <a:cubicBezTo>
                  <a:pt x="21049" y="9611"/>
                  <a:pt x="20881" y="9597"/>
                  <a:pt x="20700" y="9597"/>
                </a:cubicBezTo>
                <a:cubicBezTo>
                  <a:pt x="19249" y="9527"/>
                  <a:pt x="17813" y="9472"/>
                  <a:pt x="16362" y="9416"/>
                </a:cubicBezTo>
                <a:cubicBezTo>
                  <a:pt x="14660" y="9360"/>
                  <a:pt x="12945" y="9304"/>
                  <a:pt x="11243" y="9290"/>
                </a:cubicBezTo>
                <a:cubicBezTo>
                  <a:pt x="10729" y="9284"/>
                  <a:pt x="10215" y="9280"/>
                  <a:pt x="9700" y="9280"/>
                </a:cubicBezTo>
                <a:cubicBezTo>
                  <a:pt x="7978" y="9280"/>
                  <a:pt x="6252" y="9319"/>
                  <a:pt x="4534" y="9416"/>
                </a:cubicBezTo>
                <a:cubicBezTo>
                  <a:pt x="3892" y="9458"/>
                  <a:pt x="3250" y="9500"/>
                  <a:pt x="2595" y="9555"/>
                </a:cubicBezTo>
                <a:cubicBezTo>
                  <a:pt x="2302" y="9583"/>
                  <a:pt x="1995" y="9611"/>
                  <a:pt x="1702" y="9639"/>
                </a:cubicBezTo>
                <a:cubicBezTo>
                  <a:pt x="1646" y="9653"/>
                  <a:pt x="1590" y="9653"/>
                  <a:pt x="1535" y="9653"/>
                </a:cubicBezTo>
                <a:lnTo>
                  <a:pt x="1535" y="9639"/>
                </a:lnTo>
                <a:lnTo>
                  <a:pt x="1535" y="9625"/>
                </a:lnTo>
                <a:cubicBezTo>
                  <a:pt x="1577" y="9179"/>
                  <a:pt x="1563" y="8718"/>
                  <a:pt x="1535" y="8272"/>
                </a:cubicBezTo>
                <a:cubicBezTo>
                  <a:pt x="1521" y="8133"/>
                  <a:pt x="1521" y="8007"/>
                  <a:pt x="1507" y="7882"/>
                </a:cubicBezTo>
                <a:cubicBezTo>
                  <a:pt x="1507" y="7854"/>
                  <a:pt x="1493" y="7826"/>
                  <a:pt x="1493" y="7812"/>
                </a:cubicBezTo>
                <a:cubicBezTo>
                  <a:pt x="1465" y="7505"/>
                  <a:pt x="1423" y="7212"/>
                  <a:pt x="1381" y="6919"/>
                </a:cubicBezTo>
                <a:cubicBezTo>
                  <a:pt x="1353" y="6738"/>
                  <a:pt x="1325" y="6556"/>
                  <a:pt x="1284" y="6389"/>
                </a:cubicBezTo>
                <a:cubicBezTo>
                  <a:pt x="1270" y="6305"/>
                  <a:pt x="1256" y="6222"/>
                  <a:pt x="1242" y="6138"/>
                </a:cubicBezTo>
                <a:cubicBezTo>
                  <a:pt x="1228" y="6068"/>
                  <a:pt x="1214" y="5998"/>
                  <a:pt x="1200" y="5915"/>
                </a:cubicBezTo>
                <a:cubicBezTo>
                  <a:pt x="1172" y="5733"/>
                  <a:pt x="1130" y="5538"/>
                  <a:pt x="1102" y="5343"/>
                </a:cubicBezTo>
                <a:cubicBezTo>
                  <a:pt x="1060" y="5120"/>
                  <a:pt x="1005" y="4883"/>
                  <a:pt x="977" y="4659"/>
                </a:cubicBezTo>
                <a:cubicBezTo>
                  <a:pt x="949" y="4506"/>
                  <a:pt x="921" y="4353"/>
                  <a:pt x="893" y="4213"/>
                </a:cubicBezTo>
                <a:cubicBezTo>
                  <a:pt x="851" y="3948"/>
                  <a:pt x="823" y="3683"/>
                  <a:pt x="781" y="3418"/>
                </a:cubicBezTo>
                <a:cubicBezTo>
                  <a:pt x="740" y="3013"/>
                  <a:pt x="698" y="2623"/>
                  <a:pt x="684" y="2218"/>
                </a:cubicBezTo>
                <a:cubicBezTo>
                  <a:pt x="670" y="1884"/>
                  <a:pt x="670" y="1549"/>
                  <a:pt x="684" y="1214"/>
                </a:cubicBezTo>
                <a:cubicBezTo>
                  <a:pt x="684" y="1130"/>
                  <a:pt x="684" y="1047"/>
                  <a:pt x="698" y="963"/>
                </a:cubicBezTo>
                <a:lnTo>
                  <a:pt x="698" y="796"/>
                </a:lnTo>
                <a:lnTo>
                  <a:pt x="740" y="796"/>
                </a:lnTo>
                <a:cubicBezTo>
                  <a:pt x="1005" y="782"/>
                  <a:pt x="1270" y="768"/>
                  <a:pt x="1549" y="754"/>
                </a:cubicBezTo>
                <a:cubicBezTo>
                  <a:pt x="2023" y="740"/>
                  <a:pt x="2511" y="726"/>
                  <a:pt x="2985" y="712"/>
                </a:cubicBezTo>
                <a:cubicBezTo>
                  <a:pt x="3822" y="684"/>
                  <a:pt x="4659" y="670"/>
                  <a:pt x="5496" y="670"/>
                </a:cubicBezTo>
                <a:close/>
                <a:moveTo>
                  <a:pt x="5622" y="1"/>
                </a:moveTo>
                <a:cubicBezTo>
                  <a:pt x="5538" y="1"/>
                  <a:pt x="5454" y="1"/>
                  <a:pt x="5357" y="14"/>
                </a:cubicBezTo>
                <a:cubicBezTo>
                  <a:pt x="4952" y="14"/>
                  <a:pt x="4548" y="14"/>
                  <a:pt x="4143" y="28"/>
                </a:cubicBezTo>
                <a:cubicBezTo>
                  <a:pt x="3446" y="28"/>
                  <a:pt x="2734" y="42"/>
                  <a:pt x="2037" y="70"/>
                </a:cubicBezTo>
                <a:cubicBezTo>
                  <a:pt x="1646" y="84"/>
                  <a:pt x="1242" y="112"/>
                  <a:pt x="837" y="126"/>
                </a:cubicBezTo>
                <a:cubicBezTo>
                  <a:pt x="586" y="140"/>
                  <a:pt x="335" y="154"/>
                  <a:pt x="84" y="168"/>
                </a:cubicBezTo>
                <a:lnTo>
                  <a:pt x="56" y="475"/>
                </a:lnTo>
                <a:cubicBezTo>
                  <a:pt x="28" y="824"/>
                  <a:pt x="0" y="1172"/>
                  <a:pt x="0" y="1521"/>
                </a:cubicBezTo>
                <a:cubicBezTo>
                  <a:pt x="0" y="1633"/>
                  <a:pt x="0" y="1730"/>
                  <a:pt x="0" y="1842"/>
                </a:cubicBezTo>
                <a:cubicBezTo>
                  <a:pt x="0" y="1939"/>
                  <a:pt x="0" y="2023"/>
                  <a:pt x="14" y="2121"/>
                </a:cubicBezTo>
                <a:cubicBezTo>
                  <a:pt x="14" y="2428"/>
                  <a:pt x="42" y="2721"/>
                  <a:pt x="70" y="3027"/>
                </a:cubicBezTo>
                <a:cubicBezTo>
                  <a:pt x="98" y="3334"/>
                  <a:pt x="140" y="3627"/>
                  <a:pt x="182" y="3934"/>
                </a:cubicBezTo>
                <a:cubicBezTo>
                  <a:pt x="196" y="4060"/>
                  <a:pt x="210" y="4185"/>
                  <a:pt x="237" y="4325"/>
                </a:cubicBezTo>
                <a:cubicBezTo>
                  <a:pt x="251" y="4422"/>
                  <a:pt x="265" y="4520"/>
                  <a:pt x="279" y="4618"/>
                </a:cubicBezTo>
                <a:cubicBezTo>
                  <a:pt x="293" y="4701"/>
                  <a:pt x="307" y="4771"/>
                  <a:pt x="321" y="4841"/>
                </a:cubicBezTo>
                <a:cubicBezTo>
                  <a:pt x="349" y="4952"/>
                  <a:pt x="363" y="5064"/>
                  <a:pt x="377" y="5175"/>
                </a:cubicBezTo>
                <a:cubicBezTo>
                  <a:pt x="391" y="5259"/>
                  <a:pt x="405" y="5329"/>
                  <a:pt x="419" y="5399"/>
                </a:cubicBezTo>
                <a:lnTo>
                  <a:pt x="572" y="6194"/>
                </a:lnTo>
                <a:cubicBezTo>
                  <a:pt x="614" y="6417"/>
                  <a:pt x="656" y="6640"/>
                  <a:pt x="684" y="6849"/>
                </a:cubicBezTo>
                <a:cubicBezTo>
                  <a:pt x="726" y="7045"/>
                  <a:pt x="754" y="7240"/>
                  <a:pt x="781" y="7435"/>
                </a:cubicBezTo>
                <a:cubicBezTo>
                  <a:pt x="795" y="7603"/>
                  <a:pt x="823" y="7784"/>
                  <a:pt x="837" y="7951"/>
                </a:cubicBezTo>
                <a:cubicBezTo>
                  <a:pt x="851" y="8049"/>
                  <a:pt x="851" y="8147"/>
                  <a:pt x="865" y="8258"/>
                </a:cubicBezTo>
                <a:cubicBezTo>
                  <a:pt x="879" y="8565"/>
                  <a:pt x="893" y="8886"/>
                  <a:pt x="879" y="9207"/>
                </a:cubicBezTo>
                <a:cubicBezTo>
                  <a:pt x="879" y="9290"/>
                  <a:pt x="879" y="9388"/>
                  <a:pt x="879" y="9472"/>
                </a:cubicBezTo>
                <a:cubicBezTo>
                  <a:pt x="865" y="9527"/>
                  <a:pt x="865" y="9569"/>
                  <a:pt x="865" y="9625"/>
                </a:cubicBezTo>
                <a:cubicBezTo>
                  <a:pt x="851" y="9737"/>
                  <a:pt x="837" y="9862"/>
                  <a:pt x="823" y="9974"/>
                </a:cubicBezTo>
                <a:lnTo>
                  <a:pt x="768" y="10364"/>
                </a:lnTo>
                <a:lnTo>
                  <a:pt x="809" y="10406"/>
                </a:lnTo>
                <a:lnTo>
                  <a:pt x="1256" y="10364"/>
                </a:lnTo>
                <a:lnTo>
                  <a:pt x="1312" y="10350"/>
                </a:lnTo>
                <a:lnTo>
                  <a:pt x="1381" y="10350"/>
                </a:lnTo>
                <a:cubicBezTo>
                  <a:pt x="1618" y="10323"/>
                  <a:pt x="1842" y="10309"/>
                  <a:pt x="2079" y="10281"/>
                </a:cubicBezTo>
                <a:cubicBezTo>
                  <a:pt x="2553" y="10239"/>
                  <a:pt x="3013" y="10197"/>
                  <a:pt x="3487" y="10169"/>
                </a:cubicBezTo>
                <a:cubicBezTo>
                  <a:pt x="5371" y="10030"/>
                  <a:pt x="7268" y="9960"/>
                  <a:pt x="9151" y="9960"/>
                </a:cubicBezTo>
                <a:cubicBezTo>
                  <a:pt x="9427" y="9958"/>
                  <a:pt x="9703" y="9957"/>
                  <a:pt x="9980" y="9957"/>
                </a:cubicBezTo>
                <a:cubicBezTo>
                  <a:pt x="11879" y="9957"/>
                  <a:pt x="13779" y="9998"/>
                  <a:pt x="15679" y="10071"/>
                </a:cubicBezTo>
                <a:cubicBezTo>
                  <a:pt x="16460" y="10099"/>
                  <a:pt x="17255" y="10127"/>
                  <a:pt x="18036" y="10155"/>
                </a:cubicBezTo>
                <a:cubicBezTo>
                  <a:pt x="18217" y="10169"/>
                  <a:pt x="18385" y="10169"/>
                  <a:pt x="18566" y="10183"/>
                </a:cubicBezTo>
                <a:cubicBezTo>
                  <a:pt x="20058" y="10239"/>
                  <a:pt x="21551" y="10309"/>
                  <a:pt x="23043" y="10350"/>
                </a:cubicBezTo>
                <a:cubicBezTo>
                  <a:pt x="25219" y="10434"/>
                  <a:pt x="27395" y="10490"/>
                  <a:pt x="29585" y="10490"/>
                </a:cubicBezTo>
                <a:cubicBezTo>
                  <a:pt x="30743" y="10490"/>
                  <a:pt x="31915" y="10476"/>
                  <a:pt x="33072" y="10434"/>
                </a:cubicBezTo>
                <a:cubicBezTo>
                  <a:pt x="33449" y="10434"/>
                  <a:pt x="33826" y="10406"/>
                  <a:pt x="34188" y="10392"/>
                </a:cubicBezTo>
                <a:cubicBezTo>
                  <a:pt x="34453" y="10378"/>
                  <a:pt x="34718" y="10364"/>
                  <a:pt x="34983" y="10350"/>
                </a:cubicBezTo>
                <a:lnTo>
                  <a:pt x="34969" y="9974"/>
                </a:lnTo>
                <a:cubicBezTo>
                  <a:pt x="34955" y="9779"/>
                  <a:pt x="34955" y="9583"/>
                  <a:pt x="34942" y="9374"/>
                </a:cubicBezTo>
                <a:cubicBezTo>
                  <a:pt x="34942" y="9193"/>
                  <a:pt x="34928" y="8997"/>
                  <a:pt x="34928" y="8816"/>
                </a:cubicBezTo>
                <a:cubicBezTo>
                  <a:pt x="34914" y="8467"/>
                  <a:pt x="34914" y="8119"/>
                  <a:pt x="34914" y="7770"/>
                </a:cubicBezTo>
                <a:cubicBezTo>
                  <a:pt x="34914" y="7505"/>
                  <a:pt x="34928" y="7226"/>
                  <a:pt x="34928" y="6961"/>
                </a:cubicBezTo>
                <a:cubicBezTo>
                  <a:pt x="34928" y="6807"/>
                  <a:pt x="34942" y="6654"/>
                  <a:pt x="34942" y="6501"/>
                </a:cubicBezTo>
                <a:cubicBezTo>
                  <a:pt x="34942" y="6347"/>
                  <a:pt x="34955" y="6194"/>
                  <a:pt x="34969" y="6026"/>
                </a:cubicBezTo>
                <a:cubicBezTo>
                  <a:pt x="34969" y="5887"/>
                  <a:pt x="34983" y="5747"/>
                  <a:pt x="34983" y="5608"/>
                </a:cubicBezTo>
                <a:cubicBezTo>
                  <a:pt x="35011" y="5329"/>
                  <a:pt x="35025" y="5064"/>
                  <a:pt x="35053" y="4785"/>
                </a:cubicBezTo>
                <a:cubicBezTo>
                  <a:pt x="35081" y="4450"/>
                  <a:pt x="35109" y="4101"/>
                  <a:pt x="35151" y="3767"/>
                </a:cubicBezTo>
                <a:cubicBezTo>
                  <a:pt x="35179" y="3418"/>
                  <a:pt x="35220" y="3069"/>
                  <a:pt x="35262" y="2721"/>
                </a:cubicBezTo>
                <a:cubicBezTo>
                  <a:pt x="35290" y="2511"/>
                  <a:pt x="35318" y="2288"/>
                  <a:pt x="35346" y="2079"/>
                </a:cubicBezTo>
                <a:cubicBezTo>
                  <a:pt x="35388" y="1758"/>
                  <a:pt x="35444" y="1437"/>
                  <a:pt x="35486" y="1116"/>
                </a:cubicBezTo>
                <a:cubicBezTo>
                  <a:pt x="35499" y="949"/>
                  <a:pt x="35513" y="796"/>
                  <a:pt x="35541" y="642"/>
                </a:cubicBezTo>
                <a:cubicBezTo>
                  <a:pt x="35555" y="475"/>
                  <a:pt x="35583" y="307"/>
                  <a:pt x="35597" y="154"/>
                </a:cubicBezTo>
                <a:lnTo>
                  <a:pt x="35569" y="112"/>
                </a:lnTo>
                <a:lnTo>
                  <a:pt x="35109" y="154"/>
                </a:lnTo>
                <a:cubicBezTo>
                  <a:pt x="34635" y="196"/>
                  <a:pt x="34174" y="238"/>
                  <a:pt x="33700" y="266"/>
                </a:cubicBezTo>
                <a:cubicBezTo>
                  <a:pt x="32682" y="349"/>
                  <a:pt x="31678" y="405"/>
                  <a:pt x="30659" y="447"/>
                </a:cubicBezTo>
                <a:cubicBezTo>
                  <a:pt x="28972" y="531"/>
                  <a:pt x="27284" y="572"/>
                  <a:pt x="25596" y="586"/>
                </a:cubicBezTo>
                <a:cubicBezTo>
                  <a:pt x="24034" y="586"/>
                  <a:pt x="22458" y="558"/>
                  <a:pt x="20895" y="517"/>
                </a:cubicBezTo>
                <a:cubicBezTo>
                  <a:pt x="20058" y="503"/>
                  <a:pt x="19235" y="475"/>
                  <a:pt x="18399" y="433"/>
                </a:cubicBezTo>
                <a:cubicBezTo>
                  <a:pt x="17757" y="419"/>
                  <a:pt x="17101" y="391"/>
                  <a:pt x="16460" y="363"/>
                </a:cubicBezTo>
                <a:cubicBezTo>
                  <a:pt x="16209" y="349"/>
                  <a:pt x="15958" y="335"/>
                  <a:pt x="15692" y="321"/>
                </a:cubicBezTo>
                <a:cubicBezTo>
                  <a:pt x="15023" y="293"/>
                  <a:pt x="14353" y="266"/>
                  <a:pt x="13670" y="238"/>
                </a:cubicBezTo>
                <a:cubicBezTo>
                  <a:pt x="12303" y="168"/>
                  <a:pt x="10922" y="112"/>
                  <a:pt x="9541" y="70"/>
                </a:cubicBezTo>
                <a:cubicBezTo>
                  <a:pt x="8676" y="42"/>
                  <a:pt x="7825" y="28"/>
                  <a:pt x="6961" y="14"/>
                </a:cubicBezTo>
                <a:cubicBezTo>
                  <a:pt x="6514" y="14"/>
                  <a:pt x="6068" y="1"/>
                  <a:pt x="5622" y="1"/>
                </a:cubicBezTo>
                <a:close/>
              </a:path>
            </a:pathLst>
          </a:custGeom>
          <a:solidFill>
            <a:srgbClr val="243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47"/>
          <p:cNvSpPr/>
          <p:nvPr/>
        </p:nvSpPr>
        <p:spPr>
          <a:xfrm>
            <a:off x="4706856" y="1337698"/>
            <a:ext cx="1458722" cy="1460346"/>
          </a:xfrm>
          <a:custGeom>
            <a:avLst/>
            <a:gdLst/>
            <a:ahLst/>
            <a:cxnLst/>
            <a:rect l="l" t="t" r="r" b="b"/>
            <a:pathLst>
              <a:path w="43116" h="43164" extrusionOk="0">
                <a:moveTo>
                  <a:pt x="42460" y="1"/>
                </a:moveTo>
                <a:cubicBezTo>
                  <a:pt x="42390" y="392"/>
                  <a:pt x="42320" y="768"/>
                  <a:pt x="42265" y="1159"/>
                </a:cubicBezTo>
                <a:cubicBezTo>
                  <a:pt x="42237" y="1382"/>
                  <a:pt x="42209" y="1619"/>
                  <a:pt x="42181" y="1842"/>
                </a:cubicBezTo>
                <a:cubicBezTo>
                  <a:pt x="42139" y="2163"/>
                  <a:pt x="42111" y="2484"/>
                  <a:pt x="42083" y="2805"/>
                </a:cubicBezTo>
                <a:cubicBezTo>
                  <a:pt x="42055" y="3070"/>
                  <a:pt x="42027" y="3321"/>
                  <a:pt x="42013" y="3586"/>
                </a:cubicBezTo>
                <a:cubicBezTo>
                  <a:pt x="41999" y="3739"/>
                  <a:pt x="41986" y="3893"/>
                  <a:pt x="41972" y="4046"/>
                </a:cubicBezTo>
                <a:cubicBezTo>
                  <a:pt x="41972" y="4213"/>
                  <a:pt x="41958" y="4367"/>
                  <a:pt x="41944" y="4520"/>
                </a:cubicBezTo>
                <a:cubicBezTo>
                  <a:pt x="41944" y="4730"/>
                  <a:pt x="41930" y="4925"/>
                  <a:pt x="41916" y="5134"/>
                </a:cubicBezTo>
                <a:cubicBezTo>
                  <a:pt x="41888" y="5734"/>
                  <a:pt x="41874" y="6334"/>
                  <a:pt x="41860" y="6947"/>
                </a:cubicBezTo>
                <a:cubicBezTo>
                  <a:pt x="41860" y="7296"/>
                  <a:pt x="41860" y="7659"/>
                  <a:pt x="41860" y="8021"/>
                </a:cubicBezTo>
                <a:lnTo>
                  <a:pt x="41860" y="8384"/>
                </a:lnTo>
                <a:lnTo>
                  <a:pt x="41860" y="8454"/>
                </a:lnTo>
                <a:cubicBezTo>
                  <a:pt x="41860" y="8719"/>
                  <a:pt x="41860" y="8998"/>
                  <a:pt x="41860" y="9263"/>
                </a:cubicBezTo>
                <a:cubicBezTo>
                  <a:pt x="41888" y="11244"/>
                  <a:pt x="41958" y="13238"/>
                  <a:pt x="42027" y="15233"/>
                </a:cubicBezTo>
                <a:cubicBezTo>
                  <a:pt x="42041" y="15442"/>
                  <a:pt x="42055" y="15651"/>
                  <a:pt x="42055" y="15861"/>
                </a:cubicBezTo>
                <a:cubicBezTo>
                  <a:pt x="42069" y="16293"/>
                  <a:pt x="42097" y="16711"/>
                  <a:pt x="42111" y="17144"/>
                </a:cubicBezTo>
                <a:cubicBezTo>
                  <a:pt x="42153" y="18009"/>
                  <a:pt x="42181" y="18873"/>
                  <a:pt x="42209" y="19738"/>
                </a:cubicBezTo>
                <a:cubicBezTo>
                  <a:pt x="42237" y="20171"/>
                  <a:pt x="42251" y="20603"/>
                  <a:pt x="42265" y="21036"/>
                </a:cubicBezTo>
                <a:cubicBezTo>
                  <a:pt x="42278" y="21538"/>
                  <a:pt x="42292" y="22026"/>
                  <a:pt x="42306" y="22528"/>
                </a:cubicBezTo>
                <a:cubicBezTo>
                  <a:pt x="42320" y="22835"/>
                  <a:pt x="42320" y="23128"/>
                  <a:pt x="42334" y="23435"/>
                </a:cubicBezTo>
                <a:cubicBezTo>
                  <a:pt x="42348" y="24244"/>
                  <a:pt x="42362" y="25039"/>
                  <a:pt x="42376" y="25848"/>
                </a:cubicBezTo>
                <a:cubicBezTo>
                  <a:pt x="42376" y="26127"/>
                  <a:pt x="42376" y="26406"/>
                  <a:pt x="42376" y="26685"/>
                </a:cubicBezTo>
                <a:lnTo>
                  <a:pt x="42376" y="27103"/>
                </a:lnTo>
                <a:lnTo>
                  <a:pt x="42376" y="27187"/>
                </a:lnTo>
                <a:lnTo>
                  <a:pt x="42376" y="27354"/>
                </a:lnTo>
                <a:cubicBezTo>
                  <a:pt x="42376" y="27828"/>
                  <a:pt x="42376" y="28289"/>
                  <a:pt x="42362" y="28763"/>
                </a:cubicBezTo>
                <a:cubicBezTo>
                  <a:pt x="42348" y="29572"/>
                  <a:pt x="42334" y="30381"/>
                  <a:pt x="42292" y="31190"/>
                </a:cubicBezTo>
                <a:cubicBezTo>
                  <a:pt x="42292" y="31357"/>
                  <a:pt x="42278" y="31525"/>
                  <a:pt x="42278" y="31692"/>
                </a:cubicBezTo>
                <a:cubicBezTo>
                  <a:pt x="42251" y="32139"/>
                  <a:pt x="42237" y="32585"/>
                  <a:pt x="42209" y="33017"/>
                </a:cubicBezTo>
                <a:cubicBezTo>
                  <a:pt x="42167" y="33659"/>
                  <a:pt x="42111" y="34301"/>
                  <a:pt x="42055" y="34928"/>
                </a:cubicBezTo>
                <a:cubicBezTo>
                  <a:pt x="42041" y="35068"/>
                  <a:pt x="42027" y="35207"/>
                  <a:pt x="42013" y="35347"/>
                </a:cubicBezTo>
                <a:cubicBezTo>
                  <a:pt x="41972" y="35863"/>
                  <a:pt x="41902" y="36379"/>
                  <a:pt x="41846" y="36909"/>
                </a:cubicBezTo>
                <a:cubicBezTo>
                  <a:pt x="41790" y="37314"/>
                  <a:pt x="41734" y="37718"/>
                  <a:pt x="41679" y="38123"/>
                </a:cubicBezTo>
                <a:cubicBezTo>
                  <a:pt x="41637" y="38402"/>
                  <a:pt x="41595" y="38667"/>
                  <a:pt x="41553" y="38946"/>
                </a:cubicBezTo>
                <a:cubicBezTo>
                  <a:pt x="41525" y="39071"/>
                  <a:pt x="41511" y="39197"/>
                  <a:pt x="41483" y="39322"/>
                </a:cubicBezTo>
                <a:lnTo>
                  <a:pt x="41455" y="39322"/>
                </a:lnTo>
                <a:cubicBezTo>
                  <a:pt x="41316" y="39336"/>
                  <a:pt x="41177" y="39350"/>
                  <a:pt x="41051" y="39364"/>
                </a:cubicBezTo>
                <a:cubicBezTo>
                  <a:pt x="40605" y="39392"/>
                  <a:pt x="40172" y="39434"/>
                  <a:pt x="39740" y="39490"/>
                </a:cubicBezTo>
                <a:cubicBezTo>
                  <a:pt x="39210" y="39545"/>
                  <a:pt x="38680" y="39615"/>
                  <a:pt x="38136" y="39685"/>
                </a:cubicBezTo>
                <a:cubicBezTo>
                  <a:pt x="37480" y="39768"/>
                  <a:pt x="36811" y="39852"/>
                  <a:pt x="36155" y="39950"/>
                </a:cubicBezTo>
                <a:cubicBezTo>
                  <a:pt x="35472" y="40047"/>
                  <a:pt x="34802" y="40131"/>
                  <a:pt x="34132" y="40229"/>
                </a:cubicBezTo>
                <a:cubicBezTo>
                  <a:pt x="33351" y="40340"/>
                  <a:pt x="32584" y="40466"/>
                  <a:pt x="31803" y="40578"/>
                </a:cubicBezTo>
                <a:cubicBezTo>
                  <a:pt x="30687" y="40731"/>
                  <a:pt x="29571" y="40898"/>
                  <a:pt x="28441" y="41052"/>
                </a:cubicBezTo>
                <a:cubicBezTo>
                  <a:pt x="26837" y="41261"/>
                  <a:pt x="25219" y="41484"/>
                  <a:pt x="23601" y="41666"/>
                </a:cubicBezTo>
                <a:cubicBezTo>
                  <a:pt x="22485" y="41805"/>
                  <a:pt x="21370" y="41917"/>
                  <a:pt x="20254" y="42028"/>
                </a:cubicBezTo>
                <a:cubicBezTo>
                  <a:pt x="18789" y="42168"/>
                  <a:pt x="17338" y="42279"/>
                  <a:pt x="15874" y="42363"/>
                </a:cubicBezTo>
                <a:cubicBezTo>
                  <a:pt x="15093" y="42405"/>
                  <a:pt x="14312" y="42447"/>
                  <a:pt x="13530" y="42461"/>
                </a:cubicBezTo>
                <a:cubicBezTo>
                  <a:pt x="12903" y="42488"/>
                  <a:pt x="12261" y="42488"/>
                  <a:pt x="11619" y="42488"/>
                </a:cubicBezTo>
                <a:cubicBezTo>
                  <a:pt x="10448" y="42488"/>
                  <a:pt x="9276" y="42461"/>
                  <a:pt x="8104" y="42377"/>
                </a:cubicBezTo>
                <a:cubicBezTo>
                  <a:pt x="7602" y="42349"/>
                  <a:pt x="7114" y="42307"/>
                  <a:pt x="6626" y="42251"/>
                </a:cubicBezTo>
                <a:cubicBezTo>
                  <a:pt x="6096" y="42196"/>
                  <a:pt x="5552" y="42126"/>
                  <a:pt x="5022" y="42042"/>
                </a:cubicBezTo>
                <a:cubicBezTo>
                  <a:pt x="4603" y="41972"/>
                  <a:pt x="4171" y="41889"/>
                  <a:pt x="3739" y="41805"/>
                </a:cubicBezTo>
                <a:cubicBezTo>
                  <a:pt x="3334" y="41707"/>
                  <a:pt x="2943" y="41610"/>
                  <a:pt x="2539" y="41498"/>
                </a:cubicBezTo>
                <a:cubicBezTo>
                  <a:pt x="1911" y="41317"/>
                  <a:pt x="1298" y="41108"/>
                  <a:pt x="712" y="40856"/>
                </a:cubicBezTo>
                <a:cubicBezTo>
                  <a:pt x="614" y="40815"/>
                  <a:pt x="516" y="40773"/>
                  <a:pt x="433" y="40731"/>
                </a:cubicBezTo>
                <a:cubicBezTo>
                  <a:pt x="405" y="40717"/>
                  <a:pt x="391" y="40703"/>
                  <a:pt x="377" y="40703"/>
                </a:cubicBezTo>
                <a:cubicBezTo>
                  <a:pt x="349" y="40689"/>
                  <a:pt x="321" y="40675"/>
                  <a:pt x="293" y="40661"/>
                </a:cubicBezTo>
                <a:lnTo>
                  <a:pt x="0" y="41261"/>
                </a:lnTo>
                <a:cubicBezTo>
                  <a:pt x="56" y="41289"/>
                  <a:pt x="112" y="41317"/>
                  <a:pt x="168" y="41345"/>
                </a:cubicBezTo>
                <a:cubicBezTo>
                  <a:pt x="293" y="41400"/>
                  <a:pt x="419" y="41456"/>
                  <a:pt x="530" y="41512"/>
                </a:cubicBezTo>
                <a:cubicBezTo>
                  <a:pt x="1130" y="41763"/>
                  <a:pt x="1730" y="41972"/>
                  <a:pt x="2358" y="42140"/>
                </a:cubicBezTo>
                <a:cubicBezTo>
                  <a:pt x="2706" y="42237"/>
                  <a:pt x="3055" y="42335"/>
                  <a:pt x="3418" y="42419"/>
                </a:cubicBezTo>
                <a:cubicBezTo>
                  <a:pt x="3822" y="42502"/>
                  <a:pt x="4241" y="42586"/>
                  <a:pt x="4645" y="42656"/>
                </a:cubicBezTo>
                <a:cubicBezTo>
                  <a:pt x="5092" y="42740"/>
                  <a:pt x="5538" y="42795"/>
                  <a:pt x="5984" y="42851"/>
                </a:cubicBezTo>
                <a:cubicBezTo>
                  <a:pt x="6556" y="42921"/>
                  <a:pt x="7142" y="42991"/>
                  <a:pt x="7714" y="43032"/>
                </a:cubicBezTo>
                <a:cubicBezTo>
                  <a:pt x="8258" y="43074"/>
                  <a:pt x="8802" y="43102"/>
                  <a:pt x="9346" y="43116"/>
                </a:cubicBezTo>
                <a:cubicBezTo>
                  <a:pt x="9960" y="43144"/>
                  <a:pt x="10559" y="43158"/>
                  <a:pt x="11173" y="43158"/>
                </a:cubicBezTo>
                <a:cubicBezTo>
                  <a:pt x="11386" y="43162"/>
                  <a:pt x="11599" y="43164"/>
                  <a:pt x="11813" y="43164"/>
                </a:cubicBezTo>
                <a:cubicBezTo>
                  <a:pt x="12330" y="43164"/>
                  <a:pt x="12850" y="43154"/>
                  <a:pt x="13363" y="43144"/>
                </a:cubicBezTo>
                <a:cubicBezTo>
                  <a:pt x="14060" y="43116"/>
                  <a:pt x="14744" y="43102"/>
                  <a:pt x="15427" y="43060"/>
                </a:cubicBezTo>
                <a:cubicBezTo>
                  <a:pt x="16934" y="42991"/>
                  <a:pt x="18440" y="42865"/>
                  <a:pt x="19933" y="42726"/>
                </a:cubicBezTo>
                <a:cubicBezTo>
                  <a:pt x="21188" y="42614"/>
                  <a:pt x="22430" y="42488"/>
                  <a:pt x="23671" y="42335"/>
                </a:cubicBezTo>
                <a:cubicBezTo>
                  <a:pt x="25303" y="42140"/>
                  <a:pt x="26921" y="41931"/>
                  <a:pt x="28539" y="41707"/>
                </a:cubicBezTo>
                <a:cubicBezTo>
                  <a:pt x="29432" y="41596"/>
                  <a:pt x="30325" y="41456"/>
                  <a:pt x="31203" y="41331"/>
                </a:cubicBezTo>
                <a:lnTo>
                  <a:pt x="31901" y="41233"/>
                </a:lnTo>
                <a:cubicBezTo>
                  <a:pt x="32891" y="41094"/>
                  <a:pt x="33867" y="40940"/>
                  <a:pt x="34858" y="40801"/>
                </a:cubicBezTo>
                <a:cubicBezTo>
                  <a:pt x="35709" y="40689"/>
                  <a:pt x="36546" y="40564"/>
                  <a:pt x="37396" y="40452"/>
                </a:cubicBezTo>
                <a:cubicBezTo>
                  <a:pt x="37787" y="40396"/>
                  <a:pt x="38164" y="40354"/>
                  <a:pt x="38554" y="40299"/>
                </a:cubicBezTo>
                <a:cubicBezTo>
                  <a:pt x="38917" y="40257"/>
                  <a:pt x="39266" y="40215"/>
                  <a:pt x="39628" y="40173"/>
                </a:cubicBezTo>
                <a:cubicBezTo>
                  <a:pt x="39935" y="40131"/>
                  <a:pt x="40256" y="40103"/>
                  <a:pt x="40563" y="40075"/>
                </a:cubicBezTo>
                <a:cubicBezTo>
                  <a:pt x="40814" y="40047"/>
                  <a:pt x="41051" y="40034"/>
                  <a:pt x="41302" y="40006"/>
                </a:cubicBezTo>
                <a:cubicBezTo>
                  <a:pt x="41414" y="40006"/>
                  <a:pt x="41539" y="39992"/>
                  <a:pt x="41651" y="39978"/>
                </a:cubicBezTo>
                <a:lnTo>
                  <a:pt x="41748" y="39978"/>
                </a:lnTo>
                <a:lnTo>
                  <a:pt x="42055" y="39964"/>
                </a:lnTo>
                <a:lnTo>
                  <a:pt x="42111" y="39657"/>
                </a:lnTo>
                <a:cubicBezTo>
                  <a:pt x="42139" y="39462"/>
                  <a:pt x="42167" y="39280"/>
                  <a:pt x="42209" y="39085"/>
                </a:cubicBezTo>
                <a:cubicBezTo>
                  <a:pt x="42278" y="38611"/>
                  <a:pt x="42348" y="38123"/>
                  <a:pt x="42418" y="37648"/>
                </a:cubicBezTo>
                <a:cubicBezTo>
                  <a:pt x="42502" y="37062"/>
                  <a:pt x="42571" y="36491"/>
                  <a:pt x="42627" y="35905"/>
                </a:cubicBezTo>
                <a:cubicBezTo>
                  <a:pt x="42711" y="35068"/>
                  <a:pt x="42781" y="34231"/>
                  <a:pt x="42850" y="33394"/>
                </a:cubicBezTo>
                <a:cubicBezTo>
                  <a:pt x="42878" y="32836"/>
                  <a:pt x="42920" y="32278"/>
                  <a:pt x="42948" y="31720"/>
                </a:cubicBezTo>
                <a:cubicBezTo>
                  <a:pt x="42948" y="31525"/>
                  <a:pt x="42962" y="31330"/>
                  <a:pt x="42962" y="31134"/>
                </a:cubicBezTo>
                <a:cubicBezTo>
                  <a:pt x="42990" y="30716"/>
                  <a:pt x="43004" y="30283"/>
                  <a:pt x="43004" y="29865"/>
                </a:cubicBezTo>
                <a:cubicBezTo>
                  <a:pt x="43018" y="29670"/>
                  <a:pt x="43018" y="29474"/>
                  <a:pt x="43018" y="29279"/>
                </a:cubicBezTo>
                <a:cubicBezTo>
                  <a:pt x="43032" y="28637"/>
                  <a:pt x="43046" y="27996"/>
                  <a:pt x="43046" y="27340"/>
                </a:cubicBezTo>
                <a:cubicBezTo>
                  <a:pt x="43046" y="26671"/>
                  <a:pt x="43046" y="26001"/>
                  <a:pt x="43032" y="25332"/>
                </a:cubicBezTo>
                <a:cubicBezTo>
                  <a:pt x="43032" y="25164"/>
                  <a:pt x="43032" y="24997"/>
                  <a:pt x="43032" y="24830"/>
                </a:cubicBezTo>
                <a:cubicBezTo>
                  <a:pt x="43018" y="24355"/>
                  <a:pt x="43018" y="23881"/>
                  <a:pt x="43004" y="23421"/>
                </a:cubicBezTo>
                <a:cubicBezTo>
                  <a:pt x="42990" y="23114"/>
                  <a:pt x="42990" y="22807"/>
                  <a:pt x="42976" y="22500"/>
                </a:cubicBezTo>
                <a:cubicBezTo>
                  <a:pt x="42976" y="22277"/>
                  <a:pt x="42962" y="22054"/>
                  <a:pt x="42962" y="21845"/>
                </a:cubicBezTo>
                <a:cubicBezTo>
                  <a:pt x="42948" y="21454"/>
                  <a:pt x="42934" y="21063"/>
                  <a:pt x="42920" y="20687"/>
                </a:cubicBezTo>
                <a:cubicBezTo>
                  <a:pt x="42878" y="19710"/>
                  <a:pt x="42850" y="18734"/>
                  <a:pt x="42808" y="17758"/>
                </a:cubicBezTo>
                <a:cubicBezTo>
                  <a:pt x="42781" y="17116"/>
                  <a:pt x="42753" y="16474"/>
                  <a:pt x="42725" y="15833"/>
                </a:cubicBezTo>
                <a:cubicBezTo>
                  <a:pt x="42683" y="14731"/>
                  <a:pt x="42641" y="13643"/>
                  <a:pt x="42599" y="12555"/>
                </a:cubicBezTo>
                <a:cubicBezTo>
                  <a:pt x="42571" y="11676"/>
                  <a:pt x="42557" y="10797"/>
                  <a:pt x="42543" y="9918"/>
                </a:cubicBezTo>
                <a:cubicBezTo>
                  <a:pt x="42530" y="9570"/>
                  <a:pt x="42530" y="9221"/>
                  <a:pt x="42530" y="8886"/>
                </a:cubicBezTo>
                <a:cubicBezTo>
                  <a:pt x="42530" y="8719"/>
                  <a:pt x="42530" y="8551"/>
                  <a:pt x="42530" y="8384"/>
                </a:cubicBezTo>
                <a:lnTo>
                  <a:pt x="42530" y="8161"/>
                </a:lnTo>
                <a:cubicBezTo>
                  <a:pt x="42530" y="7966"/>
                  <a:pt x="42530" y="7784"/>
                  <a:pt x="42530" y="7589"/>
                </a:cubicBezTo>
                <a:cubicBezTo>
                  <a:pt x="42530" y="7282"/>
                  <a:pt x="42543" y="6975"/>
                  <a:pt x="42543" y="6668"/>
                </a:cubicBezTo>
                <a:cubicBezTo>
                  <a:pt x="42543" y="6389"/>
                  <a:pt x="42557" y="6124"/>
                  <a:pt x="42557" y="5845"/>
                </a:cubicBezTo>
                <a:cubicBezTo>
                  <a:pt x="42571" y="5706"/>
                  <a:pt x="42571" y="5566"/>
                  <a:pt x="42571" y="5427"/>
                </a:cubicBezTo>
                <a:cubicBezTo>
                  <a:pt x="42585" y="5357"/>
                  <a:pt x="42585" y="5301"/>
                  <a:pt x="42585" y="5232"/>
                </a:cubicBezTo>
                <a:lnTo>
                  <a:pt x="42613" y="4688"/>
                </a:lnTo>
                <a:cubicBezTo>
                  <a:pt x="42627" y="4492"/>
                  <a:pt x="42641" y="4283"/>
                  <a:pt x="42641" y="4088"/>
                </a:cubicBezTo>
                <a:cubicBezTo>
                  <a:pt x="42655" y="4018"/>
                  <a:pt x="42655" y="3962"/>
                  <a:pt x="42655" y="3893"/>
                </a:cubicBezTo>
                <a:cubicBezTo>
                  <a:pt x="42669" y="3781"/>
                  <a:pt x="42683" y="3669"/>
                  <a:pt x="42683" y="3572"/>
                </a:cubicBezTo>
                <a:cubicBezTo>
                  <a:pt x="42711" y="3293"/>
                  <a:pt x="42725" y="3014"/>
                  <a:pt x="42753" y="2735"/>
                </a:cubicBezTo>
                <a:cubicBezTo>
                  <a:pt x="42781" y="2456"/>
                  <a:pt x="42808" y="2191"/>
                  <a:pt x="42850" y="1926"/>
                </a:cubicBezTo>
                <a:cubicBezTo>
                  <a:pt x="42878" y="1605"/>
                  <a:pt x="42920" y="1284"/>
                  <a:pt x="42976" y="977"/>
                </a:cubicBezTo>
                <a:cubicBezTo>
                  <a:pt x="43004" y="768"/>
                  <a:pt x="43032" y="559"/>
                  <a:pt x="43074" y="350"/>
                </a:cubicBezTo>
                <a:cubicBezTo>
                  <a:pt x="43087" y="322"/>
                  <a:pt x="43087" y="280"/>
                  <a:pt x="43101" y="238"/>
                </a:cubicBezTo>
                <a:lnTo>
                  <a:pt x="43115" y="127"/>
                </a:lnTo>
                <a:cubicBezTo>
                  <a:pt x="42892" y="85"/>
                  <a:pt x="42683" y="43"/>
                  <a:pt x="424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47"/>
          <p:cNvSpPr/>
          <p:nvPr/>
        </p:nvSpPr>
        <p:spPr>
          <a:xfrm>
            <a:off x="926809" y="3225873"/>
            <a:ext cx="1480443" cy="1432028"/>
          </a:xfrm>
          <a:custGeom>
            <a:avLst/>
            <a:gdLst/>
            <a:ahLst/>
            <a:cxnLst/>
            <a:rect l="l" t="t" r="r" b="b"/>
            <a:pathLst>
              <a:path w="43758" h="42327" extrusionOk="0">
                <a:moveTo>
                  <a:pt x="43032" y="0"/>
                </a:moveTo>
                <a:lnTo>
                  <a:pt x="42558" y="56"/>
                </a:lnTo>
                <a:lnTo>
                  <a:pt x="42419" y="84"/>
                </a:lnTo>
                <a:cubicBezTo>
                  <a:pt x="42167" y="112"/>
                  <a:pt x="41902" y="154"/>
                  <a:pt x="41637" y="196"/>
                </a:cubicBezTo>
                <a:cubicBezTo>
                  <a:pt x="41233" y="251"/>
                  <a:pt x="40814" y="293"/>
                  <a:pt x="40410" y="349"/>
                </a:cubicBezTo>
                <a:cubicBezTo>
                  <a:pt x="40145" y="377"/>
                  <a:pt x="39880" y="405"/>
                  <a:pt x="39601" y="433"/>
                </a:cubicBezTo>
                <a:cubicBezTo>
                  <a:pt x="39364" y="461"/>
                  <a:pt x="39127" y="489"/>
                  <a:pt x="38876" y="503"/>
                </a:cubicBezTo>
                <a:cubicBezTo>
                  <a:pt x="38834" y="516"/>
                  <a:pt x="38792" y="516"/>
                  <a:pt x="38736" y="516"/>
                </a:cubicBezTo>
                <a:cubicBezTo>
                  <a:pt x="38694" y="530"/>
                  <a:pt x="38638" y="530"/>
                  <a:pt x="38597" y="530"/>
                </a:cubicBezTo>
                <a:lnTo>
                  <a:pt x="38652" y="1200"/>
                </a:lnTo>
                <a:lnTo>
                  <a:pt x="39141" y="1158"/>
                </a:lnTo>
                <a:cubicBezTo>
                  <a:pt x="39420" y="1130"/>
                  <a:pt x="39712" y="1102"/>
                  <a:pt x="39991" y="1074"/>
                </a:cubicBezTo>
                <a:cubicBezTo>
                  <a:pt x="40215" y="1047"/>
                  <a:pt x="40452" y="1019"/>
                  <a:pt x="40675" y="991"/>
                </a:cubicBezTo>
                <a:cubicBezTo>
                  <a:pt x="40940" y="963"/>
                  <a:pt x="41205" y="921"/>
                  <a:pt x="41470" y="893"/>
                </a:cubicBezTo>
                <a:cubicBezTo>
                  <a:pt x="41596" y="879"/>
                  <a:pt x="41721" y="851"/>
                  <a:pt x="41847" y="837"/>
                </a:cubicBezTo>
                <a:cubicBezTo>
                  <a:pt x="42056" y="809"/>
                  <a:pt x="42251" y="782"/>
                  <a:pt x="42460" y="754"/>
                </a:cubicBezTo>
                <a:cubicBezTo>
                  <a:pt x="42460" y="879"/>
                  <a:pt x="42474" y="991"/>
                  <a:pt x="42488" y="1102"/>
                </a:cubicBezTo>
                <a:cubicBezTo>
                  <a:pt x="42488" y="1200"/>
                  <a:pt x="42502" y="1312"/>
                  <a:pt x="42502" y="1409"/>
                </a:cubicBezTo>
                <a:cubicBezTo>
                  <a:pt x="42530" y="1674"/>
                  <a:pt x="42544" y="1953"/>
                  <a:pt x="42558" y="2218"/>
                </a:cubicBezTo>
                <a:cubicBezTo>
                  <a:pt x="42586" y="2637"/>
                  <a:pt x="42614" y="3041"/>
                  <a:pt x="42642" y="3460"/>
                </a:cubicBezTo>
                <a:cubicBezTo>
                  <a:pt x="42656" y="3725"/>
                  <a:pt x="42670" y="3976"/>
                  <a:pt x="42670" y="4241"/>
                </a:cubicBezTo>
                <a:lnTo>
                  <a:pt x="42684" y="4380"/>
                </a:lnTo>
                <a:lnTo>
                  <a:pt x="42711" y="4938"/>
                </a:lnTo>
                <a:cubicBezTo>
                  <a:pt x="42753" y="5845"/>
                  <a:pt x="42781" y="6738"/>
                  <a:pt x="42823" y="7630"/>
                </a:cubicBezTo>
                <a:cubicBezTo>
                  <a:pt x="42837" y="8230"/>
                  <a:pt x="42865" y="8816"/>
                  <a:pt x="42879" y="9416"/>
                </a:cubicBezTo>
                <a:cubicBezTo>
                  <a:pt x="42893" y="9723"/>
                  <a:pt x="42907" y="10029"/>
                  <a:pt x="42907" y="10350"/>
                </a:cubicBezTo>
                <a:cubicBezTo>
                  <a:pt x="42949" y="11396"/>
                  <a:pt x="42962" y="12443"/>
                  <a:pt x="42990" y="13489"/>
                </a:cubicBezTo>
                <a:cubicBezTo>
                  <a:pt x="43018" y="14814"/>
                  <a:pt x="43046" y="16139"/>
                  <a:pt x="43060" y="17464"/>
                </a:cubicBezTo>
                <a:cubicBezTo>
                  <a:pt x="43074" y="18636"/>
                  <a:pt x="43088" y="19821"/>
                  <a:pt x="43088" y="20993"/>
                </a:cubicBezTo>
                <a:cubicBezTo>
                  <a:pt x="43088" y="22095"/>
                  <a:pt x="43088" y="23197"/>
                  <a:pt x="43074" y="24299"/>
                </a:cubicBezTo>
                <a:cubicBezTo>
                  <a:pt x="43074" y="24899"/>
                  <a:pt x="43060" y="25485"/>
                  <a:pt x="43060" y="26084"/>
                </a:cubicBezTo>
                <a:cubicBezTo>
                  <a:pt x="43046" y="26559"/>
                  <a:pt x="43032" y="27033"/>
                  <a:pt x="43032" y="27507"/>
                </a:cubicBezTo>
                <a:cubicBezTo>
                  <a:pt x="43018" y="27981"/>
                  <a:pt x="43004" y="28442"/>
                  <a:pt x="42990" y="28902"/>
                </a:cubicBezTo>
                <a:cubicBezTo>
                  <a:pt x="42976" y="29237"/>
                  <a:pt x="42962" y="29558"/>
                  <a:pt x="42962" y="29878"/>
                </a:cubicBezTo>
                <a:cubicBezTo>
                  <a:pt x="42935" y="30618"/>
                  <a:pt x="42893" y="31357"/>
                  <a:pt x="42851" y="32096"/>
                </a:cubicBezTo>
                <a:cubicBezTo>
                  <a:pt x="42823" y="32668"/>
                  <a:pt x="42781" y="33240"/>
                  <a:pt x="42739" y="33812"/>
                </a:cubicBezTo>
                <a:cubicBezTo>
                  <a:pt x="42697" y="34370"/>
                  <a:pt x="42656" y="34914"/>
                  <a:pt x="42600" y="35458"/>
                </a:cubicBezTo>
                <a:cubicBezTo>
                  <a:pt x="42558" y="35862"/>
                  <a:pt x="42516" y="36281"/>
                  <a:pt x="42460" y="36685"/>
                </a:cubicBezTo>
                <a:cubicBezTo>
                  <a:pt x="42446" y="36741"/>
                  <a:pt x="42432" y="36811"/>
                  <a:pt x="42432" y="36881"/>
                </a:cubicBezTo>
                <a:cubicBezTo>
                  <a:pt x="42419" y="36964"/>
                  <a:pt x="42405" y="37048"/>
                  <a:pt x="42391" y="37132"/>
                </a:cubicBezTo>
                <a:cubicBezTo>
                  <a:pt x="42391" y="37187"/>
                  <a:pt x="42377" y="37229"/>
                  <a:pt x="42377" y="37285"/>
                </a:cubicBezTo>
                <a:cubicBezTo>
                  <a:pt x="42349" y="37466"/>
                  <a:pt x="42321" y="37634"/>
                  <a:pt x="42279" y="37815"/>
                </a:cubicBezTo>
                <a:cubicBezTo>
                  <a:pt x="42265" y="37927"/>
                  <a:pt x="42237" y="38052"/>
                  <a:pt x="42223" y="38164"/>
                </a:cubicBezTo>
                <a:cubicBezTo>
                  <a:pt x="42181" y="38373"/>
                  <a:pt x="42126" y="38582"/>
                  <a:pt x="42084" y="38791"/>
                </a:cubicBezTo>
                <a:cubicBezTo>
                  <a:pt x="42056" y="38917"/>
                  <a:pt x="42014" y="39043"/>
                  <a:pt x="41972" y="39168"/>
                </a:cubicBezTo>
                <a:cubicBezTo>
                  <a:pt x="41944" y="39280"/>
                  <a:pt x="41916" y="39391"/>
                  <a:pt x="41875" y="39503"/>
                </a:cubicBezTo>
                <a:cubicBezTo>
                  <a:pt x="41833" y="39587"/>
                  <a:pt x="41805" y="39670"/>
                  <a:pt x="41777" y="39754"/>
                </a:cubicBezTo>
                <a:cubicBezTo>
                  <a:pt x="41735" y="39838"/>
                  <a:pt x="41693" y="39921"/>
                  <a:pt x="41637" y="40005"/>
                </a:cubicBezTo>
                <a:cubicBezTo>
                  <a:pt x="40884" y="40075"/>
                  <a:pt x="40145" y="40158"/>
                  <a:pt x="39392" y="40228"/>
                </a:cubicBezTo>
                <a:cubicBezTo>
                  <a:pt x="37313" y="40423"/>
                  <a:pt x="35235" y="40619"/>
                  <a:pt x="33171" y="40786"/>
                </a:cubicBezTo>
                <a:cubicBezTo>
                  <a:pt x="31092" y="40954"/>
                  <a:pt x="29028" y="41107"/>
                  <a:pt x="26963" y="41246"/>
                </a:cubicBezTo>
                <a:cubicBezTo>
                  <a:pt x="25917" y="41302"/>
                  <a:pt x="24871" y="41372"/>
                  <a:pt x="23839" y="41414"/>
                </a:cubicBezTo>
                <a:cubicBezTo>
                  <a:pt x="22737" y="41470"/>
                  <a:pt x="21649" y="41525"/>
                  <a:pt x="20561" y="41553"/>
                </a:cubicBezTo>
                <a:cubicBezTo>
                  <a:pt x="19557" y="41595"/>
                  <a:pt x="18552" y="41623"/>
                  <a:pt x="17548" y="41637"/>
                </a:cubicBezTo>
                <a:cubicBezTo>
                  <a:pt x="16655" y="41651"/>
                  <a:pt x="15777" y="41651"/>
                  <a:pt x="14884" y="41651"/>
                </a:cubicBezTo>
                <a:cubicBezTo>
                  <a:pt x="14159" y="41651"/>
                  <a:pt x="13419" y="41637"/>
                  <a:pt x="12680" y="41623"/>
                </a:cubicBezTo>
                <a:cubicBezTo>
                  <a:pt x="12025" y="41609"/>
                  <a:pt x="11369" y="41581"/>
                  <a:pt x="10727" y="41553"/>
                </a:cubicBezTo>
                <a:cubicBezTo>
                  <a:pt x="10114" y="41525"/>
                  <a:pt x="9500" y="41484"/>
                  <a:pt x="8886" y="41442"/>
                </a:cubicBezTo>
                <a:cubicBezTo>
                  <a:pt x="8258" y="41386"/>
                  <a:pt x="7645" y="41330"/>
                  <a:pt x="7031" y="41260"/>
                </a:cubicBezTo>
                <a:cubicBezTo>
                  <a:pt x="6529" y="41205"/>
                  <a:pt x="6027" y="41135"/>
                  <a:pt x="5525" y="41051"/>
                </a:cubicBezTo>
                <a:cubicBezTo>
                  <a:pt x="5050" y="40981"/>
                  <a:pt x="4576" y="40884"/>
                  <a:pt x="4116" y="40786"/>
                </a:cubicBezTo>
                <a:cubicBezTo>
                  <a:pt x="3697" y="40689"/>
                  <a:pt x="3279" y="40591"/>
                  <a:pt x="2874" y="40465"/>
                </a:cubicBezTo>
                <a:cubicBezTo>
                  <a:pt x="2665" y="40396"/>
                  <a:pt x="2456" y="40326"/>
                  <a:pt x="2247" y="40242"/>
                </a:cubicBezTo>
                <a:cubicBezTo>
                  <a:pt x="2121" y="40200"/>
                  <a:pt x="1996" y="40158"/>
                  <a:pt x="1884" y="40103"/>
                </a:cubicBezTo>
                <a:lnTo>
                  <a:pt x="1884" y="40089"/>
                </a:lnTo>
                <a:cubicBezTo>
                  <a:pt x="1884" y="39893"/>
                  <a:pt x="1884" y="39698"/>
                  <a:pt x="1884" y="39503"/>
                </a:cubicBezTo>
                <a:cubicBezTo>
                  <a:pt x="1898" y="39252"/>
                  <a:pt x="1898" y="39001"/>
                  <a:pt x="1898" y="38764"/>
                </a:cubicBezTo>
                <a:cubicBezTo>
                  <a:pt x="1898" y="38178"/>
                  <a:pt x="1898" y="37592"/>
                  <a:pt x="1884" y="37006"/>
                </a:cubicBezTo>
                <a:cubicBezTo>
                  <a:pt x="1884" y="36337"/>
                  <a:pt x="1870" y="35667"/>
                  <a:pt x="1870" y="34997"/>
                </a:cubicBezTo>
                <a:cubicBezTo>
                  <a:pt x="1856" y="34216"/>
                  <a:pt x="1842" y="33449"/>
                  <a:pt x="1828" y="32668"/>
                </a:cubicBezTo>
                <a:cubicBezTo>
                  <a:pt x="1800" y="31692"/>
                  <a:pt x="1786" y="30701"/>
                  <a:pt x="1758" y="29725"/>
                </a:cubicBezTo>
                <a:cubicBezTo>
                  <a:pt x="1744" y="28790"/>
                  <a:pt x="1717" y="27870"/>
                  <a:pt x="1703" y="26935"/>
                </a:cubicBezTo>
                <a:cubicBezTo>
                  <a:pt x="1647" y="24899"/>
                  <a:pt x="1591" y="22876"/>
                  <a:pt x="1535" y="20840"/>
                </a:cubicBezTo>
                <a:cubicBezTo>
                  <a:pt x="1479" y="18733"/>
                  <a:pt x="1410" y="16627"/>
                  <a:pt x="1340" y="14507"/>
                </a:cubicBezTo>
                <a:cubicBezTo>
                  <a:pt x="1298" y="13321"/>
                  <a:pt x="1256" y="12136"/>
                  <a:pt x="1214" y="10936"/>
                </a:cubicBezTo>
                <a:cubicBezTo>
                  <a:pt x="1187" y="10141"/>
                  <a:pt x="1159" y="9346"/>
                  <a:pt x="1131" y="8551"/>
                </a:cubicBezTo>
                <a:cubicBezTo>
                  <a:pt x="1103" y="7672"/>
                  <a:pt x="1061" y="6779"/>
                  <a:pt x="1033" y="5901"/>
                </a:cubicBezTo>
                <a:cubicBezTo>
                  <a:pt x="1005" y="5287"/>
                  <a:pt x="977" y="4659"/>
                  <a:pt x="949" y="4045"/>
                </a:cubicBezTo>
                <a:cubicBezTo>
                  <a:pt x="922" y="3488"/>
                  <a:pt x="894" y="2944"/>
                  <a:pt x="866" y="2400"/>
                </a:cubicBezTo>
                <a:cubicBezTo>
                  <a:pt x="852" y="2162"/>
                  <a:pt x="838" y="1939"/>
                  <a:pt x="824" y="1716"/>
                </a:cubicBezTo>
                <a:cubicBezTo>
                  <a:pt x="810" y="1451"/>
                  <a:pt x="782" y="1186"/>
                  <a:pt x="768" y="921"/>
                </a:cubicBezTo>
                <a:cubicBezTo>
                  <a:pt x="768" y="879"/>
                  <a:pt x="754" y="851"/>
                  <a:pt x="754" y="809"/>
                </a:cubicBezTo>
                <a:cubicBezTo>
                  <a:pt x="754" y="768"/>
                  <a:pt x="754" y="740"/>
                  <a:pt x="740" y="712"/>
                </a:cubicBezTo>
                <a:lnTo>
                  <a:pt x="2512" y="712"/>
                </a:lnTo>
                <a:cubicBezTo>
                  <a:pt x="3084" y="712"/>
                  <a:pt x="3655" y="726"/>
                  <a:pt x="4227" y="740"/>
                </a:cubicBezTo>
                <a:lnTo>
                  <a:pt x="4813" y="740"/>
                </a:lnTo>
                <a:lnTo>
                  <a:pt x="4827" y="70"/>
                </a:lnTo>
                <a:cubicBezTo>
                  <a:pt x="4255" y="70"/>
                  <a:pt x="3697" y="56"/>
                  <a:pt x="3139" y="42"/>
                </a:cubicBezTo>
                <a:lnTo>
                  <a:pt x="601" y="42"/>
                </a:lnTo>
                <a:lnTo>
                  <a:pt x="1" y="56"/>
                </a:lnTo>
                <a:lnTo>
                  <a:pt x="57" y="447"/>
                </a:lnTo>
                <a:cubicBezTo>
                  <a:pt x="57" y="489"/>
                  <a:pt x="57" y="530"/>
                  <a:pt x="71" y="586"/>
                </a:cubicBezTo>
                <a:cubicBezTo>
                  <a:pt x="71" y="656"/>
                  <a:pt x="85" y="740"/>
                  <a:pt x="85" y="809"/>
                </a:cubicBezTo>
                <a:cubicBezTo>
                  <a:pt x="99" y="977"/>
                  <a:pt x="112" y="1130"/>
                  <a:pt x="126" y="1284"/>
                </a:cubicBezTo>
                <a:cubicBezTo>
                  <a:pt x="154" y="1744"/>
                  <a:pt x="182" y="2190"/>
                  <a:pt x="210" y="2651"/>
                </a:cubicBezTo>
                <a:cubicBezTo>
                  <a:pt x="238" y="3250"/>
                  <a:pt x="266" y="3864"/>
                  <a:pt x="294" y="4478"/>
                </a:cubicBezTo>
                <a:cubicBezTo>
                  <a:pt x="322" y="5064"/>
                  <a:pt x="350" y="5650"/>
                  <a:pt x="378" y="6235"/>
                </a:cubicBezTo>
                <a:cubicBezTo>
                  <a:pt x="433" y="7812"/>
                  <a:pt x="503" y="9388"/>
                  <a:pt x="559" y="10964"/>
                </a:cubicBezTo>
                <a:cubicBezTo>
                  <a:pt x="615" y="12847"/>
                  <a:pt x="684" y="14730"/>
                  <a:pt x="740" y="16613"/>
                </a:cubicBezTo>
                <a:cubicBezTo>
                  <a:pt x="824" y="19166"/>
                  <a:pt x="894" y="21704"/>
                  <a:pt x="963" y="24257"/>
                </a:cubicBezTo>
                <a:cubicBezTo>
                  <a:pt x="991" y="25568"/>
                  <a:pt x="1033" y="26865"/>
                  <a:pt x="1061" y="28163"/>
                </a:cubicBezTo>
                <a:cubicBezTo>
                  <a:pt x="1089" y="29195"/>
                  <a:pt x="1103" y="30213"/>
                  <a:pt x="1131" y="31245"/>
                </a:cubicBezTo>
                <a:cubicBezTo>
                  <a:pt x="1145" y="32124"/>
                  <a:pt x="1159" y="33003"/>
                  <a:pt x="1173" y="33882"/>
                </a:cubicBezTo>
                <a:cubicBezTo>
                  <a:pt x="1187" y="34788"/>
                  <a:pt x="1200" y="35695"/>
                  <a:pt x="1214" y="36616"/>
                </a:cubicBezTo>
                <a:cubicBezTo>
                  <a:pt x="1214" y="37257"/>
                  <a:pt x="1228" y="37913"/>
                  <a:pt x="1228" y="38554"/>
                </a:cubicBezTo>
                <a:cubicBezTo>
                  <a:pt x="1228" y="38847"/>
                  <a:pt x="1228" y="39126"/>
                  <a:pt x="1228" y="39419"/>
                </a:cubicBezTo>
                <a:cubicBezTo>
                  <a:pt x="1214" y="39656"/>
                  <a:pt x="1214" y="39893"/>
                  <a:pt x="1214" y="40145"/>
                </a:cubicBezTo>
                <a:cubicBezTo>
                  <a:pt x="1200" y="40186"/>
                  <a:pt x="1200" y="40214"/>
                  <a:pt x="1200" y="40256"/>
                </a:cubicBezTo>
                <a:cubicBezTo>
                  <a:pt x="1200" y="40354"/>
                  <a:pt x="1200" y="40437"/>
                  <a:pt x="1200" y="40535"/>
                </a:cubicBezTo>
                <a:lnTo>
                  <a:pt x="1424" y="40633"/>
                </a:lnTo>
                <a:lnTo>
                  <a:pt x="1438" y="40647"/>
                </a:lnTo>
                <a:lnTo>
                  <a:pt x="1452" y="40661"/>
                </a:lnTo>
                <a:cubicBezTo>
                  <a:pt x="1549" y="40689"/>
                  <a:pt x="1633" y="40730"/>
                  <a:pt x="1731" y="40772"/>
                </a:cubicBezTo>
                <a:cubicBezTo>
                  <a:pt x="2037" y="40898"/>
                  <a:pt x="2358" y="41009"/>
                  <a:pt x="2679" y="41107"/>
                </a:cubicBezTo>
                <a:cubicBezTo>
                  <a:pt x="3042" y="41219"/>
                  <a:pt x="3418" y="41316"/>
                  <a:pt x="3809" y="41400"/>
                </a:cubicBezTo>
                <a:cubicBezTo>
                  <a:pt x="4283" y="41511"/>
                  <a:pt x="4757" y="41609"/>
                  <a:pt x="5232" y="41679"/>
                </a:cubicBezTo>
                <a:cubicBezTo>
                  <a:pt x="5734" y="41763"/>
                  <a:pt x="6250" y="41832"/>
                  <a:pt x="6752" y="41902"/>
                </a:cubicBezTo>
                <a:cubicBezTo>
                  <a:pt x="7324" y="41972"/>
                  <a:pt x="7896" y="42028"/>
                  <a:pt x="8468" y="42083"/>
                </a:cubicBezTo>
                <a:cubicBezTo>
                  <a:pt x="9137" y="42139"/>
                  <a:pt x="9793" y="42181"/>
                  <a:pt x="10462" y="42209"/>
                </a:cubicBezTo>
                <a:cubicBezTo>
                  <a:pt x="11188" y="42251"/>
                  <a:pt x="11927" y="42279"/>
                  <a:pt x="12652" y="42293"/>
                </a:cubicBezTo>
                <a:cubicBezTo>
                  <a:pt x="13350" y="42307"/>
                  <a:pt x="14033" y="42320"/>
                  <a:pt x="14717" y="42320"/>
                </a:cubicBezTo>
                <a:cubicBezTo>
                  <a:pt x="14994" y="42325"/>
                  <a:pt x="15272" y="42326"/>
                  <a:pt x="15550" y="42326"/>
                </a:cubicBezTo>
                <a:cubicBezTo>
                  <a:pt x="16220" y="42326"/>
                  <a:pt x="16887" y="42316"/>
                  <a:pt x="17548" y="42307"/>
                </a:cubicBezTo>
                <a:cubicBezTo>
                  <a:pt x="18566" y="42293"/>
                  <a:pt x="19571" y="42265"/>
                  <a:pt x="20589" y="42237"/>
                </a:cubicBezTo>
                <a:cubicBezTo>
                  <a:pt x="21830" y="42195"/>
                  <a:pt x="23086" y="42139"/>
                  <a:pt x="24327" y="42069"/>
                </a:cubicBezTo>
                <a:cubicBezTo>
                  <a:pt x="25150" y="42028"/>
                  <a:pt x="25987" y="41972"/>
                  <a:pt x="26810" y="41930"/>
                </a:cubicBezTo>
                <a:cubicBezTo>
                  <a:pt x="27368" y="41888"/>
                  <a:pt x="27926" y="41860"/>
                  <a:pt x="28470" y="41818"/>
                </a:cubicBezTo>
                <a:cubicBezTo>
                  <a:pt x="30297" y="41693"/>
                  <a:pt x="32111" y="41553"/>
                  <a:pt x="33938" y="41400"/>
                </a:cubicBezTo>
                <a:cubicBezTo>
                  <a:pt x="35500" y="41260"/>
                  <a:pt x="37062" y="41121"/>
                  <a:pt x="38624" y="40981"/>
                </a:cubicBezTo>
                <a:cubicBezTo>
                  <a:pt x="39280" y="40912"/>
                  <a:pt x="39936" y="40842"/>
                  <a:pt x="40591" y="40786"/>
                </a:cubicBezTo>
                <a:cubicBezTo>
                  <a:pt x="41065" y="40730"/>
                  <a:pt x="41540" y="40689"/>
                  <a:pt x="42014" y="40633"/>
                </a:cubicBezTo>
                <a:lnTo>
                  <a:pt x="42112" y="40507"/>
                </a:lnTo>
                <a:cubicBezTo>
                  <a:pt x="42126" y="40493"/>
                  <a:pt x="42140" y="40465"/>
                  <a:pt x="42153" y="40451"/>
                </a:cubicBezTo>
                <a:cubicBezTo>
                  <a:pt x="42195" y="40382"/>
                  <a:pt x="42237" y="40326"/>
                  <a:pt x="42265" y="40256"/>
                </a:cubicBezTo>
                <a:cubicBezTo>
                  <a:pt x="42307" y="40186"/>
                  <a:pt x="42349" y="40103"/>
                  <a:pt x="42391" y="40019"/>
                </a:cubicBezTo>
                <a:cubicBezTo>
                  <a:pt x="42432" y="39921"/>
                  <a:pt x="42460" y="39824"/>
                  <a:pt x="42502" y="39726"/>
                </a:cubicBezTo>
                <a:cubicBezTo>
                  <a:pt x="42530" y="39656"/>
                  <a:pt x="42544" y="39587"/>
                  <a:pt x="42572" y="39503"/>
                </a:cubicBezTo>
                <a:cubicBezTo>
                  <a:pt x="42656" y="39266"/>
                  <a:pt x="42725" y="39001"/>
                  <a:pt x="42781" y="38750"/>
                </a:cubicBezTo>
                <a:cubicBezTo>
                  <a:pt x="42795" y="38652"/>
                  <a:pt x="42823" y="38554"/>
                  <a:pt x="42837" y="38457"/>
                </a:cubicBezTo>
                <a:cubicBezTo>
                  <a:pt x="42879" y="38275"/>
                  <a:pt x="42921" y="38094"/>
                  <a:pt x="42949" y="37899"/>
                </a:cubicBezTo>
                <a:cubicBezTo>
                  <a:pt x="43018" y="37536"/>
                  <a:pt x="43060" y="37173"/>
                  <a:pt x="43116" y="36811"/>
                </a:cubicBezTo>
                <a:cubicBezTo>
                  <a:pt x="43172" y="36323"/>
                  <a:pt x="43228" y="35848"/>
                  <a:pt x="43283" y="35374"/>
                </a:cubicBezTo>
                <a:cubicBezTo>
                  <a:pt x="43325" y="34872"/>
                  <a:pt x="43367" y="34370"/>
                  <a:pt x="43409" y="33868"/>
                </a:cubicBezTo>
                <a:cubicBezTo>
                  <a:pt x="43451" y="33268"/>
                  <a:pt x="43493" y="32654"/>
                  <a:pt x="43520" y="32054"/>
                </a:cubicBezTo>
                <a:cubicBezTo>
                  <a:pt x="43548" y="31747"/>
                  <a:pt x="43562" y="31441"/>
                  <a:pt x="43576" y="31134"/>
                </a:cubicBezTo>
                <a:cubicBezTo>
                  <a:pt x="43590" y="30757"/>
                  <a:pt x="43604" y="30380"/>
                  <a:pt x="43618" y="30004"/>
                </a:cubicBezTo>
                <a:cubicBezTo>
                  <a:pt x="43660" y="29181"/>
                  <a:pt x="43674" y="28344"/>
                  <a:pt x="43702" y="27521"/>
                </a:cubicBezTo>
                <a:cubicBezTo>
                  <a:pt x="43716" y="27047"/>
                  <a:pt x="43716" y="26573"/>
                  <a:pt x="43730" y="26084"/>
                </a:cubicBezTo>
                <a:cubicBezTo>
                  <a:pt x="43744" y="24815"/>
                  <a:pt x="43758" y="23546"/>
                  <a:pt x="43758" y="22276"/>
                </a:cubicBezTo>
                <a:cubicBezTo>
                  <a:pt x="43758" y="20672"/>
                  <a:pt x="43758" y="19054"/>
                  <a:pt x="43730" y="17450"/>
                </a:cubicBezTo>
                <a:cubicBezTo>
                  <a:pt x="43716" y="16125"/>
                  <a:pt x="43688" y="14800"/>
                  <a:pt x="43660" y="13475"/>
                </a:cubicBezTo>
                <a:cubicBezTo>
                  <a:pt x="43660" y="13266"/>
                  <a:pt x="43660" y="13070"/>
                  <a:pt x="43646" y="12861"/>
                </a:cubicBezTo>
                <a:cubicBezTo>
                  <a:pt x="43632" y="12205"/>
                  <a:pt x="43618" y="11550"/>
                  <a:pt x="43604" y="10894"/>
                </a:cubicBezTo>
                <a:cubicBezTo>
                  <a:pt x="43590" y="10573"/>
                  <a:pt x="43576" y="10267"/>
                  <a:pt x="43576" y="9946"/>
                </a:cubicBezTo>
                <a:cubicBezTo>
                  <a:pt x="43562" y="9764"/>
                  <a:pt x="43562" y="9569"/>
                  <a:pt x="43548" y="9388"/>
                </a:cubicBezTo>
                <a:lnTo>
                  <a:pt x="43520" y="8300"/>
                </a:lnTo>
                <a:cubicBezTo>
                  <a:pt x="43479" y="7323"/>
                  <a:pt x="43437" y="6333"/>
                  <a:pt x="43395" y="5357"/>
                </a:cubicBezTo>
                <a:cubicBezTo>
                  <a:pt x="43381" y="4785"/>
                  <a:pt x="43353" y="4227"/>
                  <a:pt x="43325" y="3669"/>
                </a:cubicBezTo>
                <a:cubicBezTo>
                  <a:pt x="43297" y="3348"/>
                  <a:pt x="43283" y="3027"/>
                  <a:pt x="43269" y="2706"/>
                </a:cubicBezTo>
                <a:cubicBezTo>
                  <a:pt x="43241" y="2372"/>
                  <a:pt x="43228" y="2037"/>
                  <a:pt x="43200" y="1688"/>
                </a:cubicBezTo>
                <a:cubicBezTo>
                  <a:pt x="43186" y="1479"/>
                  <a:pt x="43172" y="1256"/>
                  <a:pt x="43158" y="1047"/>
                </a:cubicBezTo>
                <a:cubicBezTo>
                  <a:pt x="43144" y="907"/>
                  <a:pt x="43130" y="768"/>
                  <a:pt x="43116" y="628"/>
                </a:cubicBezTo>
                <a:cubicBezTo>
                  <a:pt x="43116" y="586"/>
                  <a:pt x="43102" y="530"/>
                  <a:pt x="43102" y="475"/>
                </a:cubicBezTo>
                <a:lnTo>
                  <a:pt x="43088" y="349"/>
                </a:lnTo>
                <a:lnTo>
                  <a:pt x="43032" y="0"/>
                </a:lnTo>
                <a:close/>
              </a:path>
            </a:pathLst>
          </a:custGeom>
          <a:solidFill>
            <a:srgbClr val="243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47"/>
          <p:cNvSpPr/>
          <p:nvPr/>
        </p:nvSpPr>
        <p:spPr>
          <a:xfrm>
            <a:off x="1101894" y="3080527"/>
            <a:ext cx="1190701" cy="365290"/>
          </a:xfrm>
          <a:custGeom>
            <a:avLst/>
            <a:gdLst/>
            <a:ahLst/>
            <a:cxnLst/>
            <a:rect l="l" t="t" r="r" b="b"/>
            <a:pathLst>
              <a:path w="35194" h="10797" extrusionOk="0">
                <a:moveTo>
                  <a:pt x="35193" y="656"/>
                </a:moveTo>
                <a:cubicBezTo>
                  <a:pt x="20756" y="1897"/>
                  <a:pt x="11843" y="0"/>
                  <a:pt x="350" y="656"/>
                </a:cubicBezTo>
                <a:cubicBezTo>
                  <a:pt x="1" y="4436"/>
                  <a:pt x="1535" y="7212"/>
                  <a:pt x="1117" y="10211"/>
                </a:cubicBezTo>
                <a:cubicBezTo>
                  <a:pt x="12024" y="9011"/>
                  <a:pt x="23407" y="10796"/>
                  <a:pt x="34607" y="10211"/>
                </a:cubicBezTo>
                <a:cubicBezTo>
                  <a:pt x="34370" y="5900"/>
                  <a:pt x="34872" y="3139"/>
                  <a:pt x="35193" y="6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47"/>
          <p:cNvSpPr/>
          <p:nvPr/>
        </p:nvSpPr>
        <p:spPr>
          <a:xfrm>
            <a:off x="1061802" y="3048251"/>
            <a:ext cx="1204336" cy="354632"/>
          </a:xfrm>
          <a:custGeom>
            <a:avLst/>
            <a:gdLst/>
            <a:ahLst/>
            <a:cxnLst/>
            <a:rect l="l" t="t" r="r" b="b"/>
            <a:pathLst>
              <a:path w="35597" h="10482" extrusionOk="0">
                <a:moveTo>
                  <a:pt x="5496" y="661"/>
                </a:moveTo>
                <a:cubicBezTo>
                  <a:pt x="5580" y="661"/>
                  <a:pt x="5663" y="661"/>
                  <a:pt x="5761" y="675"/>
                </a:cubicBezTo>
                <a:lnTo>
                  <a:pt x="7212" y="675"/>
                </a:lnTo>
                <a:cubicBezTo>
                  <a:pt x="7979" y="689"/>
                  <a:pt x="8760" y="703"/>
                  <a:pt x="9527" y="731"/>
                </a:cubicBezTo>
                <a:cubicBezTo>
                  <a:pt x="10406" y="759"/>
                  <a:pt x="11285" y="787"/>
                  <a:pt x="12149" y="829"/>
                </a:cubicBezTo>
                <a:cubicBezTo>
                  <a:pt x="12568" y="843"/>
                  <a:pt x="12986" y="871"/>
                  <a:pt x="13405" y="884"/>
                </a:cubicBezTo>
                <a:cubicBezTo>
                  <a:pt x="13572" y="884"/>
                  <a:pt x="13740" y="898"/>
                  <a:pt x="13907" y="912"/>
                </a:cubicBezTo>
                <a:cubicBezTo>
                  <a:pt x="15664" y="982"/>
                  <a:pt x="17408" y="1066"/>
                  <a:pt x="19166" y="1136"/>
                </a:cubicBezTo>
                <a:cubicBezTo>
                  <a:pt x="20016" y="1163"/>
                  <a:pt x="20853" y="1191"/>
                  <a:pt x="21704" y="1205"/>
                </a:cubicBezTo>
                <a:cubicBezTo>
                  <a:pt x="22513" y="1219"/>
                  <a:pt x="23308" y="1233"/>
                  <a:pt x="24117" y="1233"/>
                </a:cubicBezTo>
                <a:cubicBezTo>
                  <a:pt x="24592" y="1240"/>
                  <a:pt x="25069" y="1244"/>
                  <a:pt x="25549" y="1244"/>
                </a:cubicBezTo>
                <a:cubicBezTo>
                  <a:pt x="26028" y="1244"/>
                  <a:pt x="26509" y="1240"/>
                  <a:pt x="26991" y="1233"/>
                </a:cubicBezTo>
                <a:cubicBezTo>
                  <a:pt x="27883" y="1219"/>
                  <a:pt x="28790" y="1191"/>
                  <a:pt x="29697" y="1150"/>
                </a:cubicBezTo>
                <a:cubicBezTo>
                  <a:pt x="30715" y="1122"/>
                  <a:pt x="31747" y="1066"/>
                  <a:pt x="32779" y="996"/>
                </a:cubicBezTo>
                <a:cubicBezTo>
                  <a:pt x="33379" y="954"/>
                  <a:pt x="33979" y="912"/>
                  <a:pt x="34593" y="857"/>
                </a:cubicBezTo>
                <a:lnTo>
                  <a:pt x="34858" y="843"/>
                </a:lnTo>
                <a:lnTo>
                  <a:pt x="34844" y="898"/>
                </a:lnTo>
                <a:cubicBezTo>
                  <a:pt x="34830" y="1024"/>
                  <a:pt x="34816" y="1136"/>
                  <a:pt x="34802" y="1261"/>
                </a:cubicBezTo>
                <a:cubicBezTo>
                  <a:pt x="34760" y="1540"/>
                  <a:pt x="34718" y="1833"/>
                  <a:pt x="34690" y="2112"/>
                </a:cubicBezTo>
                <a:cubicBezTo>
                  <a:pt x="34634" y="2475"/>
                  <a:pt x="34593" y="2851"/>
                  <a:pt x="34551" y="3214"/>
                </a:cubicBezTo>
                <a:cubicBezTo>
                  <a:pt x="34467" y="3856"/>
                  <a:pt x="34411" y="4483"/>
                  <a:pt x="34356" y="5125"/>
                </a:cubicBezTo>
                <a:cubicBezTo>
                  <a:pt x="34342" y="5348"/>
                  <a:pt x="34328" y="5571"/>
                  <a:pt x="34314" y="5780"/>
                </a:cubicBezTo>
                <a:cubicBezTo>
                  <a:pt x="34314" y="5906"/>
                  <a:pt x="34300" y="6018"/>
                  <a:pt x="34300" y="6143"/>
                </a:cubicBezTo>
                <a:cubicBezTo>
                  <a:pt x="34286" y="6548"/>
                  <a:pt x="34272" y="6952"/>
                  <a:pt x="34258" y="7357"/>
                </a:cubicBezTo>
                <a:cubicBezTo>
                  <a:pt x="34258" y="7677"/>
                  <a:pt x="34258" y="7984"/>
                  <a:pt x="34258" y="8305"/>
                </a:cubicBezTo>
                <a:cubicBezTo>
                  <a:pt x="34258" y="8500"/>
                  <a:pt x="34272" y="8710"/>
                  <a:pt x="34272" y="8905"/>
                </a:cubicBezTo>
                <a:cubicBezTo>
                  <a:pt x="34272" y="9142"/>
                  <a:pt x="34286" y="9365"/>
                  <a:pt x="34300" y="9588"/>
                </a:cubicBezTo>
                <a:cubicBezTo>
                  <a:pt x="34300" y="9630"/>
                  <a:pt x="34300" y="9672"/>
                  <a:pt x="34300" y="9714"/>
                </a:cubicBezTo>
                <a:cubicBezTo>
                  <a:pt x="33686" y="9742"/>
                  <a:pt x="33086" y="9756"/>
                  <a:pt x="32472" y="9784"/>
                </a:cubicBezTo>
                <a:cubicBezTo>
                  <a:pt x="31431" y="9804"/>
                  <a:pt x="30389" y="9817"/>
                  <a:pt x="29353" y="9817"/>
                </a:cubicBezTo>
                <a:cubicBezTo>
                  <a:pt x="28974" y="9817"/>
                  <a:pt x="28596" y="9815"/>
                  <a:pt x="28218" y="9812"/>
                </a:cubicBezTo>
                <a:cubicBezTo>
                  <a:pt x="26767" y="9798"/>
                  <a:pt x="25317" y="9756"/>
                  <a:pt x="23866" y="9700"/>
                </a:cubicBezTo>
                <a:cubicBezTo>
                  <a:pt x="22987" y="9672"/>
                  <a:pt x="22109" y="9644"/>
                  <a:pt x="21230" y="9602"/>
                </a:cubicBezTo>
                <a:cubicBezTo>
                  <a:pt x="21063" y="9602"/>
                  <a:pt x="20881" y="9588"/>
                  <a:pt x="20714" y="9588"/>
                </a:cubicBezTo>
                <a:cubicBezTo>
                  <a:pt x="19389" y="9533"/>
                  <a:pt x="18078" y="9477"/>
                  <a:pt x="16766" y="9421"/>
                </a:cubicBezTo>
                <a:cubicBezTo>
                  <a:pt x="14967" y="9351"/>
                  <a:pt x="13182" y="9295"/>
                  <a:pt x="11382" y="9282"/>
                </a:cubicBezTo>
                <a:cubicBezTo>
                  <a:pt x="10865" y="9275"/>
                  <a:pt x="10348" y="9272"/>
                  <a:pt x="9830" y="9272"/>
                </a:cubicBezTo>
                <a:cubicBezTo>
                  <a:pt x="8046" y="9272"/>
                  <a:pt x="6262" y="9313"/>
                  <a:pt x="4478" y="9421"/>
                </a:cubicBezTo>
                <a:cubicBezTo>
                  <a:pt x="3920" y="9449"/>
                  <a:pt x="3362" y="9491"/>
                  <a:pt x="2804" y="9533"/>
                </a:cubicBezTo>
                <a:cubicBezTo>
                  <a:pt x="2497" y="9561"/>
                  <a:pt x="2204" y="9588"/>
                  <a:pt x="1897" y="9616"/>
                </a:cubicBezTo>
                <a:cubicBezTo>
                  <a:pt x="1827" y="9616"/>
                  <a:pt x="1772" y="9630"/>
                  <a:pt x="1702" y="9630"/>
                </a:cubicBezTo>
                <a:cubicBezTo>
                  <a:pt x="1646" y="9644"/>
                  <a:pt x="1590" y="9644"/>
                  <a:pt x="1535" y="9644"/>
                </a:cubicBezTo>
                <a:lnTo>
                  <a:pt x="1535" y="9630"/>
                </a:lnTo>
                <a:cubicBezTo>
                  <a:pt x="1548" y="9533"/>
                  <a:pt x="1562" y="9421"/>
                  <a:pt x="1562" y="9323"/>
                </a:cubicBezTo>
                <a:cubicBezTo>
                  <a:pt x="1562" y="9212"/>
                  <a:pt x="1576" y="9086"/>
                  <a:pt x="1576" y="8975"/>
                </a:cubicBezTo>
                <a:cubicBezTo>
                  <a:pt x="1576" y="8891"/>
                  <a:pt x="1576" y="8807"/>
                  <a:pt x="1562" y="8724"/>
                </a:cubicBezTo>
                <a:cubicBezTo>
                  <a:pt x="1562" y="8612"/>
                  <a:pt x="1562" y="8514"/>
                  <a:pt x="1562" y="8403"/>
                </a:cubicBezTo>
                <a:cubicBezTo>
                  <a:pt x="1548" y="8263"/>
                  <a:pt x="1535" y="8110"/>
                  <a:pt x="1521" y="7970"/>
                </a:cubicBezTo>
                <a:cubicBezTo>
                  <a:pt x="1479" y="7454"/>
                  <a:pt x="1395" y="6924"/>
                  <a:pt x="1311" y="6408"/>
                </a:cubicBezTo>
                <a:cubicBezTo>
                  <a:pt x="1270" y="6241"/>
                  <a:pt x="1242" y="6073"/>
                  <a:pt x="1214" y="5906"/>
                </a:cubicBezTo>
                <a:cubicBezTo>
                  <a:pt x="1172" y="5711"/>
                  <a:pt x="1144" y="5529"/>
                  <a:pt x="1102" y="5334"/>
                </a:cubicBezTo>
                <a:cubicBezTo>
                  <a:pt x="1046" y="4985"/>
                  <a:pt x="977" y="4651"/>
                  <a:pt x="921" y="4316"/>
                </a:cubicBezTo>
                <a:cubicBezTo>
                  <a:pt x="865" y="3939"/>
                  <a:pt x="809" y="3563"/>
                  <a:pt x="767" y="3172"/>
                </a:cubicBezTo>
                <a:cubicBezTo>
                  <a:pt x="726" y="2768"/>
                  <a:pt x="698" y="2363"/>
                  <a:pt x="684" y="1959"/>
                </a:cubicBezTo>
                <a:cubicBezTo>
                  <a:pt x="670" y="1568"/>
                  <a:pt x="684" y="1177"/>
                  <a:pt x="712" y="787"/>
                </a:cubicBezTo>
                <a:lnTo>
                  <a:pt x="753" y="787"/>
                </a:lnTo>
                <a:cubicBezTo>
                  <a:pt x="1018" y="773"/>
                  <a:pt x="1283" y="759"/>
                  <a:pt x="1548" y="745"/>
                </a:cubicBezTo>
                <a:cubicBezTo>
                  <a:pt x="2079" y="731"/>
                  <a:pt x="2595" y="703"/>
                  <a:pt x="3125" y="689"/>
                </a:cubicBezTo>
                <a:cubicBezTo>
                  <a:pt x="3641" y="675"/>
                  <a:pt x="4157" y="675"/>
                  <a:pt x="4673" y="675"/>
                </a:cubicBezTo>
                <a:cubicBezTo>
                  <a:pt x="4952" y="661"/>
                  <a:pt x="5217" y="661"/>
                  <a:pt x="5496" y="661"/>
                </a:cubicBezTo>
                <a:close/>
                <a:moveTo>
                  <a:pt x="5510" y="0"/>
                </a:moveTo>
                <a:cubicBezTo>
                  <a:pt x="4506" y="0"/>
                  <a:pt x="3505" y="16"/>
                  <a:pt x="2511" y="48"/>
                </a:cubicBezTo>
                <a:cubicBezTo>
                  <a:pt x="2023" y="62"/>
                  <a:pt x="1535" y="75"/>
                  <a:pt x="1046" y="103"/>
                </a:cubicBezTo>
                <a:cubicBezTo>
                  <a:pt x="893" y="103"/>
                  <a:pt x="739" y="117"/>
                  <a:pt x="572" y="131"/>
                </a:cubicBezTo>
                <a:cubicBezTo>
                  <a:pt x="419" y="131"/>
                  <a:pt x="251" y="145"/>
                  <a:pt x="84" y="145"/>
                </a:cubicBezTo>
                <a:lnTo>
                  <a:pt x="56" y="466"/>
                </a:lnTo>
                <a:cubicBezTo>
                  <a:pt x="42" y="578"/>
                  <a:pt x="42" y="689"/>
                  <a:pt x="28" y="801"/>
                </a:cubicBezTo>
                <a:cubicBezTo>
                  <a:pt x="14" y="1010"/>
                  <a:pt x="14" y="1219"/>
                  <a:pt x="14" y="1442"/>
                </a:cubicBezTo>
                <a:cubicBezTo>
                  <a:pt x="0" y="1917"/>
                  <a:pt x="14" y="2377"/>
                  <a:pt x="56" y="2851"/>
                </a:cubicBezTo>
                <a:cubicBezTo>
                  <a:pt x="98" y="3284"/>
                  <a:pt x="154" y="3716"/>
                  <a:pt x="223" y="4148"/>
                </a:cubicBezTo>
                <a:cubicBezTo>
                  <a:pt x="251" y="4358"/>
                  <a:pt x="279" y="4553"/>
                  <a:pt x="321" y="4762"/>
                </a:cubicBezTo>
                <a:lnTo>
                  <a:pt x="391" y="5167"/>
                </a:lnTo>
                <a:cubicBezTo>
                  <a:pt x="405" y="5236"/>
                  <a:pt x="419" y="5306"/>
                  <a:pt x="433" y="5390"/>
                </a:cubicBezTo>
                <a:cubicBezTo>
                  <a:pt x="474" y="5627"/>
                  <a:pt x="516" y="5864"/>
                  <a:pt x="572" y="6101"/>
                </a:cubicBezTo>
                <a:cubicBezTo>
                  <a:pt x="642" y="6492"/>
                  <a:pt x="698" y="6868"/>
                  <a:pt x="753" y="7259"/>
                </a:cubicBezTo>
                <a:cubicBezTo>
                  <a:pt x="809" y="7566"/>
                  <a:pt x="837" y="7887"/>
                  <a:pt x="865" y="8208"/>
                </a:cubicBezTo>
                <a:cubicBezTo>
                  <a:pt x="893" y="8473"/>
                  <a:pt x="893" y="8724"/>
                  <a:pt x="893" y="8989"/>
                </a:cubicBezTo>
                <a:cubicBezTo>
                  <a:pt x="893" y="9072"/>
                  <a:pt x="893" y="9156"/>
                  <a:pt x="893" y="9240"/>
                </a:cubicBezTo>
                <a:cubicBezTo>
                  <a:pt x="893" y="9365"/>
                  <a:pt x="879" y="9477"/>
                  <a:pt x="865" y="9588"/>
                </a:cubicBezTo>
                <a:cubicBezTo>
                  <a:pt x="865" y="9714"/>
                  <a:pt x="851" y="9826"/>
                  <a:pt x="837" y="9951"/>
                </a:cubicBezTo>
                <a:cubicBezTo>
                  <a:pt x="809" y="10077"/>
                  <a:pt x="795" y="10216"/>
                  <a:pt x="781" y="10356"/>
                </a:cubicBezTo>
                <a:lnTo>
                  <a:pt x="823" y="10397"/>
                </a:lnTo>
                <a:lnTo>
                  <a:pt x="1256" y="10356"/>
                </a:lnTo>
                <a:cubicBezTo>
                  <a:pt x="1479" y="10328"/>
                  <a:pt x="1688" y="10314"/>
                  <a:pt x="1897" y="10286"/>
                </a:cubicBezTo>
                <a:cubicBezTo>
                  <a:pt x="2385" y="10244"/>
                  <a:pt x="2874" y="10202"/>
                  <a:pt x="3362" y="10160"/>
                </a:cubicBezTo>
                <a:cubicBezTo>
                  <a:pt x="5273" y="10021"/>
                  <a:pt x="7184" y="9951"/>
                  <a:pt x="9095" y="9937"/>
                </a:cubicBezTo>
                <a:cubicBezTo>
                  <a:pt x="9325" y="9936"/>
                  <a:pt x="9554" y="9935"/>
                  <a:pt x="9784" y="9935"/>
                </a:cubicBezTo>
                <a:cubicBezTo>
                  <a:pt x="11756" y="9935"/>
                  <a:pt x="13718" y="9986"/>
                  <a:pt x="15692" y="10049"/>
                </a:cubicBezTo>
                <a:cubicBezTo>
                  <a:pt x="16473" y="10077"/>
                  <a:pt x="17255" y="10118"/>
                  <a:pt x="18050" y="10146"/>
                </a:cubicBezTo>
                <a:cubicBezTo>
                  <a:pt x="18231" y="10146"/>
                  <a:pt x="18398" y="10160"/>
                  <a:pt x="18580" y="10160"/>
                </a:cubicBezTo>
                <a:cubicBezTo>
                  <a:pt x="19891" y="10216"/>
                  <a:pt x="21216" y="10272"/>
                  <a:pt x="22527" y="10328"/>
                </a:cubicBezTo>
                <a:cubicBezTo>
                  <a:pt x="24898" y="10411"/>
                  <a:pt x="27284" y="10481"/>
                  <a:pt x="29655" y="10481"/>
                </a:cubicBezTo>
                <a:cubicBezTo>
                  <a:pt x="30771" y="10481"/>
                  <a:pt x="31901" y="10467"/>
                  <a:pt x="33016" y="10425"/>
                </a:cubicBezTo>
                <a:cubicBezTo>
                  <a:pt x="33407" y="10411"/>
                  <a:pt x="33812" y="10397"/>
                  <a:pt x="34202" y="10383"/>
                </a:cubicBezTo>
                <a:cubicBezTo>
                  <a:pt x="34467" y="10370"/>
                  <a:pt x="34732" y="10356"/>
                  <a:pt x="34997" y="10342"/>
                </a:cubicBezTo>
                <a:lnTo>
                  <a:pt x="34983" y="9951"/>
                </a:lnTo>
                <a:lnTo>
                  <a:pt x="34969" y="9756"/>
                </a:lnTo>
                <a:cubicBezTo>
                  <a:pt x="34969" y="9658"/>
                  <a:pt x="34955" y="9561"/>
                  <a:pt x="34955" y="9463"/>
                </a:cubicBezTo>
                <a:cubicBezTo>
                  <a:pt x="34941" y="9128"/>
                  <a:pt x="34941" y="8807"/>
                  <a:pt x="34927" y="8473"/>
                </a:cubicBezTo>
                <a:cubicBezTo>
                  <a:pt x="34913" y="7608"/>
                  <a:pt x="34927" y="6729"/>
                  <a:pt x="34983" y="5864"/>
                </a:cubicBezTo>
                <a:cubicBezTo>
                  <a:pt x="34997" y="5627"/>
                  <a:pt x="35011" y="5404"/>
                  <a:pt x="35025" y="5181"/>
                </a:cubicBezTo>
                <a:cubicBezTo>
                  <a:pt x="35053" y="4790"/>
                  <a:pt x="35081" y="4413"/>
                  <a:pt x="35123" y="4037"/>
                </a:cubicBezTo>
                <a:cubicBezTo>
                  <a:pt x="35151" y="3716"/>
                  <a:pt x="35192" y="3409"/>
                  <a:pt x="35234" y="3088"/>
                </a:cubicBezTo>
                <a:cubicBezTo>
                  <a:pt x="35262" y="2809"/>
                  <a:pt x="35304" y="2544"/>
                  <a:pt x="35332" y="2265"/>
                </a:cubicBezTo>
                <a:cubicBezTo>
                  <a:pt x="35346" y="2154"/>
                  <a:pt x="35360" y="2056"/>
                  <a:pt x="35374" y="1945"/>
                </a:cubicBezTo>
                <a:cubicBezTo>
                  <a:pt x="35416" y="1666"/>
                  <a:pt x="35457" y="1387"/>
                  <a:pt x="35485" y="1108"/>
                </a:cubicBezTo>
                <a:cubicBezTo>
                  <a:pt x="35499" y="1010"/>
                  <a:pt x="35513" y="912"/>
                  <a:pt x="35527" y="801"/>
                </a:cubicBezTo>
                <a:cubicBezTo>
                  <a:pt x="35541" y="731"/>
                  <a:pt x="35541" y="647"/>
                  <a:pt x="35555" y="578"/>
                </a:cubicBezTo>
                <a:cubicBezTo>
                  <a:pt x="35569" y="424"/>
                  <a:pt x="35597" y="285"/>
                  <a:pt x="35597" y="145"/>
                </a:cubicBezTo>
                <a:lnTo>
                  <a:pt x="35569" y="117"/>
                </a:lnTo>
                <a:cubicBezTo>
                  <a:pt x="35360" y="131"/>
                  <a:pt x="35151" y="145"/>
                  <a:pt x="34941" y="159"/>
                </a:cubicBezTo>
                <a:cubicBezTo>
                  <a:pt x="34718" y="187"/>
                  <a:pt x="34495" y="201"/>
                  <a:pt x="34272" y="215"/>
                </a:cubicBezTo>
                <a:cubicBezTo>
                  <a:pt x="33602" y="271"/>
                  <a:pt x="32919" y="313"/>
                  <a:pt x="32235" y="354"/>
                </a:cubicBezTo>
                <a:cubicBezTo>
                  <a:pt x="30310" y="480"/>
                  <a:pt x="28386" y="550"/>
                  <a:pt x="26461" y="564"/>
                </a:cubicBezTo>
                <a:cubicBezTo>
                  <a:pt x="25582" y="578"/>
                  <a:pt x="24703" y="578"/>
                  <a:pt x="23824" y="578"/>
                </a:cubicBezTo>
                <a:cubicBezTo>
                  <a:pt x="22987" y="564"/>
                  <a:pt x="22151" y="550"/>
                  <a:pt x="21300" y="522"/>
                </a:cubicBezTo>
                <a:cubicBezTo>
                  <a:pt x="20337" y="508"/>
                  <a:pt x="19361" y="466"/>
                  <a:pt x="18398" y="438"/>
                </a:cubicBezTo>
                <a:cubicBezTo>
                  <a:pt x="17757" y="410"/>
                  <a:pt x="17115" y="382"/>
                  <a:pt x="16460" y="354"/>
                </a:cubicBezTo>
                <a:cubicBezTo>
                  <a:pt x="16208" y="340"/>
                  <a:pt x="15957" y="327"/>
                  <a:pt x="15706" y="313"/>
                </a:cubicBezTo>
                <a:cubicBezTo>
                  <a:pt x="15023" y="285"/>
                  <a:pt x="14353" y="257"/>
                  <a:pt x="13684" y="229"/>
                </a:cubicBezTo>
                <a:cubicBezTo>
                  <a:pt x="12470" y="173"/>
                  <a:pt x="11257" y="117"/>
                  <a:pt x="10043" y="75"/>
                </a:cubicBezTo>
                <a:cubicBezTo>
                  <a:pt x="8871" y="34"/>
                  <a:pt x="7686" y="6"/>
                  <a:pt x="6514" y="6"/>
                </a:cubicBezTo>
                <a:cubicBezTo>
                  <a:pt x="6179" y="2"/>
                  <a:pt x="5845" y="0"/>
                  <a:pt x="5510" y="0"/>
                </a:cubicBezTo>
                <a:close/>
              </a:path>
            </a:pathLst>
          </a:custGeom>
          <a:solidFill>
            <a:srgbClr val="243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47"/>
          <p:cNvSpPr/>
          <p:nvPr/>
        </p:nvSpPr>
        <p:spPr>
          <a:xfrm>
            <a:off x="1071241" y="3320740"/>
            <a:ext cx="1415281" cy="1410308"/>
          </a:xfrm>
          <a:custGeom>
            <a:avLst/>
            <a:gdLst/>
            <a:ahLst/>
            <a:cxnLst/>
            <a:rect l="l" t="t" r="r" b="b"/>
            <a:pathLst>
              <a:path w="41832" h="41685" extrusionOk="0">
                <a:moveTo>
                  <a:pt x="41483" y="0"/>
                </a:moveTo>
                <a:lnTo>
                  <a:pt x="40814" y="28"/>
                </a:lnTo>
                <a:lnTo>
                  <a:pt x="40828" y="279"/>
                </a:lnTo>
                <a:cubicBezTo>
                  <a:pt x="40828" y="446"/>
                  <a:pt x="40842" y="614"/>
                  <a:pt x="40842" y="781"/>
                </a:cubicBezTo>
                <a:cubicBezTo>
                  <a:pt x="40856" y="1395"/>
                  <a:pt x="40883" y="2009"/>
                  <a:pt x="40897" y="2636"/>
                </a:cubicBezTo>
                <a:cubicBezTo>
                  <a:pt x="40939" y="3682"/>
                  <a:pt x="40967" y="4715"/>
                  <a:pt x="40995" y="5761"/>
                </a:cubicBezTo>
                <a:cubicBezTo>
                  <a:pt x="41037" y="6933"/>
                  <a:pt x="41065" y="8104"/>
                  <a:pt x="41093" y="9290"/>
                </a:cubicBezTo>
                <a:cubicBezTo>
                  <a:pt x="41093" y="9764"/>
                  <a:pt x="41107" y="10238"/>
                  <a:pt x="41121" y="10713"/>
                </a:cubicBezTo>
                <a:cubicBezTo>
                  <a:pt x="41121" y="11033"/>
                  <a:pt x="41121" y="11354"/>
                  <a:pt x="41134" y="11689"/>
                </a:cubicBezTo>
                <a:lnTo>
                  <a:pt x="41134" y="11842"/>
                </a:lnTo>
                <a:cubicBezTo>
                  <a:pt x="41134" y="12386"/>
                  <a:pt x="41148" y="12930"/>
                  <a:pt x="41148" y="13488"/>
                </a:cubicBezTo>
                <a:cubicBezTo>
                  <a:pt x="41162" y="14535"/>
                  <a:pt x="41162" y="15595"/>
                  <a:pt x="41148" y="16641"/>
                </a:cubicBezTo>
                <a:cubicBezTo>
                  <a:pt x="41148" y="17603"/>
                  <a:pt x="41134" y="18566"/>
                  <a:pt x="41121" y="19514"/>
                </a:cubicBezTo>
                <a:cubicBezTo>
                  <a:pt x="41107" y="20002"/>
                  <a:pt x="41093" y="20477"/>
                  <a:pt x="41079" y="20951"/>
                </a:cubicBezTo>
                <a:cubicBezTo>
                  <a:pt x="41065" y="21467"/>
                  <a:pt x="41051" y="21969"/>
                  <a:pt x="41037" y="22485"/>
                </a:cubicBezTo>
                <a:cubicBezTo>
                  <a:pt x="41009" y="22987"/>
                  <a:pt x="40995" y="23490"/>
                  <a:pt x="40967" y="23992"/>
                </a:cubicBezTo>
                <a:cubicBezTo>
                  <a:pt x="40939" y="24438"/>
                  <a:pt x="40925" y="24884"/>
                  <a:pt x="40897" y="25345"/>
                </a:cubicBezTo>
                <a:cubicBezTo>
                  <a:pt x="40869" y="25777"/>
                  <a:pt x="40842" y="26223"/>
                  <a:pt x="40814" y="26670"/>
                </a:cubicBezTo>
                <a:cubicBezTo>
                  <a:pt x="40758" y="27325"/>
                  <a:pt x="40716" y="27981"/>
                  <a:pt x="40660" y="28651"/>
                </a:cubicBezTo>
                <a:cubicBezTo>
                  <a:pt x="40577" y="29557"/>
                  <a:pt x="40479" y="30464"/>
                  <a:pt x="40381" y="31370"/>
                </a:cubicBezTo>
                <a:cubicBezTo>
                  <a:pt x="40312" y="31901"/>
                  <a:pt x="40256" y="32417"/>
                  <a:pt x="40172" y="32933"/>
                </a:cubicBezTo>
                <a:lnTo>
                  <a:pt x="40074" y="33630"/>
                </a:lnTo>
                <a:cubicBezTo>
                  <a:pt x="40047" y="33853"/>
                  <a:pt x="40005" y="34090"/>
                  <a:pt x="39977" y="34314"/>
                </a:cubicBezTo>
                <a:lnTo>
                  <a:pt x="39935" y="34537"/>
                </a:lnTo>
                <a:cubicBezTo>
                  <a:pt x="39907" y="34690"/>
                  <a:pt x="39893" y="34830"/>
                  <a:pt x="39865" y="34983"/>
                </a:cubicBezTo>
                <a:cubicBezTo>
                  <a:pt x="39823" y="35178"/>
                  <a:pt x="39795" y="35374"/>
                  <a:pt x="39754" y="35569"/>
                </a:cubicBezTo>
                <a:cubicBezTo>
                  <a:pt x="39740" y="35653"/>
                  <a:pt x="39740" y="35722"/>
                  <a:pt x="39726" y="35792"/>
                </a:cubicBezTo>
                <a:cubicBezTo>
                  <a:pt x="39558" y="36685"/>
                  <a:pt x="39363" y="37578"/>
                  <a:pt x="39154" y="38470"/>
                </a:cubicBezTo>
                <a:cubicBezTo>
                  <a:pt x="39112" y="38624"/>
                  <a:pt x="39070" y="38777"/>
                  <a:pt x="39028" y="38945"/>
                </a:cubicBezTo>
                <a:lnTo>
                  <a:pt x="38986" y="39140"/>
                </a:lnTo>
                <a:cubicBezTo>
                  <a:pt x="38945" y="39251"/>
                  <a:pt x="38917" y="39377"/>
                  <a:pt x="38889" y="39503"/>
                </a:cubicBezTo>
                <a:lnTo>
                  <a:pt x="38833" y="39503"/>
                </a:lnTo>
                <a:cubicBezTo>
                  <a:pt x="38177" y="39544"/>
                  <a:pt x="37536" y="39586"/>
                  <a:pt x="36880" y="39628"/>
                </a:cubicBezTo>
                <a:cubicBezTo>
                  <a:pt x="36266" y="39684"/>
                  <a:pt x="35653" y="39726"/>
                  <a:pt x="35025" y="39768"/>
                </a:cubicBezTo>
                <a:cubicBezTo>
                  <a:pt x="34858" y="39782"/>
                  <a:pt x="34676" y="39795"/>
                  <a:pt x="34495" y="39809"/>
                </a:cubicBezTo>
                <a:lnTo>
                  <a:pt x="31677" y="40033"/>
                </a:lnTo>
                <a:cubicBezTo>
                  <a:pt x="30813" y="40102"/>
                  <a:pt x="29934" y="40158"/>
                  <a:pt x="29069" y="40228"/>
                </a:cubicBezTo>
                <a:cubicBezTo>
                  <a:pt x="26279" y="40437"/>
                  <a:pt x="23490" y="40618"/>
                  <a:pt x="20686" y="40758"/>
                </a:cubicBezTo>
                <a:cubicBezTo>
                  <a:pt x="19584" y="40814"/>
                  <a:pt x="18482" y="40870"/>
                  <a:pt x="17366" y="40911"/>
                </a:cubicBezTo>
                <a:cubicBezTo>
                  <a:pt x="16264" y="40939"/>
                  <a:pt x="15162" y="40981"/>
                  <a:pt x="14060" y="40995"/>
                </a:cubicBezTo>
                <a:cubicBezTo>
                  <a:pt x="13284" y="41011"/>
                  <a:pt x="12508" y="41018"/>
                  <a:pt x="11729" y="41018"/>
                </a:cubicBezTo>
                <a:cubicBezTo>
                  <a:pt x="11178" y="41018"/>
                  <a:pt x="10626" y="41015"/>
                  <a:pt x="10071" y="41009"/>
                </a:cubicBezTo>
                <a:cubicBezTo>
                  <a:pt x="8899" y="40995"/>
                  <a:pt x="7714" y="40953"/>
                  <a:pt x="6528" y="40897"/>
                </a:cubicBezTo>
                <a:cubicBezTo>
                  <a:pt x="5496" y="40842"/>
                  <a:pt x="4478" y="40772"/>
                  <a:pt x="3459" y="40660"/>
                </a:cubicBezTo>
                <a:cubicBezTo>
                  <a:pt x="3027" y="40618"/>
                  <a:pt x="2609" y="40577"/>
                  <a:pt x="2190" y="40521"/>
                </a:cubicBezTo>
                <a:cubicBezTo>
                  <a:pt x="1772" y="40465"/>
                  <a:pt x="1353" y="40409"/>
                  <a:pt x="935" y="40339"/>
                </a:cubicBezTo>
                <a:cubicBezTo>
                  <a:pt x="753" y="40312"/>
                  <a:pt x="572" y="40270"/>
                  <a:pt x="391" y="40242"/>
                </a:cubicBezTo>
                <a:cubicBezTo>
                  <a:pt x="363" y="40242"/>
                  <a:pt x="321" y="40228"/>
                  <a:pt x="279" y="40228"/>
                </a:cubicBezTo>
                <a:cubicBezTo>
                  <a:pt x="223" y="40214"/>
                  <a:pt x="168" y="40200"/>
                  <a:pt x="126" y="40186"/>
                </a:cubicBezTo>
                <a:lnTo>
                  <a:pt x="0" y="40856"/>
                </a:lnTo>
                <a:lnTo>
                  <a:pt x="56" y="40856"/>
                </a:lnTo>
                <a:cubicBezTo>
                  <a:pt x="991" y="41037"/>
                  <a:pt x="1939" y="41162"/>
                  <a:pt x="2888" y="41274"/>
                </a:cubicBezTo>
                <a:cubicBezTo>
                  <a:pt x="3390" y="41330"/>
                  <a:pt x="3906" y="41386"/>
                  <a:pt x="4422" y="41427"/>
                </a:cubicBezTo>
                <a:cubicBezTo>
                  <a:pt x="4896" y="41455"/>
                  <a:pt x="5384" y="41497"/>
                  <a:pt x="5873" y="41525"/>
                </a:cubicBezTo>
                <a:cubicBezTo>
                  <a:pt x="7016" y="41595"/>
                  <a:pt x="8174" y="41637"/>
                  <a:pt x="9318" y="41665"/>
                </a:cubicBezTo>
                <a:cubicBezTo>
                  <a:pt x="10156" y="41674"/>
                  <a:pt x="10995" y="41684"/>
                  <a:pt x="11833" y="41684"/>
                </a:cubicBezTo>
                <a:cubicBezTo>
                  <a:pt x="12180" y="41684"/>
                  <a:pt x="12527" y="41683"/>
                  <a:pt x="12875" y="41679"/>
                </a:cubicBezTo>
                <a:cubicBezTo>
                  <a:pt x="14200" y="41665"/>
                  <a:pt x="15539" y="41637"/>
                  <a:pt x="16878" y="41595"/>
                </a:cubicBezTo>
                <a:cubicBezTo>
                  <a:pt x="18161" y="41553"/>
                  <a:pt x="19444" y="41497"/>
                  <a:pt x="20728" y="41427"/>
                </a:cubicBezTo>
                <a:cubicBezTo>
                  <a:pt x="22876" y="41316"/>
                  <a:pt x="25038" y="41176"/>
                  <a:pt x="27186" y="41037"/>
                </a:cubicBezTo>
                <a:cubicBezTo>
                  <a:pt x="27995" y="40981"/>
                  <a:pt x="28790" y="40911"/>
                  <a:pt x="29599" y="40856"/>
                </a:cubicBezTo>
                <a:cubicBezTo>
                  <a:pt x="30213" y="40814"/>
                  <a:pt x="30813" y="40772"/>
                  <a:pt x="31426" y="40716"/>
                </a:cubicBezTo>
                <a:cubicBezTo>
                  <a:pt x="31733" y="40702"/>
                  <a:pt x="32026" y="40674"/>
                  <a:pt x="32319" y="40646"/>
                </a:cubicBezTo>
                <a:cubicBezTo>
                  <a:pt x="33407" y="40563"/>
                  <a:pt x="34509" y="40479"/>
                  <a:pt x="35597" y="40395"/>
                </a:cubicBezTo>
                <a:cubicBezTo>
                  <a:pt x="36043" y="40367"/>
                  <a:pt x="36490" y="40326"/>
                  <a:pt x="36936" y="40298"/>
                </a:cubicBezTo>
                <a:cubicBezTo>
                  <a:pt x="37550" y="40256"/>
                  <a:pt x="38163" y="40200"/>
                  <a:pt x="38777" y="40172"/>
                </a:cubicBezTo>
                <a:cubicBezTo>
                  <a:pt x="38847" y="40158"/>
                  <a:pt x="38917" y="40158"/>
                  <a:pt x="38972" y="40158"/>
                </a:cubicBezTo>
                <a:cubicBezTo>
                  <a:pt x="39126" y="40144"/>
                  <a:pt x="39265" y="40144"/>
                  <a:pt x="39405" y="40130"/>
                </a:cubicBezTo>
                <a:lnTo>
                  <a:pt x="39489" y="39865"/>
                </a:lnTo>
                <a:cubicBezTo>
                  <a:pt x="39600" y="39447"/>
                  <a:pt x="39712" y="39042"/>
                  <a:pt x="39809" y="38624"/>
                </a:cubicBezTo>
                <a:cubicBezTo>
                  <a:pt x="39837" y="38484"/>
                  <a:pt x="39879" y="38345"/>
                  <a:pt x="39907" y="38205"/>
                </a:cubicBezTo>
                <a:cubicBezTo>
                  <a:pt x="39963" y="37968"/>
                  <a:pt x="40019" y="37731"/>
                  <a:pt x="40060" y="37508"/>
                </a:cubicBezTo>
                <a:cubicBezTo>
                  <a:pt x="40116" y="37285"/>
                  <a:pt x="40158" y="37075"/>
                  <a:pt x="40200" y="36852"/>
                </a:cubicBezTo>
                <a:cubicBezTo>
                  <a:pt x="40228" y="36713"/>
                  <a:pt x="40256" y="36573"/>
                  <a:pt x="40284" y="36420"/>
                </a:cubicBezTo>
                <a:cubicBezTo>
                  <a:pt x="40353" y="36099"/>
                  <a:pt x="40409" y="35778"/>
                  <a:pt x="40465" y="35471"/>
                </a:cubicBezTo>
                <a:cubicBezTo>
                  <a:pt x="40604" y="34676"/>
                  <a:pt x="40730" y="33895"/>
                  <a:pt x="40842" y="33100"/>
                </a:cubicBezTo>
                <a:cubicBezTo>
                  <a:pt x="40897" y="32710"/>
                  <a:pt x="40939" y="32319"/>
                  <a:pt x="40995" y="31928"/>
                </a:cubicBezTo>
                <a:cubicBezTo>
                  <a:pt x="41107" y="31022"/>
                  <a:pt x="41204" y="30101"/>
                  <a:pt x="41288" y="29195"/>
                </a:cubicBezTo>
                <a:cubicBezTo>
                  <a:pt x="41344" y="28595"/>
                  <a:pt x="41400" y="27981"/>
                  <a:pt x="41441" y="27381"/>
                </a:cubicBezTo>
                <a:cubicBezTo>
                  <a:pt x="41455" y="27214"/>
                  <a:pt x="41469" y="27046"/>
                  <a:pt x="41469" y="26879"/>
                </a:cubicBezTo>
                <a:cubicBezTo>
                  <a:pt x="41497" y="26628"/>
                  <a:pt x="41511" y="26377"/>
                  <a:pt x="41525" y="26126"/>
                </a:cubicBezTo>
                <a:cubicBezTo>
                  <a:pt x="41553" y="25763"/>
                  <a:pt x="41567" y="25400"/>
                  <a:pt x="41595" y="25038"/>
                </a:cubicBezTo>
                <a:cubicBezTo>
                  <a:pt x="41609" y="24647"/>
                  <a:pt x="41637" y="24257"/>
                  <a:pt x="41651" y="23852"/>
                </a:cubicBezTo>
                <a:cubicBezTo>
                  <a:pt x="41706" y="22834"/>
                  <a:pt x="41734" y="21816"/>
                  <a:pt x="41762" y="20797"/>
                </a:cubicBezTo>
                <a:cubicBezTo>
                  <a:pt x="41804" y="19417"/>
                  <a:pt x="41818" y="18036"/>
                  <a:pt x="41832" y="16655"/>
                </a:cubicBezTo>
                <a:cubicBezTo>
                  <a:pt x="41832" y="15595"/>
                  <a:pt x="41832" y="14535"/>
                  <a:pt x="41832" y="13474"/>
                </a:cubicBezTo>
                <a:cubicBezTo>
                  <a:pt x="41832" y="12930"/>
                  <a:pt x="41818" y="12386"/>
                  <a:pt x="41818" y="11842"/>
                </a:cubicBezTo>
                <a:cubicBezTo>
                  <a:pt x="41804" y="10768"/>
                  <a:pt x="41776" y="9708"/>
                  <a:pt x="41748" y="8648"/>
                </a:cubicBezTo>
                <a:cubicBezTo>
                  <a:pt x="41734" y="7672"/>
                  <a:pt x="41706" y="6709"/>
                  <a:pt x="41678" y="5747"/>
                </a:cubicBezTo>
                <a:cubicBezTo>
                  <a:pt x="41651" y="4980"/>
                  <a:pt x="41637" y="4213"/>
                  <a:pt x="41609" y="3445"/>
                </a:cubicBezTo>
                <a:cubicBezTo>
                  <a:pt x="41609" y="3250"/>
                  <a:pt x="41595" y="3069"/>
                  <a:pt x="41595" y="2887"/>
                </a:cubicBezTo>
                <a:cubicBezTo>
                  <a:pt x="41567" y="2009"/>
                  <a:pt x="41539" y="1130"/>
                  <a:pt x="41511" y="251"/>
                </a:cubicBezTo>
                <a:cubicBezTo>
                  <a:pt x="41497" y="167"/>
                  <a:pt x="41497" y="84"/>
                  <a:pt x="414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47"/>
          <p:cNvSpPr/>
          <p:nvPr/>
        </p:nvSpPr>
        <p:spPr>
          <a:xfrm>
            <a:off x="2825582" y="3227294"/>
            <a:ext cx="1466267" cy="1430404"/>
          </a:xfrm>
          <a:custGeom>
            <a:avLst/>
            <a:gdLst/>
            <a:ahLst/>
            <a:cxnLst/>
            <a:rect l="l" t="t" r="r" b="b"/>
            <a:pathLst>
              <a:path w="43339" h="42279" extrusionOk="0">
                <a:moveTo>
                  <a:pt x="41762" y="0"/>
                </a:moveTo>
                <a:cubicBezTo>
                  <a:pt x="40967" y="0"/>
                  <a:pt x="40158" y="0"/>
                  <a:pt x="39363" y="14"/>
                </a:cubicBezTo>
                <a:cubicBezTo>
                  <a:pt x="38959" y="14"/>
                  <a:pt x="38568" y="28"/>
                  <a:pt x="38164" y="42"/>
                </a:cubicBezTo>
                <a:lnTo>
                  <a:pt x="38178" y="712"/>
                </a:lnTo>
                <a:lnTo>
                  <a:pt x="39070" y="684"/>
                </a:lnTo>
                <a:cubicBezTo>
                  <a:pt x="39768" y="684"/>
                  <a:pt x="40465" y="670"/>
                  <a:pt x="41163" y="670"/>
                </a:cubicBezTo>
                <a:lnTo>
                  <a:pt x="42585" y="670"/>
                </a:lnTo>
                <a:lnTo>
                  <a:pt x="42585" y="684"/>
                </a:lnTo>
                <a:cubicBezTo>
                  <a:pt x="42571" y="767"/>
                  <a:pt x="42571" y="851"/>
                  <a:pt x="42571" y="921"/>
                </a:cubicBezTo>
                <a:cubicBezTo>
                  <a:pt x="42557" y="1088"/>
                  <a:pt x="42557" y="1256"/>
                  <a:pt x="42543" y="1423"/>
                </a:cubicBezTo>
                <a:cubicBezTo>
                  <a:pt x="42543" y="1660"/>
                  <a:pt x="42543" y="1911"/>
                  <a:pt x="42543" y="2148"/>
                </a:cubicBezTo>
                <a:cubicBezTo>
                  <a:pt x="42529" y="2539"/>
                  <a:pt x="42529" y="2943"/>
                  <a:pt x="42529" y="3348"/>
                </a:cubicBezTo>
                <a:lnTo>
                  <a:pt x="42529" y="4101"/>
                </a:lnTo>
                <a:cubicBezTo>
                  <a:pt x="42529" y="4966"/>
                  <a:pt x="42529" y="5845"/>
                  <a:pt x="42543" y="6723"/>
                </a:cubicBezTo>
                <a:cubicBezTo>
                  <a:pt x="42543" y="7574"/>
                  <a:pt x="42557" y="8425"/>
                  <a:pt x="42557" y="9290"/>
                </a:cubicBezTo>
                <a:cubicBezTo>
                  <a:pt x="42571" y="9904"/>
                  <a:pt x="42571" y="10517"/>
                  <a:pt x="42571" y="11131"/>
                </a:cubicBezTo>
                <a:cubicBezTo>
                  <a:pt x="42585" y="11787"/>
                  <a:pt x="42585" y="12428"/>
                  <a:pt x="42599" y="13084"/>
                </a:cubicBezTo>
                <a:cubicBezTo>
                  <a:pt x="42599" y="13754"/>
                  <a:pt x="42599" y="14423"/>
                  <a:pt x="42613" y="15093"/>
                </a:cubicBezTo>
                <a:cubicBezTo>
                  <a:pt x="42627" y="16697"/>
                  <a:pt x="42627" y="18301"/>
                  <a:pt x="42641" y="19905"/>
                </a:cubicBezTo>
                <a:cubicBezTo>
                  <a:pt x="42641" y="21035"/>
                  <a:pt x="42641" y="22151"/>
                  <a:pt x="42641" y="23280"/>
                </a:cubicBezTo>
                <a:cubicBezTo>
                  <a:pt x="42641" y="23629"/>
                  <a:pt x="42641" y="23978"/>
                  <a:pt x="42641" y="24327"/>
                </a:cubicBezTo>
                <a:cubicBezTo>
                  <a:pt x="42627" y="25415"/>
                  <a:pt x="42627" y="26517"/>
                  <a:pt x="42613" y="27605"/>
                </a:cubicBezTo>
                <a:cubicBezTo>
                  <a:pt x="42599" y="28483"/>
                  <a:pt x="42585" y="29348"/>
                  <a:pt x="42571" y="30227"/>
                </a:cubicBezTo>
                <a:cubicBezTo>
                  <a:pt x="42543" y="31301"/>
                  <a:pt x="42516" y="32375"/>
                  <a:pt x="42474" y="33449"/>
                </a:cubicBezTo>
                <a:cubicBezTo>
                  <a:pt x="42460" y="33784"/>
                  <a:pt x="42446" y="34119"/>
                  <a:pt x="42432" y="34439"/>
                </a:cubicBezTo>
                <a:cubicBezTo>
                  <a:pt x="42418" y="34718"/>
                  <a:pt x="42404" y="35011"/>
                  <a:pt x="42390" y="35290"/>
                </a:cubicBezTo>
                <a:cubicBezTo>
                  <a:pt x="42376" y="35583"/>
                  <a:pt x="42362" y="35890"/>
                  <a:pt x="42348" y="36183"/>
                </a:cubicBezTo>
                <a:cubicBezTo>
                  <a:pt x="42334" y="36336"/>
                  <a:pt x="42320" y="36504"/>
                  <a:pt x="42306" y="36657"/>
                </a:cubicBezTo>
                <a:cubicBezTo>
                  <a:pt x="42292" y="36908"/>
                  <a:pt x="42278" y="37145"/>
                  <a:pt x="42251" y="37383"/>
                </a:cubicBezTo>
                <a:cubicBezTo>
                  <a:pt x="42223" y="37717"/>
                  <a:pt x="42195" y="38052"/>
                  <a:pt x="42153" y="38373"/>
                </a:cubicBezTo>
                <a:cubicBezTo>
                  <a:pt x="42125" y="38568"/>
                  <a:pt x="42111" y="38763"/>
                  <a:pt x="42083" y="38945"/>
                </a:cubicBezTo>
                <a:cubicBezTo>
                  <a:pt x="42069" y="39056"/>
                  <a:pt x="42055" y="39168"/>
                  <a:pt x="42027" y="39266"/>
                </a:cubicBezTo>
                <a:cubicBezTo>
                  <a:pt x="42027" y="39335"/>
                  <a:pt x="42013" y="39391"/>
                  <a:pt x="41999" y="39447"/>
                </a:cubicBezTo>
                <a:cubicBezTo>
                  <a:pt x="41985" y="39559"/>
                  <a:pt x="41958" y="39670"/>
                  <a:pt x="41944" y="39782"/>
                </a:cubicBezTo>
                <a:cubicBezTo>
                  <a:pt x="41916" y="39865"/>
                  <a:pt x="41902" y="39949"/>
                  <a:pt x="41888" y="40047"/>
                </a:cubicBezTo>
                <a:lnTo>
                  <a:pt x="41874" y="40047"/>
                </a:lnTo>
                <a:cubicBezTo>
                  <a:pt x="41539" y="40186"/>
                  <a:pt x="41190" y="40312"/>
                  <a:pt x="40842" y="40423"/>
                </a:cubicBezTo>
                <a:cubicBezTo>
                  <a:pt x="40451" y="40535"/>
                  <a:pt x="40061" y="40647"/>
                  <a:pt x="39670" y="40730"/>
                </a:cubicBezTo>
                <a:cubicBezTo>
                  <a:pt x="39210" y="40828"/>
                  <a:pt x="38749" y="40925"/>
                  <a:pt x="38275" y="40995"/>
                </a:cubicBezTo>
                <a:cubicBezTo>
                  <a:pt x="37773" y="41079"/>
                  <a:pt x="37257" y="41149"/>
                  <a:pt x="36755" y="41218"/>
                </a:cubicBezTo>
                <a:cubicBezTo>
                  <a:pt x="36155" y="41288"/>
                  <a:pt x="35541" y="41344"/>
                  <a:pt x="34941" y="41400"/>
                </a:cubicBezTo>
                <a:cubicBezTo>
                  <a:pt x="34342" y="41442"/>
                  <a:pt x="33742" y="41483"/>
                  <a:pt x="33142" y="41511"/>
                </a:cubicBezTo>
                <a:cubicBezTo>
                  <a:pt x="32514" y="41539"/>
                  <a:pt x="31873" y="41567"/>
                  <a:pt x="31245" y="41581"/>
                </a:cubicBezTo>
                <a:cubicBezTo>
                  <a:pt x="30520" y="41595"/>
                  <a:pt x="29808" y="41609"/>
                  <a:pt x="29083" y="41609"/>
                </a:cubicBezTo>
                <a:cubicBezTo>
                  <a:pt x="28218" y="41609"/>
                  <a:pt x="27353" y="41609"/>
                  <a:pt x="26503" y="41595"/>
                </a:cubicBezTo>
                <a:cubicBezTo>
                  <a:pt x="25456" y="41581"/>
                  <a:pt x="24424" y="41553"/>
                  <a:pt x="23378" y="41511"/>
                </a:cubicBezTo>
                <a:cubicBezTo>
                  <a:pt x="22374" y="41469"/>
                  <a:pt x="21369" y="41428"/>
                  <a:pt x="20365" y="41372"/>
                </a:cubicBezTo>
                <a:cubicBezTo>
                  <a:pt x="19277" y="41330"/>
                  <a:pt x="18203" y="41260"/>
                  <a:pt x="17129" y="41190"/>
                </a:cubicBezTo>
                <a:cubicBezTo>
                  <a:pt x="14800" y="41037"/>
                  <a:pt x="12484" y="40856"/>
                  <a:pt x="10169" y="40660"/>
                </a:cubicBezTo>
                <a:cubicBezTo>
                  <a:pt x="7714" y="40451"/>
                  <a:pt x="5273" y="40214"/>
                  <a:pt x="2818" y="39963"/>
                </a:cubicBezTo>
                <a:cubicBezTo>
                  <a:pt x="2804" y="39935"/>
                  <a:pt x="2790" y="39907"/>
                  <a:pt x="2776" y="39879"/>
                </a:cubicBezTo>
                <a:cubicBezTo>
                  <a:pt x="2734" y="39810"/>
                  <a:pt x="2692" y="39726"/>
                  <a:pt x="2664" y="39642"/>
                </a:cubicBezTo>
                <a:cubicBezTo>
                  <a:pt x="2623" y="39545"/>
                  <a:pt x="2581" y="39447"/>
                  <a:pt x="2539" y="39335"/>
                </a:cubicBezTo>
                <a:cubicBezTo>
                  <a:pt x="2483" y="39182"/>
                  <a:pt x="2441" y="39042"/>
                  <a:pt x="2399" y="38889"/>
                </a:cubicBezTo>
                <a:cubicBezTo>
                  <a:pt x="2358" y="38763"/>
                  <a:pt x="2330" y="38638"/>
                  <a:pt x="2302" y="38512"/>
                </a:cubicBezTo>
                <a:cubicBezTo>
                  <a:pt x="2246" y="38317"/>
                  <a:pt x="2204" y="38108"/>
                  <a:pt x="2162" y="37899"/>
                </a:cubicBezTo>
                <a:cubicBezTo>
                  <a:pt x="2120" y="37759"/>
                  <a:pt x="2093" y="37606"/>
                  <a:pt x="2065" y="37452"/>
                </a:cubicBezTo>
                <a:cubicBezTo>
                  <a:pt x="2051" y="37369"/>
                  <a:pt x="2037" y="37271"/>
                  <a:pt x="2023" y="37187"/>
                </a:cubicBezTo>
                <a:cubicBezTo>
                  <a:pt x="1995" y="37034"/>
                  <a:pt x="1967" y="36894"/>
                  <a:pt x="1939" y="36741"/>
                </a:cubicBezTo>
                <a:cubicBezTo>
                  <a:pt x="1911" y="36560"/>
                  <a:pt x="1883" y="36378"/>
                  <a:pt x="1855" y="36183"/>
                </a:cubicBezTo>
                <a:cubicBezTo>
                  <a:pt x="1828" y="36016"/>
                  <a:pt x="1814" y="35862"/>
                  <a:pt x="1786" y="35695"/>
                </a:cubicBezTo>
                <a:cubicBezTo>
                  <a:pt x="1716" y="35220"/>
                  <a:pt x="1660" y="34746"/>
                  <a:pt x="1604" y="34272"/>
                </a:cubicBezTo>
                <a:cubicBezTo>
                  <a:pt x="1549" y="33728"/>
                  <a:pt x="1493" y="33170"/>
                  <a:pt x="1451" y="32626"/>
                </a:cubicBezTo>
                <a:cubicBezTo>
                  <a:pt x="1381" y="31915"/>
                  <a:pt x="1325" y="31189"/>
                  <a:pt x="1270" y="30478"/>
                </a:cubicBezTo>
                <a:cubicBezTo>
                  <a:pt x="1256" y="30325"/>
                  <a:pt x="1242" y="30171"/>
                  <a:pt x="1242" y="30004"/>
                </a:cubicBezTo>
                <a:cubicBezTo>
                  <a:pt x="1214" y="29627"/>
                  <a:pt x="1186" y="29250"/>
                  <a:pt x="1158" y="28860"/>
                </a:cubicBezTo>
                <a:cubicBezTo>
                  <a:pt x="1144" y="28511"/>
                  <a:pt x="1116" y="28149"/>
                  <a:pt x="1102" y="27786"/>
                </a:cubicBezTo>
                <a:cubicBezTo>
                  <a:pt x="1032" y="26572"/>
                  <a:pt x="977" y="25359"/>
                  <a:pt x="921" y="24131"/>
                </a:cubicBezTo>
                <a:cubicBezTo>
                  <a:pt x="879" y="23057"/>
                  <a:pt x="851" y="21969"/>
                  <a:pt x="823" y="20881"/>
                </a:cubicBezTo>
                <a:cubicBezTo>
                  <a:pt x="767" y="19249"/>
                  <a:pt x="740" y="17617"/>
                  <a:pt x="712" y="15985"/>
                </a:cubicBezTo>
                <a:cubicBezTo>
                  <a:pt x="698" y="15051"/>
                  <a:pt x="698" y="14102"/>
                  <a:pt x="684" y="13168"/>
                </a:cubicBezTo>
                <a:cubicBezTo>
                  <a:pt x="684" y="12847"/>
                  <a:pt x="684" y="12526"/>
                  <a:pt x="684" y="12205"/>
                </a:cubicBezTo>
                <a:cubicBezTo>
                  <a:pt x="684" y="11271"/>
                  <a:pt x="684" y="10350"/>
                  <a:pt x="684" y="9430"/>
                </a:cubicBezTo>
                <a:cubicBezTo>
                  <a:pt x="684" y="8244"/>
                  <a:pt x="698" y="7058"/>
                  <a:pt x="712" y="5873"/>
                </a:cubicBezTo>
                <a:cubicBezTo>
                  <a:pt x="726" y="5370"/>
                  <a:pt x="740" y="4868"/>
                  <a:pt x="754" y="4380"/>
                </a:cubicBezTo>
                <a:cubicBezTo>
                  <a:pt x="754" y="4059"/>
                  <a:pt x="767" y="3752"/>
                  <a:pt x="781" y="3432"/>
                </a:cubicBezTo>
                <a:cubicBezTo>
                  <a:pt x="795" y="3083"/>
                  <a:pt x="809" y="2748"/>
                  <a:pt x="823" y="2399"/>
                </a:cubicBezTo>
                <a:cubicBezTo>
                  <a:pt x="823" y="2246"/>
                  <a:pt x="837" y="2106"/>
                  <a:pt x="837" y="1953"/>
                </a:cubicBezTo>
                <a:cubicBezTo>
                  <a:pt x="851" y="1855"/>
                  <a:pt x="851" y="1758"/>
                  <a:pt x="865" y="1646"/>
                </a:cubicBezTo>
                <a:cubicBezTo>
                  <a:pt x="865" y="1590"/>
                  <a:pt x="865" y="1535"/>
                  <a:pt x="879" y="1479"/>
                </a:cubicBezTo>
                <a:cubicBezTo>
                  <a:pt x="879" y="1451"/>
                  <a:pt x="879" y="1437"/>
                  <a:pt x="879" y="1409"/>
                </a:cubicBezTo>
                <a:cubicBezTo>
                  <a:pt x="1130" y="1395"/>
                  <a:pt x="1381" y="1381"/>
                  <a:pt x="1632" y="1367"/>
                </a:cubicBezTo>
                <a:lnTo>
                  <a:pt x="1981" y="1339"/>
                </a:lnTo>
                <a:cubicBezTo>
                  <a:pt x="2595" y="1297"/>
                  <a:pt x="3208" y="1242"/>
                  <a:pt x="3822" y="1200"/>
                </a:cubicBezTo>
                <a:cubicBezTo>
                  <a:pt x="3948" y="1200"/>
                  <a:pt x="4073" y="1186"/>
                  <a:pt x="4185" y="1172"/>
                </a:cubicBezTo>
                <a:cubicBezTo>
                  <a:pt x="4282" y="1172"/>
                  <a:pt x="4366" y="1158"/>
                  <a:pt x="4450" y="1158"/>
                </a:cubicBezTo>
                <a:lnTo>
                  <a:pt x="4408" y="488"/>
                </a:lnTo>
                <a:cubicBezTo>
                  <a:pt x="3990" y="516"/>
                  <a:pt x="3585" y="544"/>
                  <a:pt x="3181" y="572"/>
                </a:cubicBezTo>
                <a:cubicBezTo>
                  <a:pt x="2762" y="600"/>
                  <a:pt x="2358" y="642"/>
                  <a:pt x="1939" y="670"/>
                </a:cubicBezTo>
                <a:cubicBezTo>
                  <a:pt x="1688" y="684"/>
                  <a:pt x="1451" y="698"/>
                  <a:pt x="1214" y="712"/>
                </a:cubicBezTo>
                <a:lnTo>
                  <a:pt x="823" y="740"/>
                </a:lnTo>
                <a:cubicBezTo>
                  <a:pt x="642" y="753"/>
                  <a:pt x="461" y="767"/>
                  <a:pt x="279" y="781"/>
                </a:cubicBezTo>
                <a:lnTo>
                  <a:pt x="237" y="1060"/>
                </a:lnTo>
                <a:cubicBezTo>
                  <a:pt x="237" y="1116"/>
                  <a:pt x="223" y="1172"/>
                  <a:pt x="223" y="1228"/>
                </a:cubicBezTo>
                <a:cubicBezTo>
                  <a:pt x="223" y="1270"/>
                  <a:pt x="210" y="1311"/>
                  <a:pt x="210" y="1353"/>
                </a:cubicBezTo>
                <a:cubicBezTo>
                  <a:pt x="196" y="1479"/>
                  <a:pt x="196" y="1604"/>
                  <a:pt x="182" y="1730"/>
                </a:cubicBezTo>
                <a:cubicBezTo>
                  <a:pt x="168" y="2023"/>
                  <a:pt x="154" y="2302"/>
                  <a:pt x="140" y="2595"/>
                </a:cubicBezTo>
                <a:cubicBezTo>
                  <a:pt x="126" y="2929"/>
                  <a:pt x="112" y="3278"/>
                  <a:pt x="98" y="3627"/>
                </a:cubicBezTo>
                <a:cubicBezTo>
                  <a:pt x="84" y="4045"/>
                  <a:pt x="70" y="4464"/>
                  <a:pt x="70" y="4868"/>
                </a:cubicBezTo>
                <a:cubicBezTo>
                  <a:pt x="42" y="5817"/>
                  <a:pt x="28" y="6765"/>
                  <a:pt x="14" y="7714"/>
                </a:cubicBezTo>
                <a:cubicBezTo>
                  <a:pt x="14" y="8955"/>
                  <a:pt x="0" y="10197"/>
                  <a:pt x="0" y="11438"/>
                </a:cubicBezTo>
                <a:cubicBezTo>
                  <a:pt x="0" y="11954"/>
                  <a:pt x="14" y="12456"/>
                  <a:pt x="14" y="12972"/>
                </a:cubicBezTo>
                <a:cubicBezTo>
                  <a:pt x="14" y="13977"/>
                  <a:pt x="28" y="14981"/>
                  <a:pt x="42" y="15985"/>
                </a:cubicBezTo>
                <a:cubicBezTo>
                  <a:pt x="70" y="17701"/>
                  <a:pt x="98" y="19403"/>
                  <a:pt x="154" y="21118"/>
                </a:cubicBezTo>
                <a:cubicBezTo>
                  <a:pt x="182" y="21983"/>
                  <a:pt x="210" y="22862"/>
                  <a:pt x="237" y="23741"/>
                </a:cubicBezTo>
                <a:cubicBezTo>
                  <a:pt x="265" y="24327"/>
                  <a:pt x="279" y="24912"/>
                  <a:pt x="307" y="25498"/>
                </a:cubicBezTo>
                <a:cubicBezTo>
                  <a:pt x="377" y="26949"/>
                  <a:pt x="447" y="28414"/>
                  <a:pt x="558" y="29864"/>
                </a:cubicBezTo>
                <a:cubicBezTo>
                  <a:pt x="600" y="30534"/>
                  <a:pt x="656" y="31217"/>
                  <a:pt x="712" y="31887"/>
                </a:cubicBezTo>
                <a:cubicBezTo>
                  <a:pt x="767" y="32570"/>
                  <a:pt x="823" y="33254"/>
                  <a:pt x="893" y="33937"/>
                </a:cubicBezTo>
                <a:cubicBezTo>
                  <a:pt x="963" y="34481"/>
                  <a:pt x="1019" y="35025"/>
                  <a:pt x="1088" y="35569"/>
                </a:cubicBezTo>
                <a:cubicBezTo>
                  <a:pt x="1130" y="35848"/>
                  <a:pt x="1172" y="36127"/>
                  <a:pt x="1214" y="36420"/>
                </a:cubicBezTo>
                <a:cubicBezTo>
                  <a:pt x="1242" y="36643"/>
                  <a:pt x="1284" y="36880"/>
                  <a:pt x="1325" y="37104"/>
                </a:cubicBezTo>
                <a:cubicBezTo>
                  <a:pt x="1339" y="37173"/>
                  <a:pt x="1339" y="37229"/>
                  <a:pt x="1353" y="37299"/>
                </a:cubicBezTo>
                <a:cubicBezTo>
                  <a:pt x="1423" y="37661"/>
                  <a:pt x="1493" y="38010"/>
                  <a:pt x="1576" y="38373"/>
                </a:cubicBezTo>
                <a:cubicBezTo>
                  <a:pt x="1604" y="38512"/>
                  <a:pt x="1646" y="38652"/>
                  <a:pt x="1674" y="38805"/>
                </a:cubicBezTo>
                <a:cubicBezTo>
                  <a:pt x="1716" y="38945"/>
                  <a:pt x="1758" y="39098"/>
                  <a:pt x="1800" y="39238"/>
                </a:cubicBezTo>
                <a:cubicBezTo>
                  <a:pt x="1841" y="39377"/>
                  <a:pt x="1897" y="39517"/>
                  <a:pt x="1939" y="39656"/>
                </a:cubicBezTo>
                <a:cubicBezTo>
                  <a:pt x="1981" y="39740"/>
                  <a:pt x="2009" y="39824"/>
                  <a:pt x="2051" y="39907"/>
                </a:cubicBezTo>
                <a:cubicBezTo>
                  <a:pt x="2079" y="39991"/>
                  <a:pt x="2120" y="40075"/>
                  <a:pt x="2162" y="40144"/>
                </a:cubicBezTo>
                <a:cubicBezTo>
                  <a:pt x="2204" y="40228"/>
                  <a:pt x="2260" y="40326"/>
                  <a:pt x="2316" y="40395"/>
                </a:cubicBezTo>
                <a:cubicBezTo>
                  <a:pt x="2330" y="40423"/>
                  <a:pt x="2344" y="40451"/>
                  <a:pt x="2358" y="40465"/>
                </a:cubicBezTo>
                <a:lnTo>
                  <a:pt x="2455" y="40591"/>
                </a:lnTo>
                <a:lnTo>
                  <a:pt x="2762" y="40619"/>
                </a:lnTo>
                <a:lnTo>
                  <a:pt x="2916" y="40647"/>
                </a:lnTo>
                <a:cubicBezTo>
                  <a:pt x="3669" y="40716"/>
                  <a:pt x="4422" y="40786"/>
                  <a:pt x="5161" y="40870"/>
                </a:cubicBezTo>
                <a:cubicBezTo>
                  <a:pt x="7044" y="41051"/>
                  <a:pt x="8927" y="41218"/>
                  <a:pt x="10810" y="41386"/>
                </a:cubicBezTo>
                <a:cubicBezTo>
                  <a:pt x="12540" y="41525"/>
                  <a:pt x="14270" y="41665"/>
                  <a:pt x="15999" y="41790"/>
                </a:cubicBezTo>
                <a:cubicBezTo>
                  <a:pt x="16543" y="41818"/>
                  <a:pt x="17087" y="41860"/>
                  <a:pt x="17631" y="41888"/>
                </a:cubicBezTo>
                <a:cubicBezTo>
                  <a:pt x="18384" y="41944"/>
                  <a:pt x="19138" y="41986"/>
                  <a:pt x="19877" y="42027"/>
                </a:cubicBezTo>
                <a:cubicBezTo>
                  <a:pt x="21104" y="42083"/>
                  <a:pt x="22318" y="42139"/>
                  <a:pt x="23532" y="42181"/>
                </a:cubicBezTo>
                <a:cubicBezTo>
                  <a:pt x="24522" y="42223"/>
                  <a:pt x="25512" y="42251"/>
                  <a:pt x="26489" y="42265"/>
                </a:cubicBezTo>
                <a:cubicBezTo>
                  <a:pt x="27409" y="42278"/>
                  <a:pt x="28330" y="42278"/>
                  <a:pt x="29250" y="42278"/>
                </a:cubicBezTo>
                <a:cubicBezTo>
                  <a:pt x="30004" y="42278"/>
                  <a:pt x="30757" y="42265"/>
                  <a:pt x="31496" y="42237"/>
                </a:cubicBezTo>
                <a:cubicBezTo>
                  <a:pt x="32138" y="42223"/>
                  <a:pt x="32765" y="42195"/>
                  <a:pt x="33407" y="42167"/>
                </a:cubicBezTo>
                <a:cubicBezTo>
                  <a:pt x="34049" y="42125"/>
                  <a:pt x="34704" y="42083"/>
                  <a:pt x="35346" y="42027"/>
                </a:cubicBezTo>
                <a:cubicBezTo>
                  <a:pt x="35890" y="41986"/>
                  <a:pt x="36420" y="41930"/>
                  <a:pt x="36964" y="41860"/>
                </a:cubicBezTo>
                <a:cubicBezTo>
                  <a:pt x="37480" y="41804"/>
                  <a:pt x="37996" y="41721"/>
                  <a:pt x="38512" y="41637"/>
                </a:cubicBezTo>
                <a:cubicBezTo>
                  <a:pt x="38945" y="41567"/>
                  <a:pt x="39391" y="41483"/>
                  <a:pt x="39823" y="41386"/>
                </a:cubicBezTo>
                <a:cubicBezTo>
                  <a:pt x="40172" y="41302"/>
                  <a:pt x="40535" y="41204"/>
                  <a:pt x="40897" y="41093"/>
                </a:cubicBezTo>
                <a:cubicBezTo>
                  <a:pt x="41218" y="40995"/>
                  <a:pt x="41553" y="40884"/>
                  <a:pt x="41874" y="40758"/>
                </a:cubicBezTo>
                <a:cubicBezTo>
                  <a:pt x="41985" y="40716"/>
                  <a:pt x="42097" y="40674"/>
                  <a:pt x="42209" y="40633"/>
                </a:cubicBezTo>
                <a:cubicBezTo>
                  <a:pt x="42223" y="40619"/>
                  <a:pt x="42251" y="40605"/>
                  <a:pt x="42264" y="40605"/>
                </a:cubicBezTo>
                <a:cubicBezTo>
                  <a:pt x="42334" y="40577"/>
                  <a:pt x="42390" y="40549"/>
                  <a:pt x="42446" y="40521"/>
                </a:cubicBezTo>
                <a:lnTo>
                  <a:pt x="42502" y="40354"/>
                </a:lnTo>
                <a:cubicBezTo>
                  <a:pt x="42529" y="40242"/>
                  <a:pt x="42557" y="40130"/>
                  <a:pt x="42585" y="40005"/>
                </a:cubicBezTo>
                <a:cubicBezTo>
                  <a:pt x="42599" y="39907"/>
                  <a:pt x="42627" y="39796"/>
                  <a:pt x="42641" y="39684"/>
                </a:cubicBezTo>
                <a:cubicBezTo>
                  <a:pt x="42697" y="39419"/>
                  <a:pt x="42739" y="39154"/>
                  <a:pt x="42767" y="38875"/>
                </a:cubicBezTo>
                <a:cubicBezTo>
                  <a:pt x="42795" y="38638"/>
                  <a:pt x="42822" y="38401"/>
                  <a:pt x="42850" y="38164"/>
                </a:cubicBezTo>
                <a:cubicBezTo>
                  <a:pt x="42892" y="37843"/>
                  <a:pt x="42920" y="37508"/>
                  <a:pt x="42948" y="37173"/>
                </a:cubicBezTo>
                <a:cubicBezTo>
                  <a:pt x="42948" y="37048"/>
                  <a:pt x="42962" y="36908"/>
                  <a:pt x="42976" y="36783"/>
                </a:cubicBezTo>
                <a:lnTo>
                  <a:pt x="42976" y="36713"/>
                </a:lnTo>
                <a:cubicBezTo>
                  <a:pt x="43018" y="36169"/>
                  <a:pt x="43046" y="35639"/>
                  <a:pt x="43073" y="35095"/>
                </a:cubicBezTo>
                <a:cubicBezTo>
                  <a:pt x="43129" y="34216"/>
                  <a:pt x="43157" y="33323"/>
                  <a:pt x="43185" y="32445"/>
                </a:cubicBezTo>
                <a:cubicBezTo>
                  <a:pt x="43213" y="31580"/>
                  <a:pt x="43241" y="30715"/>
                  <a:pt x="43255" y="29864"/>
                </a:cubicBezTo>
                <a:cubicBezTo>
                  <a:pt x="43269" y="28846"/>
                  <a:pt x="43283" y="27814"/>
                  <a:pt x="43297" y="26796"/>
                </a:cubicBezTo>
                <a:cubicBezTo>
                  <a:pt x="43297" y="26042"/>
                  <a:pt x="43311" y="25289"/>
                  <a:pt x="43311" y="24536"/>
                </a:cubicBezTo>
                <a:cubicBezTo>
                  <a:pt x="43311" y="23629"/>
                  <a:pt x="43311" y="22709"/>
                  <a:pt x="43311" y="21802"/>
                </a:cubicBezTo>
                <a:cubicBezTo>
                  <a:pt x="43311" y="21453"/>
                  <a:pt x="43311" y="21091"/>
                  <a:pt x="43311" y="20742"/>
                </a:cubicBezTo>
                <a:cubicBezTo>
                  <a:pt x="43311" y="19765"/>
                  <a:pt x="43311" y="18775"/>
                  <a:pt x="43297" y="17785"/>
                </a:cubicBezTo>
                <a:cubicBezTo>
                  <a:pt x="43297" y="16083"/>
                  <a:pt x="43283" y="14381"/>
                  <a:pt x="43269" y="12680"/>
                </a:cubicBezTo>
                <a:cubicBezTo>
                  <a:pt x="43255" y="12163"/>
                  <a:pt x="43255" y="11647"/>
                  <a:pt x="43255" y="11131"/>
                </a:cubicBezTo>
                <a:cubicBezTo>
                  <a:pt x="43241" y="10504"/>
                  <a:pt x="43241" y="9890"/>
                  <a:pt x="43241" y="9276"/>
                </a:cubicBezTo>
                <a:cubicBezTo>
                  <a:pt x="43227" y="8425"/>
                  <a:pt x="43213" y="7574"/>
                  <a:pt x="43213" y="6723"/>
                </a:cubicBezTo>
                <a:cubicBezTo>
                  <a:pt x="43213" y="5845"/>
                  <a:pt x="43199" y="4966"/>
                  <a:pt x="43199" y="4087"/>
                </a:cubicBezTo>
                <a:lnTo>
                  <a:pt x="43199" y="3459"/>
                </a:lnTo>
                <a:cubicBezTo>
                  <a:pt x="43199" y="3348"/>
                  <a:pt x="43199" y="3222"/>
                  <a:pt x="43199" y="3111"/>
                </a:cubicBezTo>
                <a:cubicBezTo>
                  <a:pt x="43199" y="2957"/>
                  <a:pt x="43199" y="2804"/>
                  <a:pt x="43213" y="2664"/>
                </a:cubicBezTo>
                <a:cubicBezTo>
                  <a:pt x="43213" y="2441"/>
                  <a:pt x="43213" y="2218"/>
                  <a:pt x="43213" y="2009"/>
                </a:cubicBezTo>
                <a:cubicBezTo>
                  <a:pt x="43213" y="1814"/>
                  <a:pt x="43213" y="1632"/>
                  <a:pt x="43227" y="1451"/>
                </a:cubicBezTo>
                <a:cubicBezTo>
                  <a:pt x="43227" y="1256"/>
                  <a:pt x="43241" y="1060"/>
                  <a:pt x="43241" y="865"/>
                </a:cubicBezTo>
                <a:cubicBezTo>
                  <a:pt x="43255" y="781"/>
                  <a:pt x="43255" y="712"/>
                  <a:pt x="43255" y="628"/>
                </a:cubicBezTo>
                <a:cubicBezTo>
                  <a:pt x="43269" y="572"/>
                  <a:pt x="43269" y="502"/>
                  <a:pt x="43283" y="433"/>
                </a:cubicBezTo>
                <a:lnTo>
                  <a:pt x="43283" y="391"/>
                </a:lnTo>
                <a:cubicBezTo>
                  <a:pt x="43297" y="265"/>
                  <a:pt x="43325" y="140"/>
                  <a:pt x="43338" y="14"/>
                </a:cubicBezTo>
                <a:lnTo>
                  <a:pt x="43325" y="0"/>
                </a:lnTo>
                <a:close/>
              </a:path>
            </a:pathLst>
          </a:custGeom>
          <a:solidFill>
            <a:srgbClr val="243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47"/>
          <p:cNvSpPr/>
          <p:nvPr/>
        </p:nvSpPr>
        <p:spPr>
          <a:xfrm>
            <a:off x="4875562" y="3055017"/>
            <a:ext cx="1190194" cy="365323"/>
          </a:xfrm>
          <a:custGeom>
            <a:avLst/>
            <a:gdLst/>
            <a:ahLst/>
            <a:cxnLst/>
            <a:rect l="l" t="t" r="r" b="b"/>
            <a:pathLst>
              <a:path w="35179" h="10798" extrusionOk="0">
                <a:moveTo>
                  <a:pt x="35179" y="657"/>
                </a:moveTo>
                <a:cubicBezTo>
                  <a:pt x="20742" y="1898"/>
                  <a:pt x="11843" y="1"/>
                  <a:pt x="349" y="657"/>
                </a:cubicBezTo>
                <a:cubicBezTo>
                  <a:pt x="0" y="4437"/>
                  <a:pt x="1521" y="7198"/>
                  <a:pt x="1116" y="10197"/>
                </a:cubicBezTo>
                <a:cubicBezTo>
                  <a:pt x="12024" y="9012"/>
                  <a:pt x="23406" y="10797"/>
                  <a:pt x="34593" y="10197"/>
                </a:cubicBezTo>
                <a:cubicBezTo>
                  <a:pt x="34370" y="5901"/>
                  <a:pt x="34872" y="3139"/>
                  <a:pt x="35179" y="65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47"/>
          <p:cNvSpPr/>
          <p:nvPr/>
        </p:nvSpPr>
        <p:spPr>
          <a:xfrm>
            <a:off x="676938" y="1244286"/>
            <a:ext cx="1464846" cy="1458993"/>
          </a:xfrm>
          <a:custGeom>
            <a:avLst/>
            <a:gdLst/>
            <a:ahLst/>
            <a:cxnLst/>
            <a:rect l="l" t="t" r="r" b="b"/>
            <a:pathLst>
              <a:path w="43297" h="43124" extrusionOk="0">
                <a:moveTo>
                  <a:pt x="43199" y="0"/>
                </a:moveTo>
                <a:lnTo>
                  <a:pt x="42753" y="56"/>
                </a:lnTo>
                <a:cubicBezTo>
                  <a:pt x="42474" y="98"/>
                  <a:pt x="42195" y="126"/>
                  <a:pt x="41916" y="168"/>
                </a:cubicBezTo>
                <a:cubicBezTo>
                  <a:pt x="41498" y="223"/>
                  <a:pt x="41079" y="265"/>
                  <a:pt x="40675" y="321"/>
                </a:cubicBezTo>
                <a:cubicBezTo>
                  <a:pt x="40284" y="363"/>
                  <a:pt x="39893" y="405"/>
                  <a:pt x="39503" y="433"/>
                </a:cubicBezTo>
                <a:cubicBezTo>
                  <a:pt x="39266" y="460"/>
                  <a:pt x="39043" y="474"/>
                  <a:pt x="38806" y="502"/>
                </a:cubicBezTo>
                <a:cubicBezTo>
                  <a:pt x="38736" y="502"/>
                  <a:pt x="38666" y="516"/>
                  <a:pt x="38596" y="516"/>
                </a:cubicBezTo>
                <a:cubicBezTo>
                  <a:pt x="38513" y="516"/>
                  <a:pt x="38443" y="530"/>
                  <a:pt x="38373" y="530"/>
                </a:cubicBezTo>
                <a:lnTo>
                  <a:pt x="38429" y="1200"/>
                </a:lnTo>
                <a:cubicBezTo>
                  <a:pt x="38638" y="1186"/>
                  <a:pt x="38861" y="1172"/>
                  <a:pt x="39071" y="1144"/>
                </a:cubicBezTo>
                <a:cubicBezTo>
                  <a:pt x="39489" y="1116"/>
                  <a:pt x="39907" y="1074"/>
                  <a:pt x="40326" y="1018"/>
                </a:cubicBezTo>
                <a:cubicBezTo>
                  <a:pt x="40744" y="977"/>
                  <a:pt x="41163" y="935"/>
                  <a:pt x="41581" y="879"/>
                </a:cubicBezTo>
                <a:cubicBezTo>
                  <a:pt x="41790" y="865"/>
                  <a:pt x="42000" y="837"/>
                  <a:pt x="42209" y="809"/>
                </a:cubicBezTo>
                <a:cubicBezTo>
                  <a:pt x="42279" y="795"/>
                  <a:pt x="42362" y="781"/>
                  <a:pt x="42432" y="781"/>
                </a:cubicBezTo>
                <a:cubicBezTo>
                  <a:pt x="42432" y="809"/>
                  <a:pt x="42432" y="837"/>
                  <a:pt x="42418" y="865"/>
                </a:cubicBezTo>
                <a:cubicBezTo>
                  <a:pt x="42390" y="1032"/>
                  <a:pt x="42376" y="1214"/>
                  <a:pt x="42348" y="1381"/>
                </a:cubicBezTo>
                <a:cubicBezTo>
                  <a:pt x="42321" y="1618"/>
                  <a:pt x="42293" y="1841"/>
                  <a:pt x="42279" y="2065"/>
                </a:cubicBezTo>
                <a:cubicBezTo>
                  <a:pt x="42251" y="2344"/>
                  <a:pt x="42223" y="2609"/>
                  <a:pt x="42209" y="2888"/>
                </a:cubicBezTo>
                <a:cubicBezTo>
                  <a:pt x="42181" y="3111"/>
                  <a:pt x="42167" y="3334"/>
                  <a:pt x="42153" y="3557"/>
                </a:cubicBezTo>
                <a:cubicBezTo>
                  <a:pt x="42111" y="4213"/>
                  <a:pt x="42069" y="4868"/>
                  <a:pt x="42028" y="5524"/>
                </a:cubicBezTo>
                <a:cubicBezTo>
                  <a:pt x="42000" y="6207"/>
                  <a:pt x="41958" y="6877"/>
                  <a:pt x="41930" y="7560"/>
                </a:cubicBezTo>
                <a:cubicBezTo>
                  <a:pt x="41902" y="8286"/>
                  <a:pt x="41874" y="8997"/>
                  <a:pt x="41846" y="9722"/>
                </a:cubicBezTo>
                <a:cubicBezTo>
                  <a:pt x="41804" y="10769"/>
                  <a:pt x="41763" y="11815"/>
                  <a:pt x="41735" y="12861"/>
                </a:cubicBezTo>
                <a:cubicBezTo>
                  <a:pt x="41665" y="14758"/>
                  <a:pt x="41623" y="16655"/>
                  <a:pt x="41581" y="18552"/>
                </a:cubicBezTo>
                <a:cubicBezTo>
                  <a:pt x="41525" y="20853"/>
                  <a:pt x="41498" y="23155"/>
                  <a:pt x="41456" y="25442"/>
                </a:cubicBezTo>
                <a:cubicBezTo>
                  <a:pt x="41442" y="27563"/>
                  <a:pt x="41414" y="29683"/>
                  <a:pt x="41414" y="31803"/>
                </a:cubicBezTo>
                <a:cubicBezTo>
                  <a:pt x="41414" y="32612"/>
                  <a:pt x="41414" y="33421"/>
                  <a:pt x="41414" y="34216"/>
                </a:cubicBezTo>
                <a:cubicBezTo>
                  <a:pt x="41428" y="35025"/>
                  <a:pt x="41428" y="35820"/>
                  <a:pt x="41442" y="36615"/>
                </a:cubicBezTo>
                <a:cubicBezTo>
                  <a:pt x="41456" y="36978"/>
                  <a:pt x="41456" y="37341"/>
                  <a:pt x="41470" y="37689"/>
                </a:cubicBezTo>
                <a:cubicBezTo>
                  <a:pt x="41470" y="37954"/>
                  <a:pt x="41484" y="38219"/>
                  <a:pt x="41484" y="38470"/>
                </a:cubicBezTo>
                <a:cubicBezTo>
                  <a:pt x="41498" y="38749"/>
                  <a:pt x="41512" y="39028"/>
                  <a:pt x="41525" y="39307"/>
                </a:cubicBezTo>
                <a:cubicBezTo>
                  <a:pt x="41525" y="39405"/>
                  <a:pt x="41525" y="39517"/>
                  <a:pt x="41539" y="39614"/>
                </a:cubicBezTo>
                <a:cubicBezTo>
                  <a:pt x="41539" y="39712"/>
                  <a:pt x="41553" y="39796"/>
                  <a:pt x="41553" y="39893"/>
                </a:cubicBezTo>
                <a:cubicBezTo>
                  <a:pt x="41567" y="39921"/>
                  <a:pt x="41567" y="39949"/>
                  <a:pt x="41567" y="39977"/>
                </a:cubicBezTo>
                <a:cubicBezTo>
                  <a:pt x="41567" y="39991"/>
                  <a:pt x="41567" y="40005"/>
                  <a:pt x="41567" y="40019"/>
                </a:cubicBezTo>
                <a:lnTo>
                  <a:pt x="41512" y="40033"/>
                </a:lnTo>
                <a:cubicBezTo>
                  <a:pt x="41302" y="40047"/>
                  <a:pt x="41093" y="40075"/>
                  <a:pt x="40870" y="40102"/>
                </a:cubicBezTo>
                <a:cubicBezTo>
                  <a:pt x="39433" y="40256"/>
                  <a:pt x="37983" y="40437"/>
                  <a:pt x="36546" y="40619"/>
                </a:cubicBezTo>
                <a:cubicBezTo>
                  <a:pt x="36309" y="40646"/>
                  <a:pt x="36072" y="40674"/>
                  <a:pt x="35834" y="40716"/>
                </a:cubicBezTo>
                <a:cubicBezTo>
                  <a:pt x="33142" y="41051"/>
                  <a:pt x="30436" y="41400"/>
                  <a:pt x="27730" y="41693"/>
                </a:cubicBezTo>
                <a:cubicBezTo>
                  <a:pt x="26001" y="41888"/>
                  <a:pt x="24257" y="42055"/>
                  <a:pt x="22514" y="42195"/>
                </a:cubicBezTo>
                <a:cubicBezTo>
                  <a:pt x="21091" y="42306"/>
                  <a:pt x="19668" y="42390"/>
                  <a:pt x="18245" y="42432"/>
                </a:cubicBezTo>
                <a:cubicBezTo>
                  <a:pt x="17646" y="42446"/>
                  <a:pt x="17046" y="42460"/>
                  <a:pt x="16460" y="42460"/>
                </a:cubicBezTo>
                <a:cubicBezTo>
                  <a:pt x="15832" y="42460"/>
                  <a:pt x="15205" y="42460"/>
                  <a:pt x="14591" y="42432"/>
                </a:cubicBezTo>
                <a:cubicBezTo>
                  <a:pt x="14061" y="42418"/>
                  <a:pt x="13559" y="42404"/>
                  <a:pt x="13042" y="42362"/>
                </a:cubicBezTo>
                <a:cubicBezTo>
                  <a:pt x="12415" y="42320"/>
                  <a:pt x="11801" y="42278"/>
                  <a:pt x="11201" y="42209"/>
                </a:cubicBezTo>
                <a:cubicBezTo>
                  <a:pt x="10713" y="42153"/>
                  <a:pt x="10239" y="42083"/>
                  <a:pt x="9751" y="41999"/>
                </a:cubicBezTo>
                <a:cubicBezTo>
                  <a:pt x="9304" y="41930"/>
                  <a:pt x="8844" y="41832"/>
                  <a:pt x="8398" y="41734"/>
                </a:cubicBezTo>
                <a:cubicBezTo>
                  <a:pt x="7937" y="41637"/>
                  <a:pt x="7491" y="41511"/>
                  <a:pt x="7031" y="41372"/>
                </a:cubicBezTo>
                <a:cubicBezTo>
                  <a:pt x="6710" y="41274"/>
                  <a:pt x="6403" y="41163"/>
                  <a:pt x="6082" y="41037"/>
                </a:cubicBezTo>
                <a:cubicBezTo>
                  <a:pt x="5929" y="40981"/>
                  <a:pt x="5775" y="40911"/>
                  <a:pt x="5622" y="40842"/>
                </a:cubicBezTo>
                <a:cubicBezTo>
                  <a:pt x="5496" y="40786"/>
                  <a:pt x="5357" y="40730"/>
                  <a:pt x="5231" y="40660"/>
                </a:cubicBezTo>
                <a:cubicBezTo>
                  <a:pt x="5134" y="40619"/>
                  <a:pt x="5036" y="40563"/>
                  <a:pt x="4938" y="40521"/>
                </a:cubicBezTo>
                <a:cubicBezTo>
                  <a:pt x="4841" y="40465"/>
                  <a:pt x="4757" y="40423"/>
                  <a:pt x="4673" y="40381"/>
                </a:cubicBezTo>
                <a:cubicBezTo>
                  <a:pt x="4074" y="40047"/>
                  <a:pt x="3516" y="39656"/>
                  <a:pt x="3027" y="39182"/>
                </a:cubicBezTo>
                <a:cubicBezTo>
                  <a:pt x="2902" y="39070"/>
                  <a:pt x="2804" y="38945"/>
                  <a:pt x="2693" y="38833"/>
                </a:cubicBezTo>
                <a:cubicBezTo>
                  <a:pt x="2483" y="38610"/>
                  <a:pt x="2288" y="38359"/>
                  <a:pt x="2121" y="38108"/>
                </a:cubicBezTo>
                <a:cubicBezTo>
                  <a:pt x="2079" y="38038"/>
                  <a:pt x="2037" y="37968"/>
                  <a:pt x="1995" y="37899"/>
                </a:cubicBezTo>
                <a:cubicBezTo>
                  <a:pt x="1981" y="37885"/>
                  <a:pt x="1967" y="37857"/>
                  <a:pt x="1953" y="37829"/>
                </a:cubicBezTo>
                <a:lnTo>
                  <a:pt x="1912" y="37773"/>
                </a:lnTo>
                <a:cubicBezTo>
                  <a:pt x="1898" y="37731"/>
                  <a:pt x="1870" y="37675"/>
                  <a:pt x="1856" y="37634"/>
                </a:cubicBezTo>
                <a:cubicBezTo>
                  <a:pt x="1800" y="37522"/>
                  <a:pt x="1744" y="37396"/>
                  <a:pt x="1702" y="37271"/>
                </a:cubicBezTo>
                <a:cubicBezTo>
                  <a:pt x="1660" y="37117"/>
                  <a:pt x="1619" y="36964"/>
                  <a:pt x="1577" y="36811"/>
                </a:cubicBezTo>
                <a:cubicBezTo>
                  <a:pt x="1521" y="36629"/>
                  <a:pt x="1479" y="36448"/>
                  <a:pt x="1451" y="36253"/>
                </a:cubicBezTo>
                <a:cubicBezTo>
                  <a:pt x="1409" y="36085"/>
                  <a:pt x="1381" y="35918"/>
                  <a:pt x="1354" y="35750"/>
                </a:cubicBezTo>
                <a:cubicBezTo>
                  <a:pt x="1312" y="35513"/>
                  <a:pt x="1284" y="35262"/>
                  <a:pt x="1242" y="35025"/>
                </a:cubicBezTo>
                <a:cubicBezTo>
                  <a:pt x="1214" y="34760"/>
                  <a:pt x="1186" y="34509"/>
                  <a:pt x="1144" y="34244"/>
                </a:cubicBezTo>
                <a:cubicBezTo>
                  <a:pt x="1089" y="33714"/>
                  <a:pt x="1047" y="33184"/>
                  <a:pt x="1005" y="32654"/>
                </a:cubicBezTo>
                <a:cubicBezTo>
                  <a:pt x="949" y="31998"/>
                  <a:pt x="907" y="31343"/>
                  <a:pt x="879" y="30687"/>
                </a:cubicBezTo>
                <a:cubicBezTo>
                  <a:pt x="837" y="29948"/>
                  <a:pt x="796" y="29195"/>
                  <a:pt x="782" y="28455"/>
                </a:cubicBezTo>
                <a:cubicBezTo>
                  <a:pt x="754" y="27563"/>
                  <a:pt x="726" y="26670"/>
                  <a:pt x="712" y="25763"/>
                </a:cubicBezTo>
                <a:cubicBezTo>
                  <a:pt x="698" y="24926"/>
                  <a:pt x="684" y="24089"/>
                  <a:pt x="684" y="23239"/>
                </a:cubicBezTo>
                <a:cubicBezTo>
                  <a:pt x="670" y="21565"/>
                  <a:pt x="670" y="19905"/>
                  <a:pt x="684" y="18231"/>
                </a:cubicBezTo>
                <a:cubicBezTo>
                  <a:pt x="684" y="16515"/>
                  <a:pt x="712" y="14814"/>
                  <a:pt x="740" y="13098"/>
                </a:cubicBezTo>
                <a:cubicBezTo>
                  <a:pt x="740" y="12345"/>
                  <a:pt x="754" y="11591"/>
                  <a:pt x="768" y="10852"/>
                </a:cubicBezTo>
                <a:cubicBezTo>
                  <a:pt x="768" y="10490"/>
                  <a:pt x="782" y="10127"/>
                  <a:pt x="782" y="9764"/>
                </a:cubicBezTo>
                <a:cubicBezTo>
                  <a:pt x="796" y="8871"/>
                  <a:pt x="824" y="7965"/>
                  <a:pt x="837" y="7072"/>
                </a:cubicBezTo>
                <a:cubicBezTo>
                  <a:pt x="851" y="6152"/>
                  <a:pt x="865" y="5231"/>
                  <a:pt x="879" y="4310"/>
                </a:cubicBezTo>
                <a:cubicBezTo>
                  <a:pt x="879" y="3655"/>
                  <a:pt x="893" y="2999"/>
                  <a:pt x="893" y="2344"/>
                </a:cubicBezTo>
                <a:cubicBezTo>
                  <a:pt x="879" y="2065"/>
                  <a:pt x="879" y="1786"/>
                  <a:pt x="879" y="1493"/>
                </a:cubicBezTo>
                <a:cubicBezTo>
                  <a:pt x="879" y="1311"/>
                  <a:pt x="879" y="1116"/>
                  <a:pt x="865" y="935"/>
                </a:cubicBezTo>
                <a:cubicBezTo>
                  <a:pt x="865" y="879"/>
                  <a:pt x="865" y="837"/>
                  <a:pt x="865" y="781"/>
                </a:cubicBezTo>
                <a:cubicBezTo>
                  <a:pt x="851" y="767"/>
                  <a:pt x="851" y="739"/>
                  <a:pt x="851" y="712"/>
                </a:cubicBezTo>
                <a:lnTo>
                  <a:pt x="2679" y="712"/>
                </a:lnTo>
                <a:cubicBezTo>
                  <a:pt x="3265" y="725"/>
                  <a:pt x="3850" y="725"/>
                  <a:pt x="4436" y="739"/>
                </a:cubicBezTo>
                <a:lnTo>
                  <a:pt x="4729" y="739"/>
                </a:lnTo>
                <a:lnTo>
                  <a:pt x="5022" y="753"/>
                </a:lnTo>
                <a:lnTo>
                  <a:pt x="5036" y="84"/>
                </a:lnTo>
                <a:cubicBezTo>
                  <a:pt x="4464" y="70"/>
                  <a:pt x="3892" y="56"/>
                  <a:pt x="3320" y="56"/>
                </a:cubicBezTo>
                <a:cubicBezTo>
                  <a:pt x="2804" y="42"/>
                  <a:pt x="2288" y="42"/>
                  <a:pt x="1772" y="42"/>
                </a:cubicBezTo>
                <a:lnTo>
                  <a:pt x="851" y="42"/>
                </a:lnTo>
                <a:lnTo>
                  <a:pt x="112" y="56"/>
                </a:lnTo>
                <a:lnTo>
                  <a:pt x="168" y="433"/>
                </a:lnTo>
                <a:lnTo>
                  <a:pt x="168" y="447"/>
                </a:lnTo>
                <a:cubicBezTo>
                  <a:pt x="182" y="502"/>
                  <a:pt x="182" y="572"/>
                  <a:pt x="182" y="628"/>
                </a:cubicBezTo>
                <a:cubicBezTo>
                  <a:pt x="196" y="698"/>
                  <a:pt x="196" y="767"/>
                  <a:pt x="196" y="837"/>
                </a:cubicBezTo>
                <a:cubicBezTo>
                  <a:pt x="210" y="1018"/>
                  <a:pt x="210" y="1186"/>
                  <a:pt x="210" y="1353"/>
                </a:cubicBezTo>
                <a:cubicBezTo>
                  <a:pt x="224" y="1535"/>
                  <a:pt x="224" y="1702"/>
                  <a:pt x="224" y="1883"/>
                </a:cubicBezTo>
                <a:cubicBezTo>
                  <a:pt x="224" y="2176"/>
                  <a:pt x="224" y="2469"/>
                  <a:pt x="224" y="2762"/>
                </a:cubicBezTo>
                <a:cubicBezTo>
                  <a:pt x="224" y="3404"/>
                  <a:pt x="210" y="4045"/>
                  <a:pt x="210" y="4701"/>
                </a:cubicBezTo>
                <a:cubicBezTo>
                  <a:pt x="196" y="5384"/>
                  <a:pt x="182" y="6068"/>
                  <a:pt x="168" y="6737"/>
                </a:cubicBezTo>
                <a:cubicBezTo>
                  <a:pt x="168" y="6961"/>
                  <a:pt x="168" y="7170"/>
                  <a:pt x="168" y="7379"/>
                </a:cubicBezTo>
                <a:cubicBezTo>
                  <a:pt x="140" y="8899"/>
                  <a:pt x="112" y="10420"/>
                  <a:pt x="84" y="11940"/>
                </a:cubicBezTo>
                <a:cubicBezTo>
                  <a:pt x="56" y="13698"/>
                  <a:pt x="42" y="15469"/>
                  <a:pt x="28" y="17227"/>
                </a:cubicBezTo>
                <a:cubicBezTo>
                  <a:pt x="15" y="18761"/>
                  <a:pt x="1" y="20309"/>
                  <a:pt x="15" y="21844"/>
                </a:cubicBezTo>
                <a:cubicBezTo>
                  <a:pt x="15" y="22806"/>
                  <a:pt x="15" y="23755"/>
                  <a:pt x="28" y="24717"/>
                </a:cubicBezTo>
                <a:cubicBezTo>
                  <a:pt x="42" y="25721"/>
                  <a:pt x="70" y="26740"/>
                  <a:pt x="98" y="27744"/>
                </a:cubicBezTo>
                <a:cubicBezTo>
                  <a:pt x="126" y="28623"/>
                  <a:pt x="154" y="29501"/>
                  <a:pt x="196" y="30394"/>
                </a:cubicBezTo>
                <a:cubicBezTo>
                  <a:pt x="224" y="31064"/>
                  <a:pt x="266" y="31733"/>
                  <a:pt x="321" y="32403"/>
                </a:cubicBezTo>
                <a:cubicBezTo>
                  <a:pt x="363" y="33044"/>
                  <a:pt x="419" y="33686"/>
                  <a:pt x="489" y="34314"/>
                </a:cubicBezTo>
                <a:cubicBezTo>
                  <a:pt x="545" y="34830"/>
                  <a:pt x="614" y="35346"/>
                  <a:pt x="698" y="35862"/>
                </a:cubicBezTo>
                <a:cubicBezTo>
                  <a:pt x="726" y="36043"/>
                  <a:pt x="768" y="36211"/>
                  <a:pt x="796" y="36392"/>
                </a:cubicBezTo>
                <a:cubicBezTo>
                  <a:pt x="837" y="36615"/>
                  <a:pt x="893" y="36838"/>
                  <a:pt x="949" y="37062"/>
                </a:cubicBezTo>
                <a:cubicBezTo>
                  <a:pt x="1005" y="37229"/>
                  <a:pt x="1047" y="37396"/>
                  <a:pt x="1103" y="37564"/>
                </a:cubicBezTo>
                <a:cubicBezTo>
                  <a:pt x="1158" y="37703"/>
                  <a:pt x="1214" y="37843"/>
                  <a:pt x="1270" y="37982"/>
                </a:cubicBezTo>
                <a:cubicBezTo>
                  <a:pt x="1298" y="38024"/>
                  <a:pt x="1326" y="38066"/>
                  <a:pt x="1340" y="38108"/>
                </a:cubicBezTo>
                <a:cubicBezTo>
                  <a:pt x="1368" y="38150"/>
                  <a:pt x="1395" y="38191"/>
                  <a:pt x="1409" y="38219"/>
                </a:cubicBezTo>
                <a:cubicBezTo>
                  <a:pt x="1465" y="38303"/>
                  <a:pt x="1507" y="38373"/>
                  <a:pt x="1549" y="38443"/>
                </a:cubicBezTo>
                <a:cubicBezTo>
                  <a:pt x="1716" y="38694"/>
                  <a:pt x="1898" y="38945"/>
                  <a:pt x="2107" y="39168"/>
                </a:cubicBezTo>
                <a:cubicBezTo>
                  <a:pt x="2218" y="39307"/>
                  <a:pt x="2358" y="39447"/>
                  <a:pt x="2483" y="39572"/>
                </a:cubicBezTo>
                <a:cubicBezTo>
                  <a:pt x="2595" y="39684"/>
                  <a:pt x="2693" y="39782"/>
                  <a:pt x="2804" y="39879"/>
                </a:cubicBezTo>
                <a:cubicBezTo>
                  <a:pt x="2902" y="39963"/>
                  <a:pt x="3000" y="40047"/>
                  <a:pt x="3111" y="40130"/>
                </a:cubicBezTo>
                <a:cubicBezTo>
                  <a:pt x="3739" y="40632"/>
                  <a:pt x="4450" y="41037"/>
                  <a:pt x="5175" y="41372"/>
                </a:cubicBezTo>
                <a:cubicBezTo>
                  <a:pt x="5301" y="41428"/>
                  <a:pt x="5427" y="41483"/>
                  <a:pt x="5538" y="41525"/>
                </a:cubicBezTo>
                <a:cubicBezTo>
                  <a:pt x="5887" y="41679"/>
                  <a:pt x="6236" y="41804"/>
                  <a:pt x="6584" y="41916"/>
                </a:cubicBezTo>
                <a:cubicBezTo>
                  <a:pt x="6989" y="42055"/>
                  <a:pt x="7407" y="42181"/>
                  <a:pt x="7840" y="42278"/>
                </a:cubicBezTo>
                <a:cubicBezTo>
                  <a:pt x="8230" y="42376"/>
                  <a:pt x="8621" y="42474"/>
                  <a:pt x="9025" y="42543"/>
                </a:cubicBezTo>
                <a:cubicBezTo>
                  <a:pt x="9472" y="42627"/>
                  <a:pt x="9932" y="42711"/>
                  <a:pt x="10378" y="42767"/>
                </a:cubicBezTo>
                <a:cubicBezTo>
                  <a:pt x="10992" y="42850"/>
                  <a:pt x="11606" y="42920"/>
                  <a:pt x="12220" y="42976"/>
                </a:cubicBezTo>
                <a:cubicBezTo>
                  <a:pt x="12708" y="43018"/>
                  <a:pt x="13182" y="43046"/>
                  <a:pt x="13670" y="43073"/>
                </a:cubicBezTo>
                <a:cubicBezTo>
                  <a:pt x="14433" y="43111"/>
                  <a:pt x="15195" y="43123"/>
                  <a:pt x="15954" y="43123"/>
                </a:cubicBezTo>
                <a:cubicBezTo>
                  <a:pt x="16333" y="43123"/>
                  <a:pt x="16711" y="43120"/>
                  <a:pt x="17088" y="43115"/>
                </a:cubicBezTo>
                <a:cubicBezTo>
                  <a:pt x="18413" y="43101"/>
                  <a:pt x="19738" y="43046"/>
                  <a:pt x="21049" y="42962"/>
                </a:cubicBezTo>
                <a:cubicBezTo>
                  <a:pt x="21900" y="42906"/>
                  <a:pt x="22765" y="42850"/>
                  <a:pt x="23616" y="42781"/>
                </a:cubicBezTo>
                <a:cubicBezTo>
                  <a:pt x="24508" y="42697"/>
                  <a:pt x="25387" y="42613"/>
                  <a:pt x="26280" y="42529"/>
                </a:cubicBezTo>
                <a:cubicBezTo>
                  <a:pt x="27967" y="42348"/>
                  <a:pt x="29641" y="42153"/>
                  <a:pt x="31329" y="41944"/>
                </a:cubicBezTo>
                <a:cubicBezTo>
                  <a:pt x="31887" y="41888"/>
                  <a:pt x="32445" y="41804"/>
                  <a:pt x="33003" y="41734"/>
                </a:cubicBezTo>
                <a:cubicBezTo>
                  <a:pt x="33254" y="41707"/>
                  <a:pt x="33505" y="41679"/>
                  <a:pt x="33742" y="41651"/>
                </a:cubicBezTo>
                <a:cubicBezTo>
                  <a:pt x="34230" y="41581"/>
                  <a:pt x="34719" y="41525"/>
                  <a:pt x="35207" y="41469"/>
                </a:cubicBezTo>
                <a:cubicBezTo>
                  <a:pt x="36030" y="41358"/>
                  <a:pt x="36867" y="41246"/>
                  <a:pt x="37690" y="41149"/>
                </a:cubicBezTo>
                <a:cubicBezTo>
                  <a:pt x="38959" y="40995"/>
                  <a:pt x="40242" y="40842"/>
                  <a:pt x="41512" y="40702"/>
                </a:cubicBezTo>
                <a:cubicBezTo>
                  <a:pt x="41623" y="40688"/>
                  <a:pt x="41721" y="40674"/>
                  <a:pt x="41832" y="40674"/>
                </a:cubicBezTo>
                <a:cubicBezTo>
                  <a:pt x="42000" y="40646"/>
                  <a:pt x="42167" y="40632"/>
                  <a:pt x="42334" y="40619"/>
                </a:cubicBezTo>
                <a:lnTo>
                  <a:pt x="42279" y="40256"/>
                </a:lnTo>
                <a:cubicBezTo>
                  <a:pt x="42265" y="40200"/>
                  <a:pt x="42265" y="40144"/>
                  <a:pt x="42251" y="40102"/>
                </a:cubicBezTo>
                <a:cubicBezTo>
                  <a:pt x="42251" y="40033"/>
                  <a:pt x="42237" y="39963"/>
                  <a:pt x="42237" y="39893"/>
                </a:cubicBezTo>
                <a:cubicBezTo>
                  <a:pt x="42223" y="39726"/>
                  <a:pt x="42209" y="39558"/>
                  <a:pt x="42209" y="39391"/>
                </a:cubicBezTo>
                <a:cubicBezTo>
                  <a:pt x="42195" y="39196"/>
                  <a:pt x="42181" y="38987"/>
                  <a:pt x="42167" y="38791"/>
                </a:cubicBezTo>
                <a:cubicBezTo>
                  <a:pt x="42167" y="38554"/>
                  <a:pt x="42153" y="38317"/>
                  <a:pt x="42153" y="38080"/>
                </a:cubicBezTo>
                <a:cubicBezTo>
                  <a:pt x="42139" y="37592"/>
                  <a:pt x="42125" y="37090"/>
                  <a:pt x="42111" y="36601"/>
                </a:cubicBezTo>
                <a:cubicBezTo>
                  <a:pt x="42111" y="35918"/>
                  <a:pt x="42097" y="35234"/>
                  <a:pt x="42097" y="34537"/>
                </a:cubicBezTo>
                <a:cubicBezTo>
                  <a:pt x="42083" y="33254"/>
                  <a:pt x="42083" y="31970"/>
                  <a:pt x="42097" y="30687"/>
                </a:cubicBezTo>
                <a:cubicBezTo>
                  <a:pt x="42097" y="28595"/>
                  <a:pt x="42125" y="26489"/>
                  <a:pt x="42153" y="24396"/>
                </a:cubicBezTo>
                <a:cubicBezTo>
                  <a:pt x="42167" y="23253"/>
                  <a:pt x="42181" y="22095"/>
                  <a:pt x="42209" y="20951"/>
                </a:cubicBezTo>
                <a:cubicBezTo>
                  <a:pt x="42237" y="19654"/>
                  <a:pt x="42251" y="18357"/>
                  <a:pt x="42293" y="17059"/>
                </a:cubicBezTo>
                <a:cubicBezTo>
                  <a:pt x="42307" y="16222"/>
                  <a:pt x="42334" y="15372"/>
                  <a:pt x="42348" y="14521"/>
                </a:cubicBezTo>
                <a:cubicBezTo>
                  <a:pt x="42362" y="14046"/>
                  <a:pt x="42376" y="13558"/>
                  <a:pt x="42404" y="13084"/>
                </a:cubicBezTo>
                <a:cubicBezTo>
                  <a:pt x="42404" y="12819"/>
                  <a:pt x="42418" y="12540"/>
                  <a:pt x="42418" y="12275"/>
                </a:cubicBezTo>
                <a:cubicBezTo>
                  <a:pt x="42446" y="11564"/>
                  <a:pt x="42474" y="10838"/>
                  <a:pt x="42502" y="10127"/>
                </a:cubicBezTo>
                <a:cubicBezTo>
                  <a:pt x="42530" y="9109"/>
                  <a:pt x="42586" y="8090"/>
                  <a:pt x="42627" y="7086"/>
                </a:cubicBezTo>
                <a:cubicBezTo>
                  <a:pt x="42655" y="6570"/>
                  <a:pt x="42669" y="6068"/>
                  <a:pt x="42697" y="5566"/>
                </a:cubicBezTo>
                <a:cubicBezTo>
                  <a:pt x="42711" y="5315"/>
                  <a:pt x="42739" y="5064"/>
                  <a:pt x="42753" y="4812"/>
                </a:cubicBezTo>
                <a:cubicBezTo>
                  <a:pt x="42767" y="4366"/>
                  <a:pt x="42795" y="3920"/>
                  <a:pt x="42837" y="3473"/>
                </a:cubicBezTo>
                <a:cubicBezTo>
                  <a:pt x="42851" y="3250"/>
                  <a:pt x="42865" y="3041"/>
                  <a:pt x="42892" y="2818"/>
                </a:cubicBezTo>
                <a:cubicBezTo>
                  <a:pt x="42906" y="2539"/>
                  <a:pt x="42934" y="2260"/>
                  <a:pt x="42962" y="1995"/>
                </a:cubicBezTo>
                <a:cubicBezTo>
                  <a:pt x="42976" y="1772"/>
                  <a:pt x="43004" y="1562"/>
                  <a:pt x="43032" y="1353"/>
                </a:cubicBezTo>
                <a:cubicBezTo>
                  <a:pt x="43032" y="1297"/>
                  <a:pt x="43046" y="1256"/>
                  <a:pt x="43046" y="1200"/>
                </a:cubicBezTo>
                <a:cubicBezTo>
                  <a:pt x="43060" y="1172"/>
                  <a:pt x="43060" y="1130"/>
                  <a:pt x="43060" y="1102"/>
                </a:cubicBezTo>
                <a:lnTo>
                  <a:pt x="43074" y="1060"/>
                </a:lnTo>
                <a:cubicBezTo>
                  <a:pt x="43074" y="1032"/>
                  <a:pt x="43074" y="1004"/>
                  <a:pt x="43088" y="963"/>
                </a:cubicBezTo>
                <a:cubicBezTo>
                  <a:pt x="43088" y="935"/>
                  <a:pt x="43102" y="893"/>
                  <a:pt x="43102" y="851"/>
                </a:cubicBezTo>
                <a:cubicBezTo>
                  <a:pt x="43116" y="809"/>
                  <a:pt x="43116" y="753"/>
                  <a:pt x="43130" y="712"/>
                </a:cubicBezTo>
                <a:cubicBezTo>
                  <a:pt x="43144" y="642"/>
                  <a:pt x="43157" y="558"/>
                  <a:pt x="43185" y="488"/>
                </a:cubicBezTo>
                <a:cubicBezTo>
                  <a:pt x="43227" y="363"/>
                  <a:pt x="43255" y="237"/>
                  <a:pt x="43297" y="112"/>
                </a:cubicBezTo>
                <a:lnTo>
                  <a:pt x="43199" y="0"/>
                </a:lnTo>
                <a:close/>
              </a:path>
            </a:pathLst>
          </a:custGeom>
          <a:solidFill>
            <a:srgbClr val="243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47"/>
          <p:cNvSpPr/>
          <p:nvPr/>
        </p:nvSpPr>
        <p:spPr>
          <a:xfrm>
            <a:off x="866164" y="1117311"/>
            <a:ext cx="1178420" cy="373342"/>
          </a:xfrm>
          <a:custGeom>
            <a:avLst/>
            <a:gdLst/>
            <a:ahLst/>
            <a:cxnLst/>
            <a:rect l="l" t="t" r="r" b="b"/>
            <a:pathLst>
              <a:path w="34831" h="11035" extrusionOk="0">
                <a:moveTo>
                  <a:pt x="1" y="113"/>
                </a:moveTo>
                <a:cubicBezTo>
                  <a:pt x="11536" y="1"/>
                  <a:pt x="23309" y="1996"/>
                  <a:pt x="34831" y="113"/>
                </a:cubicBezTo>
                <a:cubicBezTo>
                  <a:pt x="34091" y="2972"/>
                  <a:pt x="33659" y="6668"/>
                  <a:pt x="34077" y="9667"/>
                </a:cubicBezTo>
                <a:cubicBezTo>
                  <a:pt x="23016" y="11034"/>
                  <a:pt x="11774" y="10253"/>
                  <a:pt x="587" y="9667"/>
                </a:cubicBezTo>
                <a:cubicBezTo>
                  <a:pt x="1466" y="5371"/>
                  <a:pt x="308" y="2609"/>
                  <a:pt x="1" y="1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47"/>
          <p:cNvSpPr/>
          <p:nvPr/>
        </p:nvSpPr>
        <p:spPr>
          <a:xfrm>
            <a:off x="814739" y="1069201"/>
            <a:ext cx="1205790" cy="373748"/>
          </a:xfrm>
          <a:custGeom>
            <a:avLst/>
            <a:gdLst/>
            <a:ahLst/>
            <a:cxnLst/>
            <a:rect l="l" t="t" r="r" b="b"/>
            <a:pathLst>
              <a:path w="35640" h="11047" extrusionOk="0">
                <a:moveTo>
                  <a:pt x="2009" y="726"/>
                </a:moveTo>
                <a:cubicBezTo>
                  <a:pt x="2860" y="740"/>
                  <a:pt x="3725" y="753"/>
                  <a:pt x="4576" y="767"/>
                </a:cubicBezTo>
                <a:cubicBezTo>
                  <a:pt x="5385" y="795"/>
                  <a:pt x="6208" y="823"/>
                  <a:pt x="7017" y="851"/>
                </a:cubicBezTo>
                <a:cubicBezTo>
                  <a:pt x="8244" y="907"/>
                  <a:pt x="9472" y="963"/>
                  <a:pt x="10685" y="1032"/>
                </a:cubicBezTo>
                <a:cubicBezTo>
                  <a:pt x="10964" y="1046"/>
                  <a:pt x="11229" y="1060"/>
                  <a:pt x="11508" y="1074"/>
                </a:cubicBezTo>
                <a:cubicBezTo>
                  <a:pt x="12512" y="1130"/>
                  <a:pt x="13503" y="1186"/>
                  <a:pt x="14507" y="1242"/>
                </a:cubicBezTo>
                <a:cubicBezTo>
                  <a:pt x="15330" y="1284"/>
                  <a:pt x="16153" y="1325"/>
                  <a:pt x="16962" y="1367"/>
                </a:cubicBezTo>
                <a:cubicBezTo>
                  <a:pt x="17604" y="1395"/>
                  <a:pt x="18245" y="1423"/>
                  <a:pt x="18887" y="1437"/>
                </a:cubicBezTo>
                <a:cubicBezTo>
                  <a:pt x="19333" y="1451"/>
                  <a:pt x="19794" y="1479"/>
                  <a:pt x="20254" y="1493"/>
                </a:cubicBezTo>
                <a:cubicBezTo>
                  <a:pt x="21439" y="1528"/>
                  <a:pt x="22629" y="1549"/>
                  <a:pt x="23820" y="1549"/>
                </a:cubicBezTo>
                <a:cubicBezTo>
                  <a:pt x="25432" y="1549"/>
                  <a:pt x="27046" y="1511"/>
                  <a:pt x="28651" y="1423"/>
                </a:cubicBezTo>
                <a:cubicBezTo>
                  <a:pt x="29041" y="1409"/>
                  <a:pt x="29432" y="1381"/>
                  <a:pt x="29823" y="1353"/>
                </a:cubicBezTo>
                <a:cubicBezTo>
                  <a:pt x="30339" y="1311"/>
                  <a:pt x="30869" y="1270"/>
                  <a:pt x="31385" y="1228"/>
                </a:cubicBezTo>
                <a:cubicBezTo>
                  <a:pt x="32068" y="1158"/>
                  <a:pt x="32752" y="1088"/>
                  <a:pt x="33435" y="991"/>
                </a:cubicBezTo>
                <a:cubicBezTo>
                  <a:pt x="33658" y="963"/>
                  <a:pt x="33882" y="935"/>
                  <a:pt x="34119" y="907"/>
                </a:cubicBezTo>
                <a:cubicBezTo>
                  <a:pt x="34230" y="893"/>
                  <a:pt x="34342" y="879"/>
                  <a:pt x="34454" y="851"/>
                </a:cubicBezTo>
                <a:lnTo>
                  <a:pt x="34593" y="837"/>
                </a:lnTo>
                <a:cubicBezTo>
                  <a:pt x="34649" y="823"/>
                  <a:pt x="34705" y="809"/>
                  <a:pt x="34760" y="809"/>
                </a:cubicBezTo>
                <a:lnTo>
                  <a:pt x="34760" y="823"/>
                </a:lnTo>
                <a:cubicBezTo>
                  <a:pt x="34746" y="907"/>
                  <a:pt x="34719" y="991"/>
                  <a:pt x="34705" y="1074"/>
                </a:cubicBezTo>
                <a:cubicBezTo>
                  <a:pt x="34663" y="1242"/>
                  <a:pt x="34621" y="1409"/>
                  <a:pt x="34593" y="1576"/>
                </a:cubicBezTo>
                <a:cubicBezTo>
                  <a:pt x="34551" y="1786"/>
                  <a:pt x="34509" y="1995"/>
                  <a:pt x="34467" y="2204"/>
                </a:cubicBezTo>
                <a:lnTo>
                  <a:pt x="34426" y="2427"/>
                </a:lnTo>
                <a:cubicBezTo>
                  <a:pt x="34356" y="2790"/>
                  <a:pt x="34300" y="3167"/>
                  <a:pt x="34244" y="3529"/>
                </a:cubicBezTo>
                <a:cubicBezTo>
                  <a:pt x="34189" y="3906"/>
                  <a:pt x="34147" y="4282"/>
                  <a:pt x="34105" y="4659"/>
                </a:cubicBezTo>
                <a:cubicBezTo>
                  <a:pt x="34077" y="4896"/>
                  <a:pt x="34063" y="5133"/>
                  <a:pt x="34035" y="5370"/>
                </a:cubicBezTo>
                <a:cubicBezTo>
                  <a:pt x="34021" y="5524"/>
                  <a:pt x="34007" y="5677"/>
                  <a:pt x="34007" y="5845"/>
                </a:cubicBezTo>
                <a:cubicBezTo>
                  <a:pt x="33965" y="6333"/>
                  <a:pt x="33951" y="6835"/>
                  <a:pt x="33951" y="7323"/>
                </a:cubicBezTo>
                <a:cubicBezTo>
                  <a:pt x="33951" y="7867"/>
                  <a:pt x="33965" y="8397"/>
                  <a:pt x="34007" y="8927"/>
                </a:cubicBezTo>
                <a:cubicBezTo>
                  <a:pt x="34007" y="9053"/>
                  <a:pt x="34021" y="9178"/>
                  <a:pt x="34035" y="9304"/>
                </a:cubicBezTo>
                <a:cubicBezTo>
                  <a:pt x="34049" y="9374"/>
                  <a:pt x="34049" y="9429"/>
                  <a:pt x="34049" y="9485"/>
                </a:cubicBezTo>
                <a:cubicBezTo>
                  <a:pt x="34063" y="9527"/>
                  <a:pt x="34063" y="9569"/>
                  <a:pt x="34063" y="9597"/>
                </a:cubicBezTo>
                <a:cubicBezTo>
                  <a:pt x="34077" y="9625"/>
                  <a:pt x="34077" y="9639"/>
                  <a:pt x="34077" y="9667"/>
                </a:cubicBezTo>
                <a:lnTo>
                  <a:pt x="34021" y="9667"/>
                </a:lnTo>
                <a:cubicBezTo>
                  <a:pt x="33672" y="9708"/>
                  <a:pt x="33338" y="9750"/>
                  <a:pt x="32989" y="9792"/>
                </a:cubicBezTo>
                <a:cubicBezTo>
                  <a:pt x="32292" y="9862"/>
                  <a:pt x="31608" y="9918"/>
                  <a:pt x="30911" y="9987"/>
                </a:cubicBezTo>
                <a:cubicBezTo>
                  <a:pt x="27602" y="10264"/>
                  <a:pt x="24280" y="10379"/>
                  <a:pt x="20958" y="10379"/>
                </a:cubicBezTo>
                <a:cubicBezTo>
                  <a:pt x="20765" y="10379"/>
                  <a:pt x="20572" y="10379"/>
                  <a:pt x="20379" y="10378"/>
                </a:cubicBezTo>
                <a:cubicBezTo>
                  <a:pt x="19808" y="10378"/>
                  <a:pt x="19250" y="10378"/>
                  <a:pt x="18678" y="10364"/>
                </a:cubicBezTo>
                <a:cubicBezTo>
                  <a:pt x="18022" y="10350"/>
                  <a:pt x="17367" y="10350"/>
                  <a:pt x="16711" y="10336"/>
                </a:cubicBezTo>
                <a:cubicBezTo>
                  <a:pt x="15972" y="10308"/>
                  <a:pt x="15232" y="10294"/>
                  <a:pt x="14493" y="10266"/>
                </a:cubicBezTo>
                <a:cubicBezTo>
                  <a:pt x="13614" y="10239"/>
                  <a:pt x="12750" y="10211"/>
                  <a:pt x="11871" y="10169"/>
                </a:cubicBezTo>
                <a:cubicBezTo>
                  <a:pt x="10866" y="10127"/>
                  <a:pt x="9862" y="10085"/>
                  <a:pt x="8858" y="10029"/>
                </a:cubicBezTo>
                <a:cubicBezTo>
                  <a:pt x="7547" y="9973"/>
                  <a:pt x="6236" y="9904"/>
                  <a:pt x="4924" y="9834"/>
                </a:cubicBezTo>
                <a:cubicBezTo>
                  <a:pt x="4046" y="9778"/>
                  <a:pt x="3167" y="9736"/>
                  <a:pt x="2288" y="9695"/>
                </a:cubicBezTo>
                <a:lnTo>
                  <a:pt x="1312" y="9639"/>
                </a:lnTo>
                <a:lnTo>
                  <a:pt x="1312" y="9611"/>
                </a:lnTo>
                <a:cubicBezTo>
                  <a:pt x="1354" y="8886"/>
                  <a:pt x="1354" y="8146"/>
                  <a:pt x="1354" y="7421"/>
                </a:cubicBezTo>
                <a:cubicBezTo>
                  <a:pt x="1354" y="6779"/>
                  <a:pt x="1326" y="6152"/>
                  <a:pt x="1284" y="5510"/>
                </a:cubicBezTo>
                <a:cubicBezTo>
                  <a:pt x="1270" y="5259"/>
                  <a:pt x="1256" y="5008"/>
                  <a:pt x="1228" y="4757"/>
                </a:cubicBezTo>
                <a:cubicBezTo>
                  <a:pt x="1200" y="4436"/>
                  <a:pt x="1172" y="4129"/>
                  <a:pt x="1144" y="3822"/>
                </a:cubicBezTo>
                <a:cubicBezTo>
                  <a:pt x="1116" y="3459"/>
                  <a:pt x="1075" y="3097"/>
                  <a:pt x="1019" y="2734"/>
                </a:cubicBezTo>
                <a:cubicBezTo>
                  <a:pt x="1005" y="2553"/>
                  <a:pt x="977" y="2358"/>
                  <a:pt x="949" y="2162"/>
                </a:cubicBezTo>
                <a:cubicBezTo>
                  <a:pt x="935" y="2037"/>
                  <a:pt x="921" y="1911"/>
                  <a:pt x="907" y="1786"/>
                </a:cubicBezTo>
                <a:cubicBezTo>
                  <a:pt x="851" y="1437"/>
                  <a:pt x="810" y="1088"/>
                  <a:pt x="768" y="726"/>
                </a:cubicBezTo>
                <a:close/>
                <a:moveTo>
                  <a:pt x="35542" y="0"/>
                </a:moveTo>
                <a:lnTo>
                  <a:pt x="35095" y="70"/>
                </a:lnTo>
                <a:cubicBezTo>
                  <a:pt x="34733" y="140"/>
                  <a:pt x="34384" y="196"/>
                  <a:pt x="34021" y="237"/>
                </a:cubicBezTo>
                <a:cubicBezTo>
                  <a:pt x="33379" y="335"/>
                  <a:pt x="32724" y="419"/>
                  <a:pt x="32068" y="488"/>
                </a:cubicBezTo>
                <a:cubicBezTo>
                  <a:pt x="31524" y="544"/>
                  <a:pt x="30994" y="586"/>
                  <a:pt x="30450" y="628"/>
                </a:cubicBezTo>
                <a:cubicBezTo>
                  <a:pt x="30046" y="670"/>
                  <a:pt x="29641" y="698"/>
                  <a:pt x="29237" y="726"/>
                </a:cubicBezTo>
                <a:cubicBezTo>
                  <a:pt x="27459" y="834"/>
                  <a:pt x="25677" y="877"/>
                  <a:pt x="23895" y="877"/>
                </a:cubicBezTo>
                <a:cubicBezTo>
                  <a:pt x="22685" y="877"/>
                  <a:pt x="21475" y="857"/>
                  <a:pt x="20268" y="823"/>
                </a:cubicBezTo>
                <a:cubicBezTo>
                  <a:pt x="19766" y="809"/>
                  <a:pt x="19264" y="781"/>
                  <a:pt x="18775" y="767"/>
                </a:cubicBezTo>
                <a:cubicBezTo>
                  <a:pt x="18036" y="740"/>
                  <a:pt x="17311" y="712"/>
                  <a:pt x="16585" y="670"/>
                </a:cubicBezTo>
                <a:cubicBezTo>
                  <a:pt x="15721" y="628"/>
                  <a:pt x="14856" y="586"/>
                  <a:pt x="14005" y="544"/>
                </a:cubicBezTo>
                <a:cubicBezTo>
                  <a:pt x="13824" y="530"/>
                  <a:pt x="13628" y="516"/>
                  <a:pt x="13447" y="516"/>
                </a:cubicBezTo>
                <a:cubicBezTo>
                  <a:pt x="11773" y="419"/>
                  <a:pt x="10085" y="321"/>
                  <a:pt x="8412" y="251"/>
                </a:cubicBezTo>
                <a:cubicBezTo>
                  <a:pt x="6570" y="168"/>
                  <a:pt x="4729" y="98"/>
                  <a:pt x="2888" y="70"/>
                </a:cubicBezTo>
                <a:cubicBezTo>
                  <a:pt x="2372" y="56"/>
                  <a:pt x="1856" y="56"/>
                  <a:pt x="1326" y="56"/>
                </a:cubicBezTo>
                <a:lnTo>
                  <a:pt x="517" y="56"/>
                </a:lnTo>
                <a:cubicBezTo>
                  <a:pt x="349" y="56"/>
                  <a:pt x="182" y="56"/>
                  <a:pt x="15" y="70"/>
                </a:cubicBezTo>
                <a:lnTo>
                  <a:pt x="1" y="70"/>
                </a:lnTo>
                <a:lnTo>
                  <a:pt x="56" y="502"/>
                </a:lnTo>
                <a:lnTo>
                  <a:pt x="70" y="558"/>
                </a:lnTo>
                <a:lnTo>
                  <a:pt x="70" y="614"/>
                </a:lnTo>
                <a:cubicBezTo>
                  <a:pt x="98" y="795"/>
                  <a:pt x="126" y="977"/>
                  <a:pt x="140" y="1144"/>
                </a:cubicBezTo>
                <a:cubicBezTo>
                  <a:pt x="182" y="1437"/>
                  <a:pt x="224" y="1716"/>
                  <a:pt x="252" y="1995"/>
                </a:cubicBezTo>
                <a:cubicBezTo>
                  <a:pt x="293" y="2260"/>
                  <a:pt x="321" y="2511"/>
                  <a:pt x="349" y="2762"/>
                </a:cubicBezTo>
                <a:cubicBezTo>
                  <a:pt x="391" y="3069"/>
                  <a:pt x="433" y="3376"/>
                  <a:pt x="461" y="3683"/>
                </a:cubicBezTo>
                <a:cubicBezTo>
                  <a:pt x="503" y="4059"/>
                  <a:pt x="545" y="4436"/>
                  <a:pt x="572" y="4813"/>
                </a:cubicBezTo>
                <a:cubicBezTo>
                  <a:pt x="586" y="5050"/>
                  <a:pt x="600" y="5301"/>
                  <a:pt x="628" y="5552"/>
                </a:cubicBezTo>
                <a:cubicBezTo>
                  <a:pt x="670" y="6361"/>
                  <a:pt x="698" y="7184"/>
                  <a:pt x="684" y="7993"/>
                </a:cubicBezTo>
                <a:cubicBezTo>
                  <a:pt x="684" y="8369"/>
                  <a:pt x="684" y="8732"/>
                  <a:pt x="670" y="9109"/>
                </a:cubicBezTo>
                <a:cubicBezTo>
                  <a:pt x="656" y="9346"/>
                  <a:pt x="656" y="9597"/>
                  <a:pt x="642" y="9834"/>
                </a:cubicBezTo>
                <a:cubicBezTo>
                  <a:pt x="628" y="9973"/>
                  <a:pt x="628" y="10127"/>
                  <a:pt x="614" y="10266"/>
                </a:cubicBezTo>
                <a:cubicBezTo>
                  <a:pt x="907" y="10280"/>
                  <a:pt x="1186" y="10294"/>
                  <a:pt x="1479" y="10308"/>
                </a:cubicBezTo>
                <a:cubicBezTo>
                  <a:pt x="1646" y="10322"/>
                  <a:pt x="1828" y="10336"/>
                  <a:pt x="1995" y="10336"/>
                </a:cubicBezTo>
                <a:cubicBezTo>
                  <a:pt x="3655" y="10434"/>
                  <a:pt x="5315" y="10517"/>
                  <a:pt x="6989" y="10615"/>
                </a:cubicBezTo>
                <a:cubicBezTo>
                  <a:pt x="9430" y="10741"/>
                  <a:pt x="11885" y="10852"/>
                  <a:pt x="14340" y="10936"/>
                </a:cubicBezTo>
                <a:cubicBezTo>
                  <a:pt x="16510" y="11004"/>
                  <a:pt x="18679" y="11046"/>
                  <a:pt x="20849" y="11046"/>
                </a:cubicBezTo>
                <a:cubicBezTo>
                  <a:pt x="22222" y="11046"/>
                  <a:pt x="23595" y="11030"/>
                  <a:pt x="24969" y="10992"/>
                </a:cubicBezTo>
                <a:cubicBezTo>
                  <a:pt x="27131" y="10922"/>
                  <a:pt x="29279" y="10796"/>
                  <a:pt x="31441" y="10615"/>
                </a:cubicBezTo>
                <a:cubicBezTo>
                  <a:pt x="32124" y="10545"/>
                  <a:pt x="32822" y="10476"/>
                  <a:pt x="33519" y="10406"/>
                </a:cubicBezTo>
                <a:lnTo>
                  <a:pt x="34230" y="10322"/>
                </a:lnTo>
                <a:lnTo>
                  <a:pt x="34830" y="10239"/>
                </a:lnTo>
                <a:lnTo>
                  <a:pt x="34788" y="9876"/>
                </a:lnTo>
                <a:cubicBezTo>
                  <a:pt x="34774" y="9806"/>
                  <a:pt x="34760" y="9736"/>
                  <a:pt x="34760" y="9667"/>
                </a:cubicBezTo>
                <a:cubicBezTo>
                  <a:pt x="34746" y="9555"/>
                  <a:pt x="34733" y="9457"/>
                  <a:pt x="34719" y="9346"/>
                </a:cubicBezTo>
                <a:cubicBezTo>
                  <a:pt x="34719" y="9262"/>
                  <a:pt x="34705" y="9178"/>
                  <a:pt x="34705" y="9095"/>
                </a:cubicBezTo>
                <a:cubicBezTo>
                  <a:pt x="34691" y="9025"/>
                  <a:pt x="34691" y="8955"/>
                  <a:pt x="34677" y="8886"/>
                </a:cubicBezTo>
                <a:cubicBezTo>
                  <a:pt x="34677" y="8802"/>
                  <a:pt x="34663" y="8718"/>
                  <a:pt x="34663" y="8620"/>
                </a:cubicBezTo>
                <a:cubicBezTo>
                  <a:pt x="34635" y="8188"/>
                  <a:pt x="34621" y="7756"/>
                  <a:pt x="34635" y="7323"/>
                </a:cubicBezTo>
                <a:cubicBezTo>
                  <a:pt x="34635" y="6919"/>
                  <a:pt x="34649" y="6514"/>
                  <a:pt x="34663" y="6110"/>
                </a:cubicBezTo>
                <a:cubicBezTo>
                  <a:pt x="34677" y="5887"/>
                  <a:pt x="34691" y="5677"/>
                  <a:pt x="34705" y="5454"/>
                </a:cubicBezTo>
                <a:cubicBezTo>
                  <a:pt x="34719" y="5329"/>
                  <a:pt x="34733" y="5203"/>
                  <a:pt x="34746" y="5078"/>
                </a:cubicBezTo>
                <a:cubicBezTo>
                  <a:pt x="34774" y="4659"/>
                  <a:pt x="34830" y="4255"/>
                  <a:pt x="34886" y="3850"/>
                </a:cubicBezTo>
                <a:cubicBezTo>
                  <a:pt x="34928" y="3529"/>
                  <a:pt x="34970" y="3208"/>
                  <a:pt x="35025" y="2874"/>
                </a:cubicBezTo>
                <a:cubicBezTo>
                  <a:pt x="35053" y="2762"/>
                  <a:pt x="35067" y="2650"/>
                  <a:pt x="35081" y="2553"/>
                </a:cubicBezTo>
                <a:cubicBezTo>
                  <a:pt x="35123" y="2371"/>
                  <a:pt x="35151" y="2204"/>
                  <a:pt x="35179" y="2037"/>
                </a:cubicBezTo>
                <a:cubicBezTo>
                  <a:pt x="35221" y="1855"/>
                  <a:pt x="35263" y="1688"/>
                  <a:pt x="35290" y="1507"/>
                </a:cubicBezTo>
                <a:cubicBezTo>
                  <a:pt x="35332" y="1325"/>
                  <a:pt x="35374" y="1158"/>
                  <a:pt x="35416" y="991"/>
                </a:cubicBezTo>
                <a:cubicBezTo>
                  <a:pt x="35444" y="879"/>
                  <a:pt x="35472" y="767"/>
                  <a:pt x="35500" y="642"/>
                </a:cubicBezTo>
                <a:lnTo>
                  <a:pt x="35528" y="544"/>
                </a:lnTo>
                <a:cubicBezTo>
                  <a:pt x="35555" y="405"/>
                  <a:pt x="35597" y="251"/>
                  <a:pt x="35639" y="112"/>
                </a:cubicBezTo>
                <a:cubicBezTo>
                  <a:pt x="35597" y="70"/>
                  <a:pt x="35569" y="42"/>
                  <a:pt x="35542" y="0"/>
                </a:cubicBezTo>
                <a:close/>
              </a:path>
            </a:pathLst>
          </a:custGeom>
          <a:solidFill>
            <a:srgbClr val="243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47"/>
          <p:cNvSpPr/>
          <p:nvPr/>
        </p:nvSpPr>
        <p:spPr>
          <a:xfrm>
            <a:off x="4912846" y="3022165"/>
            <a:ext cx="1204369" cy="355140"/>
          </a:xfrm>
          <a:custGeom>
            <a:avLst/>
            <a:gdLst/>
            <a:ahLst/>
            <a:cxnLst/>
            <a:rect l="l" t="t" r="r" b="b"/>
            <a:pathLst>
              <a:path w="35598" h="10497" extrusionOk="0">
                <a:moveTo>
                  <a:pt x="7017" y="679"/>
                </a:moveTo>
                <a:cubicBezTo>
                  <a:pt x="7812" y="693"/>
                  <a:pt x="8593" y="707"/>
                  <a:pt x="9388" y="735"/>
                </a:cubicBezTo>
                <a:cubicBezTo>
                  <a:pt x="10225" y="763"/>
                  <a:pt x="11062" y="791"/>
                  <a:pt x="11885" y="819"/>
                </a:cubicBezTo>
                <a:cubicBezTo>
                  <a:pt x="12387" y="846"/>
                  <a:pt x="12889" y="860"/>
                  <a:pt x="13391" y="888"/>
                </a:cubicBezTo>
                <a:cubicBezTo>
                  <a:pt x="13558" y="902"/>
                  <a:pt x="13726" y="902"/>
                  <a:pt x="13893" y="916"/>
                </a:cubicBezTo>
                <a:cubicBezTo>
                  <a:pt x="15609" y="986"/>
                  <a:pt x="17311" y="1070"/>
                  <a:pt x="19026" y="1125"/>
                </a:cubicBezTo>
                <a:cubicBezTo>
                  <a:pt x="19821" y="1167"/>
                  <a:pt x="20616" y="1181"/>
                  <a:pt x="21411" y="1209"/>
                </a:cubicBezTo>
                <a:cubicBezTo>
                  <a:pt x="22262" y="1223"/>
                  <a:pt x="23113" y="1237"/>
                  <a:pt x="23964" y="1251"/>
                </a:cubicBezTo>
                <a:cubicBezTo>
                  <a:pt x="25736" y="1251"/>
                  <a:pt x="27521" y="1237"/>
                  <a:pt x="29292" y="1167"/>
                </a:cubicBezTo>
                <a:cubicBezTo>
                  <a:pt x="30311" y="1139"/>
                  <a:pt x="31343" y="1084"/>
                  <a:pt x="32361" y="1028"/>
                </a:cubicBezTo>
                <a:cubicBezTo>
                  <a:pt x="33017" y="986"/>
                  <a:pt x="33672" y="944"/>
                  <a:pt x="34328" y="888"/>
                </a:cubicBezTo>
                <a:cubicBezTo>
                  <a:pt x="34412" y="888"/>
                  <a:pt x="34495" y="874"/>
                  <a:pt x="34579" y="874"/>
                </a:cubicBezTo>
                <a:lnTo>
                  <a:pt x="34844" y="846"/>
                </a:lnTo>
                <a:lnTo>
                  <a:pt x="34830" y="902"/>
                </a:lnTo>
                <a:cubicBezTo>
                  <a:pt x="34816" y="986"/>
                  <a:pt x="34816" y="1070"/>
                  <a:pt x="34802" y="1139"/>
                </a:cubicBezTo>
                <a:cubicBezTo>
                  <a:pt x="34760" y="1432"/>
                  <a:pt x="34718" y="1711"/>
                  <a:pt x="34691" y="1990"/>
                </a:cubicBezTo>
                <a:cubicBezTo>
                  <a:pt x="34663" y="2199"/>
                  <a:pt x="34635" y="2423"/>
                  <a:pt x="34607" y="2632"/>
                </a:cubicBezTo>
                <a:cubicBezTo>
                  <a:pt x="34579" y="2785"/>
                  <a:pt x="34565" y="2925"/>
                  <a:pt x="34551" y="3078"/>
                </a:cubicBezTo>
                <a:cubicBezTo>
                  <a:pt x="34523" y="3260"/>
                  <a:pt x="34509" y="3441"/>
                  <a:pt x="34481" y="3622"/>
                </a:cubicBezTo>
                <a:cubicBezTo>
                  <a:pt x="34467" y="3831"/>
                  <a:pt x="34439" y="4041"/>
                  <a:pt x="34426" y="4250"/>
                </a:cubicBezTo>
                <a:cubicBezTo>
                  <a:pt x="34398" y="4459"/>
                  <a:pt x="34384" y="4668"/>
                  <a:pt x="34370" y="4878"/>
                </a:cubicBezTo>
                <a:cubicBezTo>
                  <a:pt x="34356" y="5101"/>
                  <a:pt x="34328" y="5324"/>
                  <a:pt x="34314" y="5561"/>
                </a:cubicBezTo>
                <a:cubicBezTo>
                  <a:pt x="34314" y="5742"/>
                  <a:pt x="34300" y="5924"/>
                  <a:pt x="34286" y="6105"/>
                </a:cubicBezTo>
                <a:cubicBezTo>
                  <a:pt x="34286" y="6217"/>
                  <a:pt x="34286" y="6328"/>
                  <a:pt x="34272" y="6426"/>
                </a:cubicBezTo>
                <a:cubicBezTo>
                  <a:pt x="34272" y="6510"/>
                  <a:pt x="34272" y="6593"/>
                  <a:pt x="34272" y="6677"/>
                </a:cubicBezTo>
                <a:cubicBezTo>
                  <a:pt x="34258" y="6886"/>
                  <a:pt x="34258" y="7109"/>
                  <a:pt x="34258" y="7319"/>
                </a:cubicBezTo>
                <a:cubicBezTo>
                  <a:pt x="34244" y="7542"/>
                  <a:pt x="34244" y="7765"/>
                  <a:pt x="34244" y="7988"/>
                </a:cubicBezTo>
                <a:cubicBezTo>
                  <a:pt x="34244" y="8058"/>
                  <a:pt x="34244" y="8142"/>
                  <a:pt x="34244" y="8211"/>
                </a:cubicBezTo>
                <a:cubicBezTo>
                  <a:pt x="34258" y="8518"/>
                  <a:pt x="34258" y="8839"/>
                  <a:pt x="34272" y="9146"/>
                </a:cubicBezTo>
                <a:cubicBezTo>
                  <a:pt x="34272" y="9285"/>
                  <a:pt x="34272" y="9411"/>
                  <a:pt x="34286" y="9550"/>
                </a:cubicBezTo>
                <a:cubicBezTo>
                  <a:pt x="34286" y="9606"/>
                  <a:pt x="34286" y="9662"/>
                  <a:pt x="34286" y="9718"/>
                </a:cubicBezTo>
                <a:cubicBezTo>
                  <a:pt x="33547" y="9746"/>
                  <a:pt x="32807" y="9774"/>
                  <a:pt x="32068" y="9788"/>
                </a:cubicBezTo>
                <a:cubicBezTo>
                  <a:pt x="31262" y="9811"/>
                  <a:pt x="30456" y="9821"/>
                  <a:pt x="29649" y="9821"/>
                </a:cubicBezTo>
                <a:cubicBezTo>
                  <a:pt x="28991" y="9821"/>
                  <a:pt x="28333" y="9814"/>
                  <a:pt x="27674" y="9801"/>
                </a:cubicBezTo>
                <a:cubicBezTo>
                  <a:pt x="26307" y="9788"/>
                  <a:pt x="24954" y="9746"/>
                  <a:pt x="23601" y="9704"/>
                </a:cubicBezTo>
                <a:cubicBezTo>
                  <a:pt x="22806" y="9676"/>
                  <a:pt x="22011" y="9634"/>
                  <a:pt x="21230" y="9606"/>
                </a:cubicBezTo>
                <a:cubicBezTo>
                  <a:pt x="21049" y="9606"/>
                  <a:pt x="20881" y="9592"/>
                  <a:pt x="20700" y="9592"/>
                </a:cubicBezTo>
                <a:cubicBezTo>
                  <a:pt x="19598" y="9536"/>
                  <a:pt x="18510" y="9495"/>
                  <a:pt x="17408" y="9453"/>
                </a:cubicBezTo>
                <a:cubicBezTo>
                  <a:pt x="15051" y="9355"/>
                  <a:pt x="12694" y="9285"/>
                  <a:pt x="10322" y="9271"/>
                </a:cubicBezTo>
                <a:cubicBezTo>
                  <a:pt x="10106" y="9270"/>
                  <a:pt x="9890" y="9269"/>
                  <a:pt x="9674" y="9269"/>
                </a:cubicBezTo>
                <a:cubicBezTo>
                  <a:pt x="7684" y="9269"/>
                  <a:pt x="5685" y="9328"/>
                  <a:pt x="3697" y="9467"/>
                </a:cubicBezTo>
                <a:cubicBezTo>
                  <a:pt x="3236" y="9495"/>
                  <a:pt x="2790" y="9536"/>
                  <a:pt x="2344" y="9578"/>
                </a:cubicBezTo>
                <a:cubicBezTo>
                  <a:pt x="2121" y="9592"/>
                  <a:pt x="1911" y="9620"/>
                  <a:pt x="1688" y="9634"/>
                </a:cubicBezTo>
                <a:cubicBezTo>
                  <a:pt x="1632" y="9648"/>
                  <a:pt x="1591" y="9648"/>
                  <a:pt x="1535" y="9648"/>
                </a:cubicBezTo>
                <a:lnTo>
                  <a:pt x="1535" y="9634"/>
                </a:lnTo>
                <a:lnTo>
                  <a:pt x="1535" y="9620"/>
                </a:lnTo>
                <a:cubicBezTo>
                  <a:pt x="1549" y="9481"/>
                  <a:pt x="1549" y="9355"/>
                  <a:pt x="1549" y="9216"/>
                </a:cubicBezTo>
                <a:cubicBezTo>
                  <a:pt x="1563" y="8797"/>
                  <a:pt x="1549" y="8365"/>
                  <a:pt x="1507" y="7946"/>
                </a:cubicBezTo>
                <a:cubicBezTo>
                  <a:pt x="1451" y="7319"/>
                  <a:pt x="1339" y="6691"/>
                  <a:pt x="1228" y="6063"/>
                </a:cubicBezTo>
                <a:cubicBezTo>
                  <a:pt x="1214" y="5993"/>
                  <a:pt x="1200" y="5924"/>
                  <a:pt x="1186" y="5840"/>
                </a:cubicBezTo>
                <a:cubicBezTo>
                  <a:pt x="1088" y="5338"/>
                  <a:pt x="991" y="4836"/>
                  <a:pt x="907" y="4320"/>
                </a:cubicBezTo>
                <a:cubicBezTo>
                  <a:pt x="893" y="4180"/>
                  <a:pt x="865" y="4041"/>
                  <a:pt x="851" y="3915"/>
                </a:cubicBezTo>
                <a:cubicBezTo>
                  <a:pt x="809" y="3678"/>
                  <a:pt x="782" y="3455"/>
                  <a:pt x="754" y="3232"/>
                </a:cubicBezTo>
                <a:cubicBezTo>
                  <a:pt x="740" y="3022"/>
                  <a:pt x="712" y="2813"/>
                  <a:pt x="698" y="2604"/>
                </a:cubicBezTo>
                <a:cubicBezTo>
                  <a:pt x="698" y="2478"/>
                  <a:pt x="684" y="2339"/>
                  <a:pt x="684" y="2213"/>
                </a:cubicBezTo>
                <a:cubicBezTo>
                  <a:pt x="670" y="2116"/>
                  <a:pt x="670" y="2004"/>
                  <a:pt x="670" y="1907"/>
                </a:cubicBezTo>
                <a:cubicBezTo>
                  <a:pt x="670" y="1851"/>
                  <a:pt x="670" y="1795"/>
                  <a:pt x="670" y="1753"/>
                </a:cubicBezTo>
                <a:cubicBezTo>
                  <a:pt x="670" y="1655"/>
                  <a:pt x="670" y="1558"/>
                  <a:pt x="670" y="1460"/>
                </a:cubicBezTo>
                <a:cubicBezTo>
                  <a:pt x="670" y="1335"/>
                  <a:pt x="670" y="1209"/>
                  <a:pt x="684" y="1084"/>
                </a:cubicBezTo>
                <a:cubicBezTo>
                  <a:pt x="684" y="1014"/>
                  <a:pt x="684" y="944"/>
                  <a:pt x="698" y="874"/>
                </a:cubicBezTo>
                <a:cubicBezTo>
                  <a:pt x="698" y="846"/>
                  <a:pt x="698" y="819"/>
                  <a:pt x="698" y="791"/>
                </a:cubicBezTo>
                <a:lnTo>
                  <a:pt x="740" y="791"/>
                </a:lnTo>
                <a:cubicBezTo>
                  <a:pt x="1074" y="777"/>
                  <a:pt x="1409" y="763"/>
                  <a:pt x="1730" y="749"/>
                </a:cubicBezTo>
                <a:cubicBezTo>
                  <a:pt x="2176" y="735"/>
                  <a:pt x="2609" y="721"/>
                  <a:pt x="3041" y="707"/>
                </a:cubicBezTo>
                <a:cubicBezTo>
                  <a:pt x="3627" y="693"/>
                  <a:pt x="4199" y="679"/>
                  <a:pt x="4785" y="679"/>
                </a:cubicBezTo>
                <a:close/>
                <a:moveTo>
                  <a:pt x="5400" y="0"/>
                </a:moveTo>
                <a:cubicBezTo>
                  <a:pt x="4698" y="0"/>
                  <a:pt x="3995" y="7"/>
                  <a:pt x="3292" y="23"/>
                </a:cubicBezTo>
                <a:cubicBezTo>
                  <a:pt x="2679" y="37"/>
                  <a:pt x="2051" y="65"/>
                  <a:pt x="1437" y="93"/>
                </a:cubicBezTo>
                <a:cubicBezTo>
                  <a:pt x="1130" y="107"/>
                  <a:pt x="809" y="121"/>
                  <a:pt x="503" y="135"/>
                </a:cubicBezTo>
                <a:cubicBezTo>
                  <a:pt x="363" y="149"/>
                  <a:pt x="224" y="149"/>
                  <a:pt x="84" y="163"/>
                </a:cubicBezTo>
                <a:lnTo>
                  <a:pt x="56" y="470"/>
                </a:lnTo>
                <a:lnTo>
                  <a:pt x="42" y="498"/>
                </a:lnTo>
                <a:cubicBezTo>
                  <a:pt x="42" y="637"/>
                  <a:pt x="28" y="777"/>
                  <a:pt x="14" y="916"/>
                </a:cubicBezTo>
                <a:cubicBezTo>
                  <a:pt x="14" y="1014"/>
                  <a:pt x="14" y="1098"/>
                  <a:pt x="0" y="1181"/>
                </a:cubicBezTo>
                <a:cubicBezTo>
                  <a:pt x="0" y="1349"/>
                  <a:pt x="0" y="1502"/>
                  <a:pt x="0" y="1669"/>
                </a:cubicBezTo>
                <a:cubicBezTo>
                  <a:pt x="0" y="1809"/>
                  <a:pt x="0" y="1962"/>
                  <a:pt x="0" y="2116"/>
                </a:cubicBezTo>
                <a:cubicBezTo>
                  <a:pt x="14" y="2409"/>
                  <a:pt x="42" y="2716"/>
                  <a:pt x="70" y="3022"/>
                </a:cubicBezTo>
                <a:cubicBezTo>
                  <a:pt x="112" y="3497"/>
                  <a:pt x="182" y="3957"/>
                  <a:pt x="252" y="4431"/>
                </a:cubicBezTo>
                <a:cubicBezTo>
                  <a:pt x="293" y="4682"/>
                  <a:pt x="335" y="4919"/>
                  <a:pt x="377" y="5171"/>
                </a:cubicBezTo>
                <a:cubicBezTo>
                  <a:pt x="405" y="5268"/>
                  <a:pt x="419" y="5366"/>
                  <a:pt x="433" y="5463"/>
                </a:cubicBezTo>
                <a:cubicBezTo>
                  <a:pt x="461" y="5631"/>
                  <a:pt x="503" y="5798"/>
                  <a:pt x="530" y="5966"/>
                </a:cubicBezTo>
                <a:cubicBezTo>
                  <a:pt x="600" y="6384"/>
                  <a:pt x="684" y="6803"/>
                  <a:pt x="740" y="7235"/>
                </a:cubicBezTo>
                <a:cubicBezTo>
                  <a:pt x="795" y="7556"/>
                  <a:pt x="837" y="7891"/>
                  <a:pt x="851" y="8211"/>
                </a:cubicBezTo>
                <a:cubicBezTo>
                  <a:pt x="865" y="8365"/>
                  <a:pt x="879" y="8532"/>
                  <a:pt x="879" y="8686"/>
                </a:cubicBezTo>
                <a:cubicBezTo>
                  <a:pt x="879" y="8755"/>
                  <a:pt x="893" y="8825"/>
                  <a:pt x="893" y="8909"/>
                </a:cubicBezTo>
                <a:cubicBezTo>
                  <a:pt x="893" y="9034"/>
                  <a:pt x="879" y="9160"/>
                  <a:pt x="879" y="9285"/>
                </a:cubicBezTo>
                <a:lnTo>
                  <a:pt x="865" y="9467"/>
                </a:lnTo>
                <a:cubicBezTo>
                  <a:pt x="865" y="9550"/>
                  <a:pt x="851" y="9634"/>
                  <a:pt x="851" y="9718"/>
                </a:cubicBezTo>
                <a:cubicBezTo>
                  <a:pt x="837" y="9801"/>
                  <a:pt x="823" y="9885"/>
                  <a:pt x="823" y="9969"/>
                </a:cubicBezTo>
                <a:lnTo>
                  <a:pt x="768" y="10359"/>
                </a:lnTo>
                <a:lnTo>
                  <a:pt x="809" y="10401"/>
                </a:lnTo>
                <a:lnTo>
                  <a:pt x="1242" y="10359"/>
                </a:lnTo>
                <a:cubicBezTo>
                  <a:pt x="1437" y="10345"/>
                  <a:pt x="1632" y="10318"/>
                  <a:pt x="1828" y="10304"/>
                </a:cubicBezTo>
                <a:cubicBezTo>
                  <a:pt x="2288" y="10248"/>
                  <a:pt x="2762" y="10220"/>
                  <a:pt x="3223" y="10178"/>
                </a:cubicBezTo>
                <a:cubicBezTo>
                  <a:pt x="5287" y="10025"/>
                  <a:pt x="7351" y="9955"/>
                  <a:pt x="9416" y="9955"/>
                </a:cubicBezTo>
                <a:cubicBezTo>
                  <a:pt x="9633" y="9953"/>
                  <a:pt x="9850" y="9953"/>
                  <a:pt x="10067" y="9953"/>
                </a:cubicBezTo>
                <a:cubicBezTo>
                  <a:pt x="11931" y="9953"/>
                  <a:pt x="13805" y="10004"/>
                  <a:pt x="15679" y="10066"/>
                </a:cubicBezTo>
                <a:cubicBezTo>
                  <a:pt x="16460" y="10094"/>
                  <a:pt x="17255" y="10122"/>
                  <a:pt x="18036" y="10150"/>
                </a:cubicBezTo>
                <a:cubicBezTo>
                  <a:pt x="18217" y="10164"/>
                  <a:pt x="18385" y="10164"/>
                  <a:pt x="18566" y="10178"/>
                </a:cubicBezTo>
                <a:cubicBezTo>
                  <a:pt x="19347" y="10206"/>
                  <a:pt x="20142" y="10234"/>
                  <a:pt x="20937" y="10276"/>
                </a:cubicBezTo>
                <a:cubicBezTo>
                  <a:pt x="22778" y="10345"/>
                  <a:pt x="24620" y="10415"/>
                  <a:pt x="26475" y="10457"/>
                </a:cubicBezTo>
                <a:cubicBezTo>
                  <a:pt x="27561" y="10481"/>
                  <a:pt x="28647" y="10496"/>
                  <a:pt x="29733" y="10496"/>
                </a:cubicBezTo>
                <a:cubicBezTo>
                  <a:pt x="30516" y="10496"/>
                  <a:pt x="31299" y="10489"/>
                  <a:pt x="32082" y="10471"/>
                </a:cubicBezTo>
                <a:cubicBezTo>
                  <a:pt x="32905" y="10443"/>
                  <a:pt x="33714" y="10415"/>
                  <a:pt x="34523" y="10373"/>
                </a:cubicBezTo>
                <a:cubicBezTo>
                  <a:pt x="34677" y="10373"/>
                  <a:pt x="34830" y="10359"/>
                  <a:pt x="34983" y="10345"/>
                </a:cubicBezTo>
                <a:lnTo>
                  <a:pt x="34970" y="9969"/>
                </a:lnTo>
                <a:lnTo>
                  <a:pt x="34970" y="9913"/>
                </a:lnTo>
                <a:cubicBezTo>
                  <a:pt x="34914" y="8992"/>
                  <a:pt x="34900" y="8058"/>
                  <a:pt x="34928" y="7123"/>
                </a:cubicBezTo>
                <a:cubicBezTo>
                  <a:pt x="34928" y="6900"/>
                  <a:pt x="34928" y="6677"/>
                  <a:pt x="34942" y="6468"/>
                </a:cubicBezTo>
                <a:cubicBezTo>
                  <a:pt x="34956" y="6021"/>
                  <a:pt x="34983" y="5589"/>
                  <a:pt x="35011" y="5143"/>
                </a:cubicBezTo>
                <a:cubicBezTo>
                  <a:pt x="35039" y="4850"/>
                  <a:pt x="35067" y="4543"/>
                  <a:pt x="35095" y="4250"/>
                </a:cubicBezTo>
                <a:cubicBezTo>
                  <a:pt x="35109" y="4138"/>
                  <a:pt x="35109" y="4013"/>
                  <a:pt x="35123" y="3901"/>
                </a:cubicBezTo>
                <a:cubicBezTo>
                  <a:pt x="35137" y="3831"/>
                  <a:pt x="35137" y="3762"/>
                  <a:pt x="35151" y="3706"/>
                </a:cubicBezTo>
                <a:cubicBezTo>
                  <a:pt x="35165" y="3608"/>
                  <a:pt x="35165" y="3525"/>
                  <a:pt x="35179" y="3427"/>
                </a:cubicBezTo>
                <a:cubicBezTo>
                  <a:pt x="35193" y="3301"/>
                  <a:pt x="35207" y="3162"/>
                  <a:pt x="35221" y="3036"/>
                </a:cubicBezTo>
                <a:cubicBezTo>
                  <a:pt x="35248" y="2827"/>
                  <a:pt x="35276" y="2604"/>
                  <a:pt x="35304" y="2395"/>
                </a:cubicBezTo>
                <a:cubicBezTo>
                  <a:pt x="35318" y="2297"/>
                  <a:pt x="35332" y="2186"/>
                  <a:pt x="35346" y="2088"/>
                </a:cubicBezTo>
                <a:cubicBezTo>
                  <a:pt x="35388" y="1767"/>
                  <a:pt x="35430" y="1432"/>
                  <a:pt x="35472" y="1111"/>
                </a:cubicBezTo>
                <a:cubicBezTo>
                  <a:pt x="35500" y="944"/>
                  <a:pt x="35527" y="763"/>
                  <a:pt x="35541" y="581"/>
                </a:cubicBezTo>
                <a:cubicBezTo>
                  <a:pt x="35569" y="442"/>
                  <a:pt x="35583" y="289"/>
                  <a:pt x="35597" y="149"/>
                </a:cubicBezTo>
                <a:lnTo>
                  <a:pt x="35555" y="107"/>
                </a:lnTo>
                <a:lnTo>
                  <a:pt x="35109" y="149"/>
                </a:lnTo>
                <a:cubicBezTo>
                  <a:pt x="34914" y="163"/>
                  <a:pt x="34718" y="177"/>
                  <a:pt x="34523" y="205"/>
                </a:cubicBezTo>
                <a:cubicBezTo>
                  <a:pt x="34188" y="219"/>
                  <a:pt x="33854" y="247"/>
                  <a:pt x="33533" y="275"/>
                </a:cubicBezTo>
                <a:cubicBezTo>
                  <a:pt x="32473" y="344"/>
                  <a:pt x="31399" y="414"/>
                  <a:pt x="30339" y="456"/>
                </a:cubicBezTo>
                <a:cubicBezTo>
                  <a:pt x="28595" y="540"/>
                  <a:pt x="26837" y="581"/>
                  <a:pt x="25094" y="581"/>
                </a:cubicBezTo>
                <a:cubicBezTo>
                  <a:pt x="24229" y="581"/>
                  <a:pt x="23378" y="567"/>
                  <a:pt x="22513" y="554"/>
                </a:cubicBezTo>
                <a:cubicBezTo>
                  <a:pt x="21802" y="540"/>
                  <a:pt x="21077" y="526"/>
                  <a:pt x="20365" y="498"/>
                </a:cubicBezTo>
                <a:cubicBezTo>
                  <a:pt x="19403" y="470"/>
                  <a:pt x="18440" y="442"/>
                  <a:pt x="17492" y="400"/>
                </a:cubicBezTo>
                <a:cubicBezTo>
                  <a:pt x="16892" y="372"/>
                  <a:pt x="16292" y="344"/>
                  <a:pt x="15693" y="316"/>
                </a:cubicBezTo>
                <a:cubicBezTo>
                  <a:pt x="15107" y="289"/>
                  <a:pt x="14521" y="261"/>
                  <a:pt x="13921" y="247"/>
                </a:cubicBezTo>
                <a:cubicBezTo>
                  <a:pt x="12749" y="191"/>
                  <a:pt x="11578" y="135"/>
                  <a:pt x="10406" y="93"/>
                </a:cubicBezTo>
                <a:cubicBezTo>
                  <a:pt x="9234" y="51"/>
                  <a:pt x="8063" y="23"/>
                  <a:pt x="6891" y="10"/>
                </a:cubicBezTo>
                <a:cubicBezTo>
                  <a:pt x="6394" y="4"/>
                  <a:pt x="5897" y="0"/>
                  <a:pt x="5400" y="0"/>
                </a:cubicBezTo>
                <a:close/>
              </a:path>
            </a:pathLst>
          </a:custGeom>
          <a:solidFill>
            <a:srgbClr val="243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47"/>
          <p:cNvSpPr/>
          <p:nvPr/>
        </p:nvSpPr>
        <p:spPr>
          <a:xfrm>
            <a:off x="2984596" y="3080527"/>
            <a:ext cx="1190701" cy="365290"/>
          </a:xfrm>
          <a:custGeom>
            <a:avLst/>
            <a:gdLst/>
            <a:ahLst/>
            <a:cxnLst/>
            <a:rect l="l" t="t" r="r" b="b"/>
            <a:pathLst>
              <a:path w="35194" h="10797" extrusionOk="0">
                <a:moveTo>
                  <a:pt x="35193" y="656"/>
                </a:moveTo>
                <a:cubicBezTo>
                  <a:pt x="20756" y="1897"/>
                  <a:pt x="11857" y="0"/>
                  <a:pt x="364" y="656"/>
                </a:cubicBezTo>
                <a:cubicBezTo>
                  <a:pt x="1" y="4436"/>
                  <a:pt x="1535" y="7212"/>
                  <a:pt x="1117" y="10211"/>
                </a:cubicBezTo>
                <a:cubicBezTo>
                  <a:pt x="12039" y="9011"/>
                  <a:pt x="23421" y="10796"/>
                  <a:pt x="34607" y="10211"/>
                </a:cubicBezTo>
                <a:cubicBezTo>
                  <a:pt x="34384" y="5900"/>
                  <a:pt x="34886" y="3139"/>
                  <a:pt x="35193" y="6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47"/>
          <p:cNvSpPr/>
          <p:nvPr/>
        </p:nvSpPr>
        <p:spPr>
          <a:xfrm>
            <a:off x="2944978" y="3048115"/>
            <a:ext cx="1204369" cy="354768"/>
          </a:xfrm>
          <a:custGeom>
            <a:avLst/>
            <a:gdLst/>
            <a:ahLst/>
            <a:cxnLst/>
            <a:rect l="l" t="t" r="r" b="b"/>
            <a:pathLst>
              <a:path w="35598" h="10486" extrusionOk="0">
                <a:moveTo>
                  <a:pt x="5747" y="665"/>
                </a:moveTo>
                <a:cubicBezTo>
                  <a:pt x="6152" y="665"/>
                  <a:pt x="6556" y="665"/>
                  <a:pt x="6947" y="679"/>
                </a:cubicBezTo>
                <a:cubicBezTo>
                  <a:pt x="7686" y="679"/>
                  <a:pt x="8411" y="693"/>
                  <a:pt x="9151" y="721"/>
                </a:cubicBezTo>
                <a:cubicBezTo>
                  <a:pt x="9987" y="749"/>
                  <a:pt x="10810" y="777"/>
                  <a:pt x="11647" y="805"/>
                </a:cubicBezTo>
                <a:cubicBezTo>
                  <a:pt x="12233" y="833"/>
                  <a:pt x="12819" y="861"/>
                  <a:pt x="13391" y="888"/>
                </a:cubicBezTo>
                <a:cubicBezTo>
                  <a:pt x="13572" y="888"/>
                  <a:pt x="13726" y="902"/>
                  <a:pt x="13893" y="902"/>
                </a:cubicBezTo>
                <a:cubicBezTo>
                  <a:pt x="15651" y="986"/>
                  <a:pt x="17408" y="1070"/>
                  <a:pt x="19152" y="1126"/>
                </a:cubicBezTo>
                <a:cubicBezTo>
                  <a:pt x="20003" y="1154"/>
                  <a:pt x="20839" y="1181"/>
                  <a:pt x="21690" y="1209"/>
                </a:cubicBezTo>
                <a:cubicBezTo>
                  <a:pt x="22499" y="1223"/>
                  <a:pt x="23294" y="1237"/>
                  <a:pt x="24103" y="1237"/>
                </a:cubicBezTo>
                <a:cubicBezTo>
                  <a:pt x="24968" y="1237"/>
                  <a:pt x="25819" y="1237"/>
                  <a:pt x="26684" y="1223"/>
                </a:cubicBezTo>
                <a:cubicBezTo>
                  <a:pt x="27577" y="1223"/>
                  <a:pt x="28483" y="1195"/>
                  <a:pt x="29376" y="1167"/>
                </a:cubicBezTo>
                <a:cubicBezTo>
                  <a:pt x="30450" y="1126"/>
                  <a:pt x="31524" y="1070"/>
                  <a:pt x="32598" y="1000"/>
                </a:cubicBezTo>
                <a:cubicBezTo>
                  <a:pt x="33072" y="972"/>
                  <a:pt x="33533" y="944"/>
                  <a:pt x="33993" y="902"/>
                </a:cubicBezTo>
                <a:cubicBezTo>
                  <a:pt x="34188" y="888"/>
                  <a:pt x="34384" y="875"/>
                  <a:pt x="34579" y="861"/>
                </a:cubicBezTo>
                <a:lnTo>
                  <a:pt x="34844" y="833"/>
                </a:lnTo>
                <a:lnTo>
                  <a:pt x="34844" y="833"/>
                </a:lnTo>
                <a:lnTo>
                  <a:pt x="34830" y="902"/>
                </a:lnTo>
                <a:cubicBezTo>
                  <a:pt x="34816" y="1014"/>
                  <a:pt x="34802" y="1140"/>
                  <a:pt x="34788" y="1251"/>
                </a:cubicBezTo>
                <a:cubicBezTo>
                  <a:pt x="34746" y="1544"/>
                  <a:pt x="34718" y="1823"/>
                  <a:pt x="34676" y="2116"/>
                </a:cubicBezTo>
                <a:cubicBezTo>
                  <a:pt x="34621" y="2479"/>
                  <a:pt x="34579" y="2841"/>
                  <a:pt x="34537" y="3204"/>
                </a:cubicBezTo>
                <a:cubicBezTo>
                  <a:pt x="34467" y="3846"/>
                  <a:pt x="34397" y="4487"/>
                  <a:pt x="34356" y="5129"/>
                </a:cubicBezTo>
                <a:cubicBezTo>
                  <a:pt x="34342" y="5338"/>
                  <a:pt x="34328" y="5561"/>
                  <a:pt x="34314" y="5784"/>
                </a:cubicBezTo>
                <a:cubicBezTo>
                  <a:pt x="34300" y="5896"/>
                  <a:pt x="34300" y="6022"/>
                  <a:pt x="34286" y="6147"/>
                </a:cubicBezTo>
                <a:cubicBezTo>
                  <a:pt x="34272" y="6552"/>
                  <a:pt x="34258" y="6956"/>
                  <a:pt x="34258" y="7361"/>
                </a:cubicBezTo>
                <a:cubicBezTo>
                  <a:pt x="34244" y="7668"/>
                  <a:pt x="34244" y="7988"/>
                  <a:pt x="34258" y="8295"/>
                </a:cubicBezTo>
                <a:cubicBezTo>
                  <a:pt x="34258" y="8504"/>
                  <a:pt x="34258" y="8700"/>
                  <a:pt x="34258" y="8909"/>
                </a:cubicBezTo>
                <a:cubicBezTo>
                  <a:pt x="34272" y="9132"/>
                  <a:pt x="34272" y="9369"/>
                  <a:pt x="34286" y="9592"/>
                </a:cubicBezTo>
                <a:cubicBezTo>
                  <a:pt x="34286" y="9634"/>
                  <a:pt x="34286" y="9662"/>
                  <a:pt x="34286" y="9704"/>
                </a:cubicBezTo>
                <a:cubicBezTo>
                  <a:pt x="33686" y="9732"/>
                  <a:pt x="33072" y="9760"/>
                  <a:pt x="32473" y="9774"/>
                </a:cubicBezTo>
                <a:cubicBezTo>
                  <a:pt x="31571" y="9800"/>
                  <a:pt x="30669" y="9810"/>
                  <a:pt x="29767" y="9810"/>
                </a:cubicBezTo>
                <a:cubicBezTo>
                  <a:pt x="29246" y="9810"/>
                  <a:pt x="28725" y="9807"/>
                  <a:pt x="28204" y="9802"/>
                </a:cubicBezTo>
                <a:cubicBezTo>
                  <a:pt x="26628" y="9788"/>
                  <a:pt x="25052" y="9746"/>
                  <a:pt x="23462" y="9690"/>
                </a:cubicBezTo>
                <a:cubicBezTo>
                  <a:pt x="22722" y="9662"/>
                  <a:pt x="21969" y="9634"/>
                  <a:pt x="21230" y="9606"/>
                </a:cubicBezTo>
                <a:cubicBezTo>
                  <a:pt x="21049" y="9592"/>
                  <a:pt x="20881" y="9592"/>
                  <a:pt x="20700" y="9578"/>
                </a:cubicBezTo>
                <a:cubicBezTo>
                  <a:pt x="19514" y="9537"/>
                  <a:pt x="18329" y="9481"/>
                  <a:pt x="17143" y="9439"/>
                </a:cubicBezTo>
                <a:cubicBezTo>
                  <a:pt x="14730" y="9341"/>
                  <a:pt x="12303" y="9272"/>
                  <a:pt x="9876" y="9272"/>
                </a:cubicBezTo>
                <a:cubicBezTo>
                  <a:pt x="7839" y="9272"/>
                  <a:pt x="5789" y="9313"/>
                  <a:pt x="3766" y="9453"/>
                </a:cubicBezTo>
                <a:cubicBezTo>
                  <a:pt x="3264" y="9495"/>
                  <a:pt x="2776" y="9523"/>
                  <a:pt x="2274" y="9578"/>
                </a:cubicBezTo>
                <a:cubicBezTo>
                  <a:pt x="2079" y="9592"/>
                  <a:pt x="1897" y="9606"/>
                  <a:pt x="1702" y="9634"/>
                </a:cubicBezTo>
                <a:cubicBezTo>
                  <a:pt x="1646" y="9634"/>
                  <a:pt x="1590" y="9648"/>
                  <a:pt x="1535" y="9648"/>
                </a:cubicBezTo>
                <a:cubicBezTo>
                  <a:pt x="1549" y="9537"/>
                  <a:pt x="1549" y="9425"/>
                  <a:pt x="1549" y="9313"/>
                </a:cubicBezTo>
                <a:cubicBezTo>
                  <a:pt x="1563" y="9230"/>
                  <a:pt x="1563" y="9146"/>
                  <a:pt x="1563" y="9048"/>
                </a:cubicBezTo>
                <a:cubicBezTo>
                  <a:pt x="1563" y="8853"/>
                  <a:pt x="1563" y="8672"/>
                  <a:pt x="1549" y="8477"/>
                </a:cubicBezTo>
                <a:cubicBezTo>
                  <a:pt x="1549" y="8281"/>
                  <a:pt x="1535" y="8086"/>
                  <a:pt x="1507" y="7905"/>
                </a:cubicBezTo>
                <a:cubicBezTo>
                  <a:pt x="1493" y="7765"/>
                  <a:pt x="1479" y="7640"/>
                  <a:pt x="1465" y="7514"/>
                </a:cubicBezTo>
                <a:cubicBezTo>
                  <a:pt x="1451" y="7444"/>
                  <a:pt x="1451" y="7375"/>
                  <a:pt x="1437" y="7305"/>
                </a:cubicBezTo>
                <a:cubicBezTo>
                  <a:pt x="1437" y="7263"/>
                  <a:pt x="1423" y="7221"/>
                  <a:pt x="1423" y="7193"/>
                </a:cubicBezTo>
                <a:cubicBezTo>
                  <a:pt x="1409" y="7082"/>
                  <a:pt x="1395" y="6984"/>
                  <a:pt x="1367" y="6872"/>
                </a:cubicBezTo>
                <a:cubicBezTo>
                  <a:pt x="1325" y="6593"/>
                  <a:pt x="1284" y="6328"/>
                  <a:pt x="1228" y="6049"/>
                </a:cubicBezTo>
                <a:cubicBezTo>
                  <a:pt x="1214" y="5980"/>
                  <a:pt x="1200" y="5910"/>
                  <a:pt x="1186" y="5840"/>
                </a:cubicBezTo>
                <a:lnTo>
                  <a:pt x="1074" y="5185"/>
                </a:lnTo>
                <a:cubicBezTo>
                  <a:pt x="1032" y="4989"/>
                  <a:pt x="991" y="4780"/>
                  <a:pt x="963" y="4571"/>
                </a:cubicBezTo>
                <a:cubicBezTo>
                  <a:pt x="921" y="4348"/>
                  <a:pt x="893" y="4125"/>
                  <a:pt x="851" y="3901"/>
                </a:cubicBezTo>
                <a:cubicBezTo>
                  <a:pt x="837" y="3804"/>
                  <a:pt x="823" y="3706"/>
                  <a:pt x="809" y="3595"/>
                </a:cubicBezTo>
                <a:lnTo>
                  <a:pt x="809" y="3567"/>
                </a:lnTo>
                <a:cubicBezTo>
                  <a:pt x="795" y="3497"/>
                  <a:pt x="795" y="3441"/>
                  <a:pt x="781" y="3371"/>
                </a:cubicBezTo>
                <a:cubicBezTo>
                  <a:pt x="767" y="3246"/>
                  <a:pt x="753" y="3120"/>
                  <a:pt x="740" y="2981"/>
                </a:cubicBezTo>
                <a:cubicBezTo>
                  <a:pt x="712" y="2702"/>
                  <a:pt x="698" y="2409"/>
                  <a:pt x="684" y="2116"/>
                </a:cubicBezTo>
                <a:cubicBezTo>
                  <a:pt x="670" y="1809"/>
                  <a:pt x="670" y="1488"/>
                  <a:pt x="684" y="1181"/>
                </a:cubicBezTo>
                <a:cubicBezTo>
                  <a:pt x="684" y="1098"/>
                  <a:pt x="684" y="1014"/>
                  <a:pt x="698" y="930"/>
                </a:cubicBezTo>
                <a:cubicBezTo>
                  <a:pt x="698" y="888"/>
                  <a:pt x="698" y="833"/>
                  <a:pt x="698" y="791"/>
                </a:cubicBezTo>
                <a:lnTo>
                  <a:pt x="740" y="791"/>
                </a:lnTo>
                <a:cubicBezTo>
                  <a:pt x="1005" y="777"/>
                  <a:pt x="1270" y="763"/>
                  <a:pt x="1535" y="749"/>
                </a:cubicBezTo>
                <a:cubicBezTo>
                  <a:pt x="2065" y="735"/>
                  <a:pt x="2595" y="707"/>
                  <a:pt x="3111" y="693"/>
                </a:cubicBezTo>
                <a:cubicBezTo>
                  <a:pt x="3627" y="679"/>
                  <a:pt x="4143" y="679"/>
                  <a:pt x="4659" y="679"/>
                </a:cubicBezTo>
                <a:cubicBezTo>
                  <a:pt x="4938" y="665"/>
                  <a:pt x="5217" y="665"/>
                  <a:pt x="5496" y="665"/>
                </a:cubicBezTo>
                <a:close/>
                <a:moveTo>
                  <a:pt x="5418" y="1"/>
                </a:moveTo>
                <a:cubicBezTo>
                  <a:pt x="4691" y="1"/>
                  <a:pt x="3964" y="7"/>
                  <a:pt x="3236" y="24"/>
                </a:cubicBezTo>
                <a:cubicBezTo>
                  <a:pt x="2664" y="38"/>
                  <a:pt x="2093" y="52"/>
                  <a:pt x="1521" y="79"/>
                </a:cubicBezTo>
                <a:cubicBezTo>
                  <a:pt x="1186" y="93"/>
                  <a:pt x="837" y="107"/>
                  <a:pt x="502" y="135"/>
                </a:cubicBezTo>
                <a:cubicBezTo>
                  <a:pt x="363" y="135"/>
                  <a:pt x="223" y="149"/>
                  <a:pt x="84" y="149"/>
                </a:cubicBezTo>
                <a:lnTo>
                  <a:pt x="56" y="470"/>
                </a:lnTo>
                <a:lnTo>
                  <a:pt x="56" y="484"/>
                </a:lnTo>
                <a:cubicBezTo>
                  <a:pt x="42" y="596"/>
                  <a:pt x="42" y="693"/>
                  <a:pt x="28" y="805"/>
                </a:cubicBezTo>
                <a:cubicBezTo>
                  <a:pt x="28" y="888"/>
                  <a:pt x="14" y="986"/>
                  <a:pt x="14" y="1070"/>
                </a:cubicBezTo>
                <a:cubicBezTo>
                  <a:pt x="14" y="1167"/>
                  <a:pt x="14" y="1279"/>
                  <a:pt x="0" y="1377"/>
                </a:cubicBezTo>
                <a:cubicBezTo>
                  <a:pt x="0" y="1781"/>
                  <a:pt x="14" y="2200"/>
                  <a:pt x="42" y="2604"/>
                </a:cubicBezTo>
                <a:cubicBezTo>
                  <a:pt x="42" y="2716"/>
                  <a:pt x="56" y="2827"/>
                  <a:pt x="70" y="2939"/>
                </a:cubicBezTo>
                <a:cubicBezTo>
                  <a:pt x="84" y="3106"/>
                  <a:pt x="98" y="3274"/>
                  <a:pt x="112" y="3455"/>
                </a:cubicBezTo>
                <a:cubicBezTo>
                  <a:pt x="140" y="3664"/>
                  <a:pt x="168" y="3873"/>
                  <a:pt x="196" y="4083"/>
                </a:cubicBezTo>
                <a:cubicBezTo>
                  <a:pt x="251" y="4362"/>
                  <a:pt x="293" y="4655"/>
                  <a:pt x="349" y="4948"/>
                </a:cubicBezTo>
                <a:cubicBezTo>
                  <a:pt x="363" y="5045"/>
                  <a:pt x="377" y="5143"/>
                  <a:pt x="405" y="5240"/>
                </a:cubicBezTo>
                <a:lnTo>
                  <a:pt x="419" y="5394"/>
                </a:lnTo>
                <a:lnTo>
                  <a:pt x="544" y="6036"/>
                </a:lnTo>
                <a:cubicBezTo>
                  <a:pt x="572" y="6189"/>
                  <a:pt x="600" y="6342"/>
                  <a:pt x="628" y="6496"/>
                </a:cubicBezTo>
                <a:cubicBezTo>
                  <a:pt x="642" y="6552"/>
                  <a:pt x="642" y="6607"/>
                  <a:pt x="656" y="6663"/>
                </a:cubicBezTo>
                <a:cubicBezTo>
                  <a:pt x="684" y="6803"/>
                  <a:pt x="698" y="6928"/>
                  <a:pt x="726" y="7054"/>
                </a:cubicBezTo>
                <a:cubicBezTo>
                  <a:pt x="781" y="7458"/>
                  <a:pt x="837" y="7863"/>
                  <a:pt x="865" y="8281"/>
                </a:cubicBezTo>
                <a:cubicBezTo>
                  <a:pt x="879" y="8435"/>
                  <a:pt x="879" y="8602"/>
                  <a:pt x="893" y="8755"/>
                </a:cubicBezTo>
                <a:cubicBezTo>
                  <a:pt x="893" y="8909"/>
                  <a:pt x="893" y="9062"/>
                  <a:pt x="893" y="9216"/>
                </a:cubicBezTo>
                <a:cubicBezTo>
                  <a:pt x="879" y="9327"/>
                  <a:pt x="879" y="9439"/>
                  <a:pt x="865" y="9551"/>
                </a:cubicBezTo>
                <a:cubicBezTo>
                  <a:pt x="865" y="9676"/>
                  <a:pt x="851" y="9802"/>
                  <a:pt x="823" y="9927"/>
                </a:cubicBezTo>
                <a:lnTo>
                  <a:pt x="767" y="10360"/>
                </a:lnTo>
                <a:lnTo>
                  <a:pt x="823" y="10401"/>
                </a:lnTo>
                <a:lnTo>
                  <a:pt x="1256" y="10360"/>
                </a:lnTo>
                <a:lnTo>
                  <a:pt x="1325" y="10346"/>
                </a:lnTo>
                <a:lnTo>
                  <a:pt x="1381" y="10346"/>
                </a:lnTo>
                <a:cubicBezTo>
                  <a:pt x="1590" y="10318"/>
                  <a:pt x="1800" y="10304"/>
                  <a:pt x="2023" y="10276"/>
                </a:cubicBezTo>
                <a:cubicBezTo>
                  <a:pt x="2469" y="10234"/>
                  <a:pt x="2916" y="10192"/>
                  <a:pt x="3362" y="10164"/>
                </a:cubicBezTo>
                <a:cubicBezTo>
                  <a:pt x="5273" y="10025"/>
                  <a:pt x="7184" y="9955"/>
                  <a:pt x="9095" y="9941"/>
                </a:cubicBezTo>
                <a:cubicBezTo>
                  <a:pt x="9323" y="9940"/>
                  <a:pt x="9552" y="9939"/>
                  <a:pt x="9781" y="9939"/>
                </a:cubicBezTo>
                <a:cubicBezTo>
                  <a:pt x="11744" y="9939"/>
                  <a:pt x="13717" y="9990"/>
                  <a:pt x="15678" y="10053"/>
                </a:cubicBezTo>
                <a:cubicBezTo>
                  <a:pt x="16474" y="10081"/>
                  <a:pt x="17255" y="10122"/>
                  <a:pt x="18050" y="10150"/>
                </a:cubicBezTo>
                <a:cubicBezTo>
                  <a:pt x="18217" y="10150"/>
                  <a:pt x="18398" y="10164"/>
                  <a:pt x="18566" y="10164"/>
                </a:cubicBezTo>
                <a:cubicBezTo>
                  <a:pt x="19975" y="10220"/>
                  <a:pt x="21383" y="10290"/>
                  <a:pt x="22778" y="10332"/>
                </a:cubicBezTo>
                <a:cubicBezTo>
                  <a:pt x="25066" y="10415"/>
                  <a:pt x="27353" y="10485"/>
                  <a:pt x="29641" y="10485"/>
                </a:cubicBezTo>
                <a:cubicBezTo>
                  <a:pt x="30785" y="10485"/>
                  <a:pt x="31929" y="10471"/>
                  <a:pt x="33072" y="10429"/>
                </a:cubicBezTo>
                <a:cubicBezTo>
                  <a:pt x="33449" y="10415"/>
                  <a:pt x="33826" y="10401"/>
                  <a:pt x="34202" y="10387"/>
                </a:cubicBezTo>
                <a:cubicBezTo>
                  <a:pt x="34467" y="10374"/>
                  <a:pt x="34732" y="10360"/>
                  <a:pt x="34997" y="10346"/>
                </a:cubicBezTo>
                <a:lnTo>
                  <a:pt x="34969" y="9955"/>
                </a:lnTo>
                <a:cubicBezTo>
                  <a:pt x="34969" y="9913"/>
                  <a:pt x="34969" y="9857"/>
                  <a:pt x="34969" y="9816"/>
                </a:cubicBezTo>
                <a:cubicBezTo>
                  <a:pt x="34955" y="9690"/>
                  <a:pt x="34955" y="9578"/>
                  <a:pt x="34955" y="9467"/>
                </a:cubicBezTo>
                <a:cubicBezTo>
                  <a:pt x="34941" y="9132"/>
                  <a:pt x="34927" y="8811"/>
                  <a:pt x="34927" y="8477"/>
                </a:cubicBezTo>
                <a:cubicBezTo>
                  <a:pt x="34914" y="7612"/>
                  <a:pt x="34927" y="6733"/>
                  <a:pt x="34969" y="5868"/>
                </a:cubicBezTo>
                <a:cubicBezTo>
                  <a:pt x="34983" y="5631"/>
                  <a:pt x="34997" y="5408"/>
                  <a:pt x="35011" y="5185"/>
                </a:cubicBezTo>
                <a:cubicBezTo>
                  <a:pt x="35039" y="4794"/>
                  <a:pt x="35081" y="4417"/>
                  <a:pt x="35123" y="4041"/>
                </a:cubicBezTo>
                <a:cubicBezTo>
                  <a:pt x="35151" y="3720"/>
                  <a:pt x="35179" y="3413"/>
                  <a:pt x="35220" y="3092"/>
                </a:cubicBezTo>
                <a:cubicBezTo>
                  <a:pt x="35248" y="2813"/>
                  <a:pt x="35290" y="2548"/>
                  <a:pt x="35332" y="2269"/>
                </a:cubicBezTo>
                <a:cubicBezTo>
                  <a:pt x="35332" y="2158"/>
                  <a:pt x="35346" y="2060"/>
                  <a:pt x="35360" y="1949"/>
                </a:cubicBezTo>
                <a:cubicBezTo>
                  <a:pt x="35402" y="1670"/>
                  <a:pt x="35444" y="1391"/>
                  <a:pt x="35485" y="1112"/>
                </a:cubicBezTo>
                <a:cubicBezTo>
                  <a:pt x="35485" y="1014"/>
                  <a:pt x="35499" y="916"/>
                  <a:pt x="35513" y="805"/>
                </a:cubicBezTo>
                <a:cubicBezTo>
                  <a:pt x="35527" y="735"/>
                  <a:pt x="35541" y="651"/>
                  <a:pt x="35541" y="582"/>
                </a:cubicBezTo>
                <a:cubicBezTo>
                  <a:pt x="35569" y="428"/>
                  <a:pt x="35583" y="289"/>
                  <a:pt x="35597" y="149"/>
                </a:cubicBezTo>
                <a:lnTo>
                  <a:pt x="35569" y="107"/>
                </a:lnTo>
                <a:cubicBezTo>
                  <a:pt x="35360" y="121"/>
                  <a:pt x="35151" y="149"/>
                  <a:pt x="34941" y="163"/>
                </a:cubicBezTo>
                <a:cubicBezTo>
                  <a:pt x="34718" y="177"/>
                  <a:pt x="34495" y="205"/>
                  <a:pt x="34272" y="219"/>
                </a:cubicBezTo>
                <a:cubicBezTo>
                  <a:pt x="33519" y="275"/>
                  <a:pt x="32752" y="331"/>
                  <a:pt x="31998" y="372"/>
                </a:cubicBezTo>
                <a:cubicBezTo>
                  <a:pt x="30032" y="484"/>
                  <a:pt x="28065" y="554"/>
                  <a:pt x="26098" y="568"/>
                </a:cubicBezTo>
                <a:cubicBezTo>
                  <a:pt x="25659" y="575"/>
                  <a:pt x="25223" y="578"/>
                  <a:pt x="24789" y="578"/>
                </a:cubicBezTo>
                <a:cubicBezTo>
                  <a:pt x="24354" y="578"/>
                  <a:pt x="23922" y="575"/>
                  <a:pt x="23490" y="568"/>
                </a:cubicBezTo>
                <a:cubicBezTo>
                  <a:pt x="22625" y="554"/>
                  <a:pt x="21760" y="540"/>
                  <a:pt x="20895" y="512"/>
                </a:cubicBezTo>
                <a:cubicBezTo>
                  <a:pt x="19891" y="484"/>
                  <a:pt x="18887" y="456"/>
                  <a:pt x="17882" y="414"/>
                </a:cubicBezTo>
                <a:cubicBezTo>
                  <a:pt x="17157" y="386"/>
                  <a:pt x="16432" y="344"/>
                  <a:pt x="15692" y="317"/>
                </a:cubicBezTo>
                <a:cubicBezTo>
                  <a:pt x="15107" y="289"/>
                  <a:pt x="14521" y="261"/>
                  <a:pt x="13935" y="233"/>
                </a:cubicBezTo>
                <a:cubicBezTo>
                  <a:pt x="12889" y="191"/>
                  <a:pt x="11843" y="149"/>
                  <a:pt x="10796" y="107"/>
                </a:cubicBezTo>
                <a:cubicBezTo>
                  <a:pt x="9513" y="66"/>
                  <a:pt x="8244" y="24"/>
                  <a:pt x="6961" y="10"/>
                </a:cubicBezTo>
                <a:cubicBezTo>
                  <a:pt x="6446" y="4"/>
                  <a:pt x="5932" y="1"/>
                  <a:pt x="5418" y="1"/>
                </a:cubicBezTo>
                <a:close/>
              </a:path>
            </a:pathLst>
          </a:custGeom>
          <a:solidFill>
            <a:srgbClr val="243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47"/>
          <p:cNvSpPr/>
          <p:nvPr/>
        </p:nvSpPr>
        <p:spPr>
          <a:xfrm>
            <a:off x="765647" y="1362261"/>
            <a:ext cx="1442685" cy="1415010"/>
          </a:xfrm>
          <a:custGeom>
            <a:avLst/>
            <a:gdLst/>
            <a:ahLst/>
            <a:cxnLst/>
            <a:rect l="l" t="t" r="r" b="b"/>
            <a:pathLst>
              <a:path w="42642" h="41824" extrusionOk="0">
                <a:moveTo>
                  <a:pt x="41986" y="0"/>
                </a:moveTo>
                <a:lnTo>
                  <a:pt x="41986" y="28"/>
                </a:lnTo>
                <a:cubicBezTo>
                  <a:pt x="41916" y="377"/>
                  <a:pt x="41861" y="712"/>
                  <a:pt x="41805" y="1060"/>
                </a:cubicBezTo>
                <a:cubicBezTo>
                  <a:pt x="41721" y="1618"/>
                  <a:pt x="41651" y="2190"/>
                  <a:pt x="41582" y="2748"/>
                </a:cubicBezTo>
                <a:cubicBezTo>
                  <a:pt x="41554" y="3083"/>
                  <a:pt x="41512" y="3404"/>
                  <a:pt x="41484" y="3739"/>
                </a:cubicBezTo>
                <a:cubicBezTo>
                  <a:pt x="41442" y="4031"/>
                  <a:pt x="41414" y="4324"/>
                  <a:pt x="41386" y="4617"/>
                </a:cubicBezTo>
                <a:cubicBezTo>
                  <a:pt x="41344" y="5217"/>
                  <a:pt x="41289" y="5803"/>
                  <a:pt x="41247" y="6389"/>
                </a:cubicBezTo>
                <a:cubicBezTo>
                  <a:pt x="41177" y="7351"/>
                  <a:pt x="41107" y="8314"/>
                  <a:pt x="41052" y="9290"/>
                </a:cubicBezTo>
                <a:cubicBezTo>
                  <a:pt x="41038" y="9695"/>
                  <a:pt x="41010" y="10113"/>
                  <a:pt x="40996" y="10518"/>
                </a:cubicBezTo>
                <a:cubicBezTo>
                  <a:pt x="40954" y="11299"/>
                  <a:pt x="40926" y="12080"/>
                  <a:pt x="40884" y="12847"/>
                </a:cubicBezTo>
                <a:cubicBezTo>
                  <a:pt x="40856" y="13475"/>
                  <a:pt x="40842" y="14116"/>
                  <a:pt x="40814" y="14744"/>
                </a:cubicBezTo>
                <a:cubicBezTo>
                  <a:pt x="40759" y="16627"/>
                  <a:pt x="40717" y="18510"/>
                  <a:pt x="40689" y="20393"/>
                </a:cubicBezTo>
                <a:cubicBezTo>
                  <a:pt x="40675" y="21258"/>
                  <a:pt x="40661" y="22123"/>
                  <a:pt x="40647" y="22988"/>
                </a:cubicBezTo>
                <a:cubicBezTo>
                  <a:pt x="40647" y="23769"/>
                  <a:pt x="40633" y="24536"/>
                  <a:pt x="40633" y="25317"/>
                </a:cubicBezTo>
                <a:cubicBezTo>
                  <a:pt x="40619" y="26196"/>
                  <a:pt x="40619" y="27061"/>
                  <a:pt x="40619" y="27925"/>
                </a:cubicBezTo>
                <a:cubicBezTo>
                  <a:pt x="40619" y="28232"/>
                  <a:pt x="40619" y="28525"/>
                  <a:pt x="40619" y="28832"/>
                </a:cubicBezTo>
                <a:cubicBezTo>
                  <a:pt x="40619" y="30394"/>
                  <a:pt x="40619" y="31957"/>
                  <a:pt x="40633" y="33519"/>
                </a:cubicBezTo>
                <a:cubicBezTo>
                  <a:pt x="40647" y="34788"/>
                  <a:pt x="40661" y="36057"/>
                  <a:pt x="40675" y="37327"/>
                </a:cubicBezTo>
                <a:lnTo>
                  <a:pt x="40689" y="38666"/>
                </a:lnTo>
                <a:cubicBezTo>
                  <a:pt x="40689" y="38777"/>
                  <a:pt x="40689" y="38875"/>
                  <a:pt x="40689" y="38973"/>
                </a:cubicBezTo>
                <a:lnTo>
                  <a:pt x="40661" y="38987"/>
                </a:lnTo>
                <a:cubicBezTo>
                  <a:pt x="40215" y="39015"/>
                  <a:pt x="39754" y="39042"/>
                  <a:pt x="39308" y="39084"/>
                </a:cubicBezTo>
                <a:cubicBezTo>
                  <a:pt x="38945" y="39126"/>
                  <a:pt x="38569" y="39154"/>
                  <a:pt x="38206" y="39196"/>
                </a:cubicBezTo>
                <a:cubicBezTo>
                  <a:pt x="37299" y="39294"/>
                  <a:pt x="36379" y="39391"/>
                  <a:pt x="35472" y="39489"/>
                </a:cubicBezTo>
                <a:cubicBezTo>
                  <a:pt x="35221" y="39517"/>
                  <a:pt x="34970" y="39545"/>
                  <a:pt x="34733" y="39573"/>
                </a:cubicBezTo>
                <a:cubicBezTo>
                  <a:pt x="33840" y="39670"/>
                  <a:pt x="32933" y="39782"/>
                  <a:pt x="32041" y="39879"/>
                </a:cubicBezTo>
                <a:cubicBezTo>
                  <a:pt x="31148" y="39977"/>
                  <a:pt x="30241" y="40075"/>
                  <a:pt x="29335" y="40172"/>
                </a:cubicBezTo>
                <a:cubicBezTo>
                  <a:pt x="26698" y="40451"/>
                  <a:pt x="24076" y="40702"/>
                  <a:pt x="21426" y="40870"/>
                </a:cubicBezTo>
                <a:cubicBezTo>
                  <a:pt x="19933" y="40981"/>
                  <a:pt x="18441" y="41051"/>
                  <a:pt x="16934" y="41107"/>
                </a:cubicBezTo>
                <a:cubicBezTo>
                  <a:pt x="16034" y="41134"/>
                  <a:pt x="15127" y="41149"/>
                  <a:pt x="14222" y="41149"/>
                </a:cubicBezTo>
                <a:cubicBezTo>
                  <a:pt x="13726" y="41149"/>
                  <a:pt x="13230" y="41145"/>
                  <a:pt x="12736" y="41135"/>
                </a:cubicBezTo>
                <a:cubicBezTo>
                  <a:pt x="12052" y="41121"/>
                  <a:pt x="11383" y="41107"/>
                  <a:pt x="10699" y="41065"/>
                </a:cubicBezTo>
                <a:cubicBezTo>
                  <a:pt x="10100" y="41037"/>
                  <a:pt x="9500" y="41009"/>
                  <a:pt x="8900" y="40953"/>
                </a:cubicBezTo>
                <a:cubicBezTo>
                  <a:pt x="8300" y="40912"/>
                  <a:pt x="7701" y="40842"/>
                  <a:pt x="7101" y="40772"/>
                </a:cubicBezTo>
                <a:cubicBezTo>
                  <a:pt x="6557" y="40702"/>
                  <a:pt x="6027" y="40619"/>
                  <a:pt x="5497" y="40535"/>
                </a:cubicBezTo>
                <a:cubicBezTo>
                  <a:pt x="5078" y="40465"/>
                  <a:pt x="4660" y="40382"/>
                  <a:pt x="4241" y="40284"/>
                </a:cubicBezTo>
                <a:cubicBezTo>
                  <a:pt x="3781" y="40186"/>
                  <a:pt x="3321" y="40075"/>
                  <a:pt x="2874" y="39949"/>
                </a:cubicBezTo>
                <a:cubicBezTo>
                  <a:pt x="2540" y="39852"/>
                  <a:pt x="2205" y="39754"/>
                  <a:pt x="1870" y="39628"/>
                </a:cubicBezTo>
                <a:cubicBezTo>
                  <a:pt x="1521" y="39517"/>
                  <a:pt x="1173" y="39391"/>
                  <a:pt x="838" y="39238"/>
                </a:cubicBezTo>
                <a:cubicBezTo>
                  <a:pt x="698" y="39182"/>
                  <a:pt x="573" y="39126"/>
                  <a:pt x="433" y="39056"/>
                </a:cubicBezTo>
                <a:cubicBezTo>
                  <a:pt x="405" y="39042"/>
                  <a:pt x="378" y="39042"/>
                  <a:pt x="350" y="39015"/>
                </a:cubicBezTo>
                <a:cubicBezTo>
                  <a:pt x="336" y="39015"/>
                  <a:pt x="322" y="39001"/>
                  <a:pt x="294" y="39001"/>
                </a:cubicBezTo>
                <a:lnTo>
                  <a:pt x="1" y="39600"/>
                </a:lnTo>
                <a:cubicBezTo>
                  <a:pt x="168" y="39670"/>
                  <a:pt x="322" y="39754"/>
                  <a:pt x="475" y="39824"/>
                </a:cubicBezTo>
                <a:cubicBezTo>
                  <a:pt x="768" y="39949"/>
                  <a:pt x="1061" y="40061"/>
                  <a:pt x="1354" y="40172"/>
                </a:cubicBezTo>
                <a:cubicBezTo>
                  <a:pt x="1689" y="40298"/>
                  <a:pt x="2037" y="40409"/>
                  <a:pt x="2386" y="40507"/>
                </a:cubicBezTo>
                <a:cubicBezTo>
                  <a:pt x="2805" y="40633"/>
                  <a:pt x="3223" y="40744"/>
                  <a:pt x="3655" y="40842"/>
                </a:cubicBezTo>
                <a:cubicBezTo>
                  <a:pt x="4074" y="40953"/>
                  <a:pt x="4492" y="41037"/>
                  <a:pt x="4925" y="41121"/>
                </a:cubicBezTo>
                <a:cubicBezTo>
                  <a:pt x="5455" y="41218"/>
                  <a:pt x="5985" y="41302"/>
                  <a:pt x="6529" y="41372"/>
                </a:cubicBezTo>
                <a:cubicBezTo>
                  <a:pt x="7073" y="41456"/>
                  <a:pt x="7617" y="41511"/>
                  <a:pt x="8175" y="41567"/>
                </a:cubicBezTo>
                <a:cubicBezTo>
                  <a:pt x="8789" y="41623"/>
                  <a:pt x="9416" y="41679"/>
                  <a:pt x="10044" y="41707"/>
                </a:cubicBezTo>
                <a:cubicBezTo>
                  <a:pt x="10644" y="41749"/>
                  <a:pt x="11230" y="41776"/>
                  <a:pt x="11815" y="41790"/>
                </a:cubicBezTo>
                <a:cubicBezTo>
                  <a:pt x="12606" y="41813"/>
                  <a:pt x="13397" y="41824"/>
                  <a:pt x="14186" y="41824"/>
                </a:cubicBezTo>
                <a:cubicBezTo>
                  <a:pt x="14830" y="41824"/>
                  <a:pt x="15472" y="41817"/>
                  <a:pt x="16112" y="41804"/>
                </a:cubicBezTo>
                <a:cubicBezTo>
                  <a:pt x="17618" y="41762"/>
                  <a:pt x="19124" y="41693"/>
                  <a:pt x="20617" y="41609"/>
                </a:cubicBezTo>
                <a:cubicBezTo>
                  <a:pt x="23253" y="41442"/>
                  <a:pt x="25889" y="41205"/>
                  <a:pt x="28526" y="40940"/>
                </a:cubicBezTo>
                <a:cubicBezTo>
                  <a:pt x="29781" y="40800"/>
                  <a:pt x="31023" y="40674"/>
                  <a:pt x="32278" y="40535"/>
                </a:cubicBezTo>
                <a:cubicBezTo>
                  <a:pt x="32599" y="40493"/>
                  <a:pt x="32920" y="40451"/>
                  <a:pt x="33240" y="40423"/>
                </a:cubicBezTo>
                <a:cubicBezTo>
                  <a:pt x="34008" y="40340"/>
                  <a:pt x="34775" y="40242"/>
                  <a:pt x="35542" y="40158"/>
                </a:cubicBezTo>
                <a:cubicBezTo>
                  <a:pt x="36142" y="40089"/>
                  <a:pt x="36755" y="40033"/>
                  <a:pt x="37369" y="39963"/>
                </a:cubicBezTo>
                <a:cubicBezTo>
                  <a:pt x="37927" y="39907"/>
                  <a:pt x="38499" y="39852"/>
                  <a:pt x="39071" y="39796"/>
                </a:cubicBezTo>
                <a:cubicBezTo>
                  <a:pt x="39643" y="39740"/>
                  <a:pt x="40215" y="39684"/>
                  <a:pt x="40800" y="39656"/>
                </a:cubicBezTo>
                <a:cubicBezTo>
                  <a:pt x="40842" y="39656"/>
                  <a:pt x="40898" y="39642"/>
                  <a:pt x="40940" y="39642"/>
                </a:cubicBezTo>
                <a:cubicBezTo>
                  <a:pt x="41079" y="39628"/>
                  <a:pt x="41219" y="39628"/>
                  <a:pt x="41358" y="39614"/>
                </a:cubicBezTo>
                <a:lnTo>
                  <a:pt x="41358" y="39294"/>
                </a:lnTo>
                <a:cubicBezTo>
                  <a:pt x="41358" y="39182"/>
                  <a:pt x="41358" y="39070"/>
                  <a:pt x="41358" y="38959"/>
                </a:cubicBezTo>
                <a:cubicBezTo>
                  <a:pt x="41358" y="38903"/>
                  <a:pt x="41344" y="38847"/>
                  <a:pt x="41344" y="38777"/>
                </a:cubicBezTo>
                <a:cubicBezTo>
                  <a:pt x="41344" y="38415"/>
                  <a:pt x="41344" y="38052"/>
                  <a:pt x="41344" y="37689"/>
                </a:cubicBezTo>
                <a:cubicBezTo>
                  <a:pt x="41331" y="37313"/>
                  <a:pt x="41331" y="36922"/>
                  <a:pt x="41331" y="36546"/>
                </a:cubicBezTo>
                <a:cubicBezTo>
                  <a:pt x="41317" y="35444"/>
                  <a:pt x="41303" y="34342"/>
                  <a:pt x="41303" y="33226"/>
                </a:cubicBezTo>
                <a:cubicBezTo>
                  <a:pt x="41289" y="30980"/>
                  <a:pt x="41275" y="28721"/>
                  <a:pt x="41289" y="26475"/>
                </a:cubicBezTo>
                <a:cubicBezTo>
                  <a:pt x="41289" y="25582"/>
                  <a:pt x="41303" y="24689"/>
                  <a:pt x="41303" y="23797"/>
                </a:cubicBezTo>
                <a:cubicBezTo>
                  <a:pt x="41317" y="22932"/>
                  <a:pt x="41331" y="22081"/>
                  <a:pt x="41344" y="21216"/>
                </a:cubicBezTo>
                <a:cubicBezTo>
                  <a:pt x="41358" y="19947"/>
                  <a:pt x="41386" y="18664"/>
                  <a:pt x="41414" y="17394"/>
                </a:cubicBezTo>
                <a:cubicBezTo>
                  <a:pt x="41442" y="16460"/>
                  <a:pt x="41456" y="15511"/>
                  <a:pt x="41498" y="14577"/>
                </a:cubicBezTo>
                <a:cubicBezTo>
                  <a:pt x="41512" y="14019"/>
                  <a:pt x="41526" y="13447"/>
                  <a:pt x="41554" y="12889"/>
                </a:cubicBezTo>
                <a:cubicBezTo>
                  <a:pt x="41568" y="12568"/>
                  <a:pt x="41582" y="12233"/>
                  <a:pt x="41596" y="11912"/>
                </a:cubicBezTo>
                <a:cubicBezTo>
                  <a:pt x="41623" y="11117"/>
                  <a:pt x="41665" y="10322"/>
                  <a:pt x="41707" y="9527"/>
                </a:cubicBezTo>
                <a:cubicBezTo>
                  <a:pt x="41749" y="8830"/>
                  <a:pt x="41791" y="8118"/>
                  <a:pt x="41847" y="7421"/>
                </a:cubicBezTo>
                <a:cubicBezTo>
                  <a:pt x="41875" y="6989"/>
                  <a:pt x="41902" y="6542"/>
                  <a:pt x="41930" y="6110"/>
                </a:cubicBezTo>
                <a:cubicBezTo>
                  <a:pt x="41972" y="5636"/>
                  <a:pt x="42014" y="5175"/>
                  <a:pt x="42056" y="4701"/>
                </a:cubicBezTo>
                <a:cubicBezTo>
                  <a:pt x="42112" y="4101"/>
                  <a:pt x="42167" y="3501"/>
                  <a:pt x="42237" y="2916"/>
                </a:cubicBezTo>
                <a:lnTo>
                  <a:pt x="42265" y="2692"/>
                </a:lnTo>
                <a:cubicBezTo>
                  <a:pt x="42265" y="2651"/>
                  <a:pt x="42279" y="2595"/>
                  <a:pt x="42279" y="2553"/>
                </a:cubicBezTo>
                <a:cubicBezTo>
                  <a:pt x="42293" y="2427"/>
                  <a:pt x="42321" y="2316"/>
                  <a:pt x="42335" y="2190"/>
                </a:cubicBezTo>
                <a:cubicBezTo>
                  <a:pt x="42377" y="1883"/>
                  <a:pt x="42419" y="1563"/>
                  <a:pt x="42460" y="1242"/>
                </a:cubicBezTo>
                <a:cubicBezTo>
                  <a:pt x="42474" y="1186"/>
                  <a:pt x="42474" y="1116"/>
                  <a:pt x="42488" y="1046"/>
                </a:cubicBezTo>
                <a:cubicBezTo>
                  <a:pt x="42516" y="921"/>
                  <a:pt x="42530" y="795"/>
                  <a:pt x="42558" y="670"/>
                </a:cubicBezTo>
                <a:lnTo>
                  <a:pt x="42600" y="377"/>
                </a:lnTo>
                <a:cubicBezTo>
                  <a:pt x="42614" y="335"/>
                  <a:pt x="42614" y="293"/>
                  <a:pt x="42628" y="251"/>
                </a:cubicBezTo>
                <a:cubicBezTo>
                  <a:pt x="42628" y="210"/>
                  <a:pt x="42642" y="168"/>
                  <a:pt x="42642" y="140"/>
                </a:cubicBezTo>
                <a:cubicBezTo>
                  <a:pt x="42432" y="98"/>
                  <a:pt x="42209" y="56"/>
                  <a:pt x="419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47"/>
          <p:cNvSpPr/>
          <p:nvPr/>
        </p:nvSpPr>
        <p:spPr>
          <a:xfrm>
            <a:off x="4841120" y="3293369"/>
            <a:ext cx="1445967" cy="1456523"/>
          </a:xfrm>
          <a:custGeom>
            <a:avLst/>
            <a:gdLst/>
            <a:ahLst/>
            <a:cxnLst/>
            <a:rect l="l" t="t" r="r" b="b"/>
            <a:pathLst>
              <a:path w="42739" h="43051" extrusionOk="0">
                <a:moveTo>
                  <a:pt x="42083" y="0"/>
                </a:moveTo>
                <a:lnTo>
                  <a:pt x="42069" y="70"/>
                </a:lnTo>
                <a:cubicBezTo>
                  <a:pt x="42055" y="167"/>
                  <a:pt x="42041" y="265"/>
                  <a:pt x="42013" y="363"/>
                </a:cubicBezTo>
                <a:cubicBezTo>
                  <a:pt x="41999" y="488"/>
                  <a:pt x="41972" y="600"/>
                  <a:pt x="41958" y="725"/>
                </a:cubicBezTo>
                <a:cubicBezTo>
                  <a:pt x="41930" y="851"/>
                  <a:pt x="41916" y="976"/>
                  <a:pt x="41888" y="1102"/>
                </a:cubicBezTo>
                <a:cubicBezTo>
                  <a:pt x="41846" y="1339"/>
                  <a:pt x="41804" y="1576"/>
                  <a:pt x="41776" y="1799"/>
                </a:cubicBezTo>
                <a:cubicBezTo>
                  <a:pt x="41748" y="1939"/>
                  <a:pt x="41734" y="2064"/>
                  <a:pt x="41706" y="2204"/>
                </a:cubicBezTo>
                <a:cubicBezTo>
                  <a:pt x="41679" y="2399"/>
                  <a:pt x="41651" y="2594"/>
                  <a:pt x="41609" y="2804"/>
                </a:cubicBezTo>
                <a:cubicBezTo>
                  <a:pt x="41595" y="2957"/>
                  <a:pt x="41567" y="3125"/>
                  <a:pt x="41539" y="3278"/>
                </a:cubicBezTo>
                <a:cubicBezTo>
                  <a:pt x="41483" y="3710"/>
                  <a:pt x="41414" y="4129"/>
                  <a:pt x="41358" y="4547"/>
                </a:cubicBezTo>
                <a:cubicBezTo>
                  <a:pt x="41316" y="4868"/>
                  <a:pt x="41274" y="5189"/>
                  <a:pt x="41232" y="5510"/>
                </a:cubicBezTo>
                <a:cubicBezTo>
                  <a:pt x="41149" y="6221"/>
                  <a:pt x="41051" y="6933"/>
                  <a:pt x="40967" y="7644"/>
                </a:cubicBezTo>
                <a:cubicBezTo>
                  <a:pt x="40870" y="8495"/>
                  <a:pt x="40786" y="9346"/>
                  <a:pt x="40702" y="10196"/>
                </a:cubicBezTo>
                <a:cubicBezTo>
                  <a:pt x="40632" y="10894"/>
                  <a:pt x="40563" y="11591"/>
                  <a:pt x="40507" y="12275"/>
                </a:cubicBezTo>
                <a:cubicBezTo>
                  <a:pt x="40465" y="12791"/>
                  <a:pt x="40409" y="13293"/>
                  <a:pt x="40381" y="13809"/>
                </a:cubicBezTo>
                <a:cubicBezTo>
                  <a:pt x="40312" y="14674"/>
                  <a:pt x="40242" y="15525"/>
                  <a:pt x="40186" y="16390"/>
                </a:cubicBezTo>
                <a:cubicBezTo>
                  <a:pt x="40116" y="17422"/>
                  <a:pt x="40061" y="18440"/>
                  <a:pt x="40019" y="19458"/>
                </a:cubicBezTo>
                <a:cubicBezTo>
                  <a:pt x="40005" y="19793"/>
                  <a:pt x="39991" y="20114"/>
                  <a:pt x="39977" y="20435"/>
                </a:cubicBezTo>
                <a:cubicBezTo>
                  <a:pt x="39949" y="20965"/>
                  <a:pt x="39935" y="21495"/>
                  <a:pt x="39907" y="22025"/>
                </a:cubicBezTo>
                <a:cubicBezTo>
                  <a:pt x="39879" y="23015"/>
                  <a:pt x="39865" y="24006"/>
                  <a:pt x="39851" y="24996"/>
                </a:cubicBezTo>
                <a:cubicBezTo>
                  <a:pt x="39837" y="26014"/>
                  <a:pt x="39837" y="27019"/>
                  <a:pt x="39837" y="28023"/>
                </a:cubicBezTo>
                <a:cubicBezTo>
                  <a:pt x="39851" y="28330"/>
                  <a:pt x="39851" y="28637"/>
                  <a:pt x="39851" y="28957"/>
                </a:cubicBezTo>
                <a:cubicBezTo>
                  <a:pt x="39865" y="29571"/>
                  <a:pt x="39879" y="30171"/>
                  <a:pt x="39907" y="30785"/>
                </a:cubicBezTo>
                <a:cubicBezTo>
                  <a:pt x="39935" y="31357"/>
                  <a:pt x="39949" y="31928"/>
                  <a:pt x="39991" y="32500"/>
                </a:cubicBezTo>
                <a:cubicBezTo>
                  <a:pt x="40005" y="32793"/>
                  <a:pt x="40019" y="33086"/>
                  <a:pt x="40033" y="33379"/>
                </a:cubicBezTo>
                <a:lnTo>
                  <a:pt x="40074" y="33839"/>
                </a:lnTo>
                <a:cubicBezTo>
                  <a:pt x="40074" y="33923"/>
                  <a:pt x="40074" y="33993"/>
                  <a:pt x="40088" y="34077"/>
                </a:cubicBezTo>
                <a:cubicBezTo>
                  <a:pt x="40102" y="34202"/>
                  <a:pt x="40102" y="34342"/>
                  <a:pt x="40116" y="34467"/>
                </a:cubicBezTo>
                <a:cubicBezTo>
                  <a:pt x="40144" y="34746"/>
                  <a:pt x="40158" y="35025"/>
                  <a:pt x="40186" y="35304"/>
                </a:cubicBezTo>
                <a:cubicBezTo>
                  <a:pt x="40228" y="35750"/>
                  <a:pt x="40270" y="36197"/>
                  <a:pt x="40326" y="36643"/>
                </a:cubicBezTo>
                <a:cubicBezTo>
                  <a:pt x="40353" y="36922"/>
                  <a:pt x="40395" y="37215"/>
                  <a:pt x="40423" y="37494"/>
                </a:cubicBezTo>
                <a:cubicBezTo>
                  <a:pt x="40479" y="37940"/>
                  <a:pt x="40549" y="38373"/>
                  <a:pt x="40618" y="38819"/>
                </a:cubicBezTo>
                <a:cubicBezTo>
                  <a:pt x="40632" y="38931"/>
                  <a:pt x="40646" y="39042"/>
                  <a:pt x="40674" y="39154"/>
                </a:cubicBezTo>
                <a:cubicBezTo>
                  <a:pt x="40688" y="39307"/>
                  <a:pt x="40716" y="39461"/>
                  <a:pt x="40744" y="39614"/>
                </a:cubicBezTo>
                <a:cubicBezTo>
                  <a:pt x="40758" y="39670"/>
                  <a:pt x="40772" y="39740"/>
                  <a:pt x="40786" y="39809"/>
                </a:cubicBezTo>
                <a:cubicBezTo>
                  <a:pt x="40786" y="39851"/>
                  <a:pt x="40800" y="39893"/>
                  <a:pt x="40814" y="39935"/>
                </a:cubicBezTo>
                <a:cubicBezTo>
                  <a:pt x="40814" y="39977"/>
                  <a:pt x="40828" y="40019"/>
                  <a:pt x="40828" y="40060"/>
                </a:cubicBezTo>
                <a:lnTo>
                  <a:pt x="40814" y="40060"/>
                </a:lnTo>
                <a:cubicBezTo>
                  <a:pt x="40367" y="40102"/>
                  <a:pt x="39907" y="40144"/>
                  <a:pt x="39447" y="40186"/>
                </a:cubicBezTo>
                <a:cubicBezTo>
                  <a:pt x="39056" y="40214"/>
                  <a:pt x="38680" y="40256"/>
                  <a:pt x="38289" y="40298"/>
                </a:cubicBezTo>
                <a:cubicBezTo>
                  <a:pt x="37313" y="40395"/>
                  <a:pt x="36336" y="40507"/>
                  <a:pt x="35360" y="40618"/>
                </a:cubicBezTo>
                <a:cubicBezTo>
                  <a:pt x="35109" y="40660"/>
                  <a:pt x="34858" y="40688"/>
                  <a:pt x="34607" y="40716"/>
                </a:cubicBezTo>
                <a:cubicBezTo>
                  <a:pt x="33644" y="40828"/>
                  <a:pt x="32682" y="40939"/>
                  <a:pt x="31719" y="41051"/>
                </a:cubicBezTo>
                <a:cubicBezTo>
                  <a:pt x="30854" y="41148"/>
                  <a:pt x="30004" y="41246"/>
                  <a:pt x="29139" y="41344"/>
                </a:cubicBezTo>
                <a:cubicBezTo>
                  <a:pt x="27730" y="41497"/>
                  <a:pt x="26307" y="41651"/>
                  <a:pt x="24885" y="41776"/>
                </a:cubicBezTo>
                <a:cubicBezTo>
                  <a:pt x="23699" y="41888"/>
                  <a:pt x="22527" y="41985"/>
                  <a:pt x="21342" y="42069"/>
                </a:cubicBezTo>
                <a:cubicBezTo>
                  <a:pt x="19807" y="42181"/>
                  <a:pt x="18273" y="42278"/>
                  <a:pt x="16725" y="42320"/>
                </a:cubicBezTo>
                <a:cubicBezTo>
                  <a:pt x="15702" y="42363"/>
                  <a:pt x="14671" y="42381"/>
                  <a:pt x="13638" y="42381"/>
                </a:cubicBezTo>
                <a:cubicBezTo>
                  <a:pt x="13318" y="42381"/>
                  <a:pt x="12999" y="42379"/>
                  <a:pt x="12680" y="42376"/>
                </a:cubicBezTo>
                <a:cubicBezTo>
                  <a:pt x="11982" y="42362"/>
                  <a:pt x="11271" y="42348"/>
                  <a:pt x="10559" y="42320"/>
                </a:cubicBezTo>
                <a:cubicBezTo>
                  <a:pt x="9973" y="42292"/>
                  <a:pt x="9388" y="42250"/>
                  <a:pt x="8802" y="42209"/>
                </a:cubicBezTo>
                <a:cubicBezTo>
                  <a:pt x="8174" y="42153"/>
                  <a:pt x="7532" y="42097"/>
                  <a:pt x="6905" y="42013"/>
                </a:cubicBezTo>
                <a:cubicBezTo>
                  <a:pt x="6444" y="41957"/>
                  <a:pt x="5970" y="41888"/>
                  <a:pt x="5496" y="41818"/>
                </a:cubicBezTo>
                <a:cubicBezTo>
                  <a:pt x="5036" y="41734"/>
                  <a:pt x="4589" y="41651"/>
                  <a:pt x="4129" y="41553"/>
                </a:cubicBezTo>
                <a:cubicBezTo>
                  <a:pt x="3725" y="41469"/>
                  <a:pt x="3334" y="41372"/>
                  <a:pt x="2943" y="41260"/>
                </a:cubicBezTo>
                <a:cubicBezTo>
                  <a:pt x="2539" y="41148"/>
                  <a:pt x="2148" y="41023"/>
                  <a:pt x="1758" y="40897"/>
                </a:cubicBezTo>
                <a:cubicBezTo>
                  <a:pt x="1493" y="40800"/>
                  <a:pt x="1228" y="40702"/>
                  <a:pt x="977" y="40591"/>
                </a:cubicBezTo>
                <a:cubicBezTo>
                  <a:pt x="851" y="40535"/>
                  <a:pt x="726" y="40479"/>
                  <a:pt x="600" y="40423"/>
                </a:cubicBezTo>
                <a:cubicBezTo>
                  <a:pt x="544" y="40409"/>
                  <a:pt x="488" y="40381"/>
                  <a:pt x="433" y="40353"/>
                </a:cubicBezTo>
                <a:cubicBezTo>
                  <a:pt x="405" y="40339"/>
                  <a:pt x="391" y="40339"/>
                  <a:pt x="377" y="40325"/>
                </a:cubicBezTo>
                <a:cubicBezTo>
                  <a:pt x="349" y="40312"/>
                  <a:pt x="321" y="40298"/>
                  <a:pt x="293" y="40284"/>
                </a:cubicBezTo>
                <a:lnTo>
                  <a:pt x="0" y="40883"/>
                </a:lnTo>
                <a:cubicBezTo>
                  <a:pt x="70" y="40925"/>
                  <a:pt x="154" y="40967"/>
                  <a:pt x="237" y="40995"/>
                </a:cubicBezTo>
                <a:cubicBezTo>
                  <a:pt x="614" y="41176"/>
                  <a:pt x="1018" y="41330"/>
                  <a:pt x="1409" y="41483"/>
                </a:cubicBezTo>
                <a:cubicBezTo>
                  <a:pt x="1702" y="41581"/>
                  <a:pt x="2009" y="41679"/>
                  <a:pt x="2316" y="41776"/>
                </a:cubicBezTo>
                <a:cubicBezTo>
                  <a:pt x="3125" y="42027"/>
                  <a:pt x="3962" y="42209"/>
                  <a:pt x="4813" y="42376"/>
                </a:cubicBezTo>
                <a:cubicBezTo>
                  <a:pt x="5315" y="42460"/>
                  <a:pt x="5831" y="42543"/>
                  <a:pt x="6333" y="42613"/>
                </a:cubicBezTo>
                <a:cubicBezTo>
                  <a:pt x="6905" y="42697"/>
                  <a:pt x="7491" y="42766"/>
                  <a:pt x="8063" y="42822"/>
                </a:cubicBezTo>
                <a:cubicBezTo>
                  <a:pt x="8676" y="42878"/>
                  <a:pt x="9290" y="42920"/>
                  <a:pt x="9904" y="42948"/>
                </a:cubicBezTo>
                <a:cubicBezTo>
                  <a:pt x="10504" y="42990"/>
                  <a:pt x="11089" y="43018"/>
                  <a:pt x="11675" y="43032"/>
                </a:cubicBezTo>
                <a:cubicBezTo>
                  <a:pt x="12296" y="43044"/>
                  <a:pt x="12917" y="43051"/>
                  <a:pt x="13537" y="43051"/>
                </a:cubicBezTo>
                <a:cubicBezTo>
                  <a:pt x="14298" y="43051"/>
                  <a:pt x="15058" y="43041"/>
                  <a:pt x="15818" y="43018"/>
                </a:cubicBezTo>
                <a:cubicBezTo>
                  <a:pt x="17352" y="42990"/>
                  <a:pt x="18901" y="42906"/>
                  <a:pt x="20435" y="42808"/>
                </a:cubicBezTo>
                <a:cubicBezTo>
                  <a:pt x="21634" y="42725"/>
                  <a:pt x="22820" y="42641"/>
                  <a:pt x="24020" y="42529"/>
                </a:cubicBezTo>
                <a:cubicBezTo>
                  <a:pt x="25512" y="42404"/>
                  <a:pt x="27005" y="42250"/>
                  <a:pt x="28497" y="42083"/>
                </a:cubicBezTo>
                <a:cubicBezTo>
                  <a:pt x="29767" y="41944"/>
                  <a:pt x="31022" y="41804"/>
                  <a:pt x="32291" y="41665"/>
                </a:cubicBezTo>
                <a:cubicBezTo>
                  <a:pt x="32556" y="41623"/>
                  <a:pt x="32835" y="41595"/>
                  <a:pt x="33100" y="41567"/>
                </a:cubicBezTo>
                <a:cubicBezTo>
                  <a:pt x="33839" y="41483"/>
                  <a:pt x="34565" y="41400"/>
                  <a:pt x="35290" y="41302"/>
                </a:cubicBezTo>
                <a:cubicBezTo>
                  <a:pt x="36043" y="41218"/>
                  <a:pt x="36811" y="41135"/>
                  <a:pt x="37564" y="41051"/>
                </a:cubicBezTo>
                <a:cubicBezTo>
                  <a:pt x="38191" y="40981"/>
                  <a:pt x="38819" y="40911"/>
                  <a:pt x="39447" y="40856"/>
                </a:cubicBezTo>
                <a:cubicBezTo>
                  <a:pt x="40019" y="40800"/>
                  <a:pt x="40591" y="40744"/>
                  <a:pt x="41149" y="40716"/>
                </a:cubicBezTo>
                <a:cubicBezTo>
                  <a:pt x="41316" y="40702"/>
                  <a:pt x="41469" y="40702"/>
                  <a:pt x="41623" y="40688"/>
                </a:cubicBezTo>
                <a:lnTo>
                  <a:pt x="41637" y="40674"/>
                </a:lnTo>
                <a:lnTo>
                  <a:pt x="41539" y="40242"/>
                </a:lnTo>
                <a:cubicBezTo>
                  <a:pt x="41539" y="40186"/>
                  <a:pt x="41525" y="40116"/>
                  <a:pt x="41511" y="40060"/>
                </a:cubicBezTo>
                <a:cubicBezTo>
                  <a:pt x="41497" y="39977"/>
                  <a:pt x="41469" y="39893"/>
                  <a:pt x="41455" y="39809"/>
                </a:cubicBezTo>
                <a:cubicBezTo>
                  <a:pt x="41428" y="39614"/>
                  <a:pt x="41386" y="39433"/>
                  <a:pt x="41358" y="39237"/>
                </a:cubicBezTo>
                <a:cubicBezTo>
                  <a:pt x="41316" y="39014"/>
                  <a:pt x="41288" y="38791"/>
                  <a:pt x="41246" y="38582"/>
                </a:cubicBezTo>
                <a:cubicBezTo>
                  <a:pt x="41218" y="38331"/>
                  <a:pt x="41176" y="38080"/>
                  <a:pt x="41149" y="37829"/>
                </a:cubicBezTo>
                <a:cubicBezTo>
                  <a:pt x="41121" y="37689"/>
                  <a:pt x="41107" y="37550"/>
                  <a:pt x="41093" y="37410"/>
                </a:cubicBezTo>
                <a:cubicBezTo>
                  <a:pt x="41065" y="37271"/>
                  <a:pt x="41051" y="37131"/>
                  <a:pt x="41037" y="36992"/>
                </a:cubicBezTo>
                <a:cubicBezTo>
                  <a:pt x="41023" y="36852"/>
                  <a:pt x="40995" y="36699"/>
                  <a:pt x="40981" y="36559"/>
                </a:cubicBezTo>
                <a:cubicBezTo>
                  <a:pt x="40925" y="36043"/>
                  <a:pt x="40870" y="35527"/>
                  <a:pt x="40828" y="35011"/>
                </a:cubicBezTo>
                <a:cubicBezTo>
                  <a:pt x="40786" y="34453"/>
                  <a:pt x="40744" y="33895"/>
                  <a:pt x="40702" y="33323"/>
                </a:cubicBezTo>
                <a:cubicBezTo>
                  <a:pt x="40688" y="33058"/>
                  <a:pt x="40674" y="32807"/>
                  <a:pt x="40660" y="32542"/>
                </a:cubicBezTo>
                <a:cubicBezTo>
                  <a:pt x="40618" y="31942"/>
                  <a:pt x="40591" y="31357"/>
                  <a:pt x="40577" y="30757"/>
                </a:cubicBezTo>
                <a:cubicBezTo>
                  <a:pt x="40563" y="30464"/>
                  <a:pt x="40563" y="30157"/>
                  <a:pt x="40549" y="29850"/>
                </a:cubicBezTo>
                <a:cubicBezTo>
                  <a:pt x="40535" y="29320"/>
                  <a:pt x="40521" y="28790"/>
                  <a:pt x="40521" y="28260"/>
                </a:cubicBezTo>
                <a:cubicBezTo>
                  <a:pt x="40507" y="27409"/>
                  <a:pt x="40507" y="26558"/>
                  <a:pt x="40507" y="25693"/>
                </a:cubicBezTo>
                <a:cubicBezTo>
                  <a:pt x="40521" y="25177"/>
                  <a:pt x="40521" y="24661"/>
                  <a:pt x="40535" y="24131"/>
                </a:cubicBezTo>
                <a:cubicBezTo>
                  <a:pt x="40535" y="23727"/>
                  <a:pt x="40549" y="23322"/>
                  <a:pt x="40563" y="22918"/>
                </a:cubicBezTo>
                <a:cubicBezTo>
                  <a:pt x="40577" y="22248"/>
                  <a:pt x="40605" y="21565"/>
                  <a:pt x="40618" y="20895"/>
                </a:cubicBezTo>
                <a:cubicBezTo>
                  <a:pt x="40674" y="19640"/>
                  <a:pt x="40730" y="18384"/>
                  <a:pt x="40814" y="17129"/>
                </a:cubicBezTo>
                <a:cubicBezTo>
                  <a:pt x="40884" y="15901"/>
                  <a:pt x="40981" y="14660"/>
                  <a:pt x="41079" y="13433"/>
                </a:cubicBezTo>
                <a:cubicBezTo>
                  <a:pt x="41149" y="12512"/>
                  <a:pt x="41232" y="11591"/>
                  <a:pt x="41330" y="10671"/>
                </a:cubicBezTo>
                <a:cubicBezTo>
                  <a:pt x="41441" y="9485"/>
                  <a:pt x="41567" y="8286"/>
                  <a:pt x="41706" y="7100"/>
                </a:cubicBezTo>
                <a:cubicBezTo>
                  <a:pt x="41776" y="6514"/>
                  <a:pt x="41846" y="5942"/>
                  <a:pt x="41930" y="5370"/>
                </a:cubicBezTo>
                <a:cubicBezTo>
                  <a:pt x="41999" y="4826"/>
                  <a:pt x="42069" y="4268"/>
                  <a:pt x="42153" y="3724"/>
                </a:cubicBezTo>
                <a:cubicBezTo>
                  <a:pt x="42195" y="3445"/>
                  <a:pt x="42237" y="3180"/>
                  <a:pt x="42278" y="2901"/>
                </a:cubicBezTo>
                <a:cubicBezTo>
                  <a:pt x="42306" y="2650"/>
                  <a:pt x="42348" y="2413"/>
                  <a:pt x="42390" y="2176"/>
                </a:cubicBezTo>
                <a:cubicBezTo>
                  <a:pt x="42432" y="1911"/>
                  <a:pt x="42474" y="1660"/>
                  <a:pt x="42515" y="1409"/>
                </a:cubicBezTo>
                <a:cubicBezTo>
                  <a:pt x="42557" y="1116"/>
                  <a:pt x="42613" y="823"/>
                  <a:pt x="42669" y="544"/>
                </a:cubicBezTo>
                <a:cubicBezTo>
                  <a:pt x="42669" y="488"/>
                  <a:pt x="42683" y="419"/>
                  <a:pt x="42697" y="363"/>
                </a:cubicBezTo>
                <a:cubicBezTo>
                  <a:pt x="42711" y="279"/>
                  <a:pt x="42725" y="209"/>
                  <a:pt x="42739" y="126"/>
                </a:cubicBezTo>
                <a:cubicBezTo>
                  <a:pt x="42515" y="84"/>
                  <a:pt x="42292" y="42"/>
                  <a:pt x="420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47"/>
          <p:cNvSpPr/>
          <p:nvPr/>
        </p:nvSpPr>
        <p:spPr>
          <a:xfrm>
            <a:off x="3031319" y="3346216"/>
            <a:ext cx="1329414" cy="1381212"/>
          </a:xfrm>
          <a:custGeom>
            <a:avLst/>
            <a:gdLst/>
            <a:ahLst/>
            <a:cxnLst/>
            <a:rect l="l" t="t" r="r" b="b"/>
            <a:pathLst>
              <a:path w="39294" h="40825" extrusionOk="0">
                <a:moveTo>
                  <a:pt x="38848" y="0"/>
                </a:moveTo>
                <a:lnTo>
                  <a:pt x="38178" y="28"/>
                </a:lnTo>
                <a:cubicBezTo>
                  <a:pt x="38192" y="712"/>
                  <a:pt x="38220" y="1395"/>
                  <a:pt x="38234" y="2065"/>
                </a:cubicBezTo>
                <a:cubicBezTo>
                  <a:pt x="38248" y="2427"/>
                  <a:pt x="38262" y="2776"/>
                  <a:pt x="38276" y="3139"/>
                </a:cubicBezTo>
                <a:cubicBezTo>
                  <a:pt x="38290" y="3683"/>
                  <a:pt x="38318" y="4241"/>
                  <a:pt x="38332" y="4785"/>
                </a:cubicBezTo>
                <a:cubicBezTo>
                  <a:pt x="38359" y="5636"/>
                  <a:pt x="38387" y="6500"/>
                  <a:pt x="38415" y="7351"/>
                </a:cubicBezTo>
                <a:cubicBezTo>
                  <a:pt x="38443" y="8049"/>
                  <a:pt x="38457" y="8746"/>
                  <a:pt x="38471" y="9430"/>
                </a:cubicBezTo>
                <a:cubicBezTo>
                  <a:pt x="38499" y="9988"/>
                  <a:pt x="38513" y="10545"/>
                  <a:pt x="38527" y="11089"/>
                </a:cubicBezTo>
                <a:cubicBezTo>
                  <a:pt x="38541" y="12122"/>
                  <a:pt x="38569" y="13168"/>
                  <a:pt x="38583" y="14186"/>
                </a:cubicBezTo>
                <a:cubicBezTo>
                  <a:pt x="38597" y="14716"/>
                  <a:pt x="38597" y="15246"/>
                  <a:pt x="38611" y="15762"/>
                </a:cubicBezTo>
                <a:cubicBezTo>
                  <a:pt x="38611" y="16780"/>
                  <a:pt x="38624" y="17785"/>
                  <a:pt x="38624" y="18789"/>
                </a:cubicBezTo>
                <a:cubicBezTo>
                  <a:pt x="38624" y="20463"/>
                  <a:pt x="38597" y="22151"/>
                  <a:pt x="38555" y="23825"/>
                </a:cubicBezTo>
                <a:cubicBezTo>
                  <a:pt x="38541" y="24299"/>
                  <a:pt x="38527" y="24773"/>
                  <a:pt x="38513" y="25261"/>
                </a:cubicBezTo>
                <a:cubicBezTo>
                  <a:pt x="38485" y="25987"/>
                  <a:pt x="38457" y="26726"/>
                  <a:pt x="38415" y="27465"/>
                </a:cubicBezTo>
                <a:cubicBezTo>
                  <a:pt x="38415" y="27619"/>
                  <a:pt x="38401" y="27786"/>
                  <a:pt x="38401" y="27939"/>
                </a:cubicBezTo>
                <a:cubicBezTo>
                  <a:pt x="38373" y="28358"/>
                  <a:pt x="38345" y="28762"/>
                  <a:pt x="38332" y="29181"/>
                </a:cubicBezTo>
                <a:cubicBezTo>
                  <a:pt x="38318" y="29306"/>
                  <a:pt x="38304" y="29446"/>
                  <a:pt x="38304" y="29571"/>
                </a:cubicBezTo>
                <a:cubicBezTo>
                  <a:pt x="38290" y="29781"/>
                  <a:pt x="38276" y="29976"/>
                  <a:pt x="38262" y="30185"/>
                </a:cubicBezTo>
                <a:cubicBezTo>
                  <a:pt x="38234" y="30520"/>
                  <a:pt x="38206" y="30855"/>
                  <a:pt x="38178" y="31189"/>
                </a:cubicBezTo>
                <a:cubicBezTo>
                  <a:pt x="38164" y="31440"/>
                  <a:pt x="38150" y="31692"/>
                  <a:pt x="38122" y="31943"/>
                </a:cubicBezTo>
                <a:cubicBezTo>
                  <a:pt x="38067" y="32542"/>
                  <a:pt x="38011" y="33142"/>
                  <a:pt x="37955" y="33742"/>
                </a:cubicBezTo>
                <a:cubicBezTo>
                  <a:pt x="37941" y="33868"/>
                  <a:pt x="37927" y="33979"/>
                  <a:pt x="37913" y="34105"/>
                </a:cubicBezTo>
                <a:cubicBezTo>
                  <a:pt x="37871" y="34453"/>
                  <a:pt x="37829" y="34788"/>
                  <a:pt x="37788" y="35137"/>
                </a:cubicBezTo>
                <a:cubicBezTo>
                  <a:pt x="37732" y="35555"/>
                  <a:pt x="37676" y="35988"/>
                  <a:pt x="37620" y="36420"/>
                </a:cubicBezTo>
                <a:cubicBezTo>
                  <a:pt x="37536" y="37006"/>
                  <a:pt x="37439" y="37592"/>
                  <a:pt x="37341" y="38178"/>
                </a:cubicBezTo>
                <a:cubicBezTo>
                  <a:pt x="37271" y="38206"/>
                  <a:pt x="37216" y="38233"/>
                  <a:pt x="37146" y="38261"/>
                </a:cubicBezTo>
                <a:cubicBezTo>
                  <a:pt x="36825" y="38373"/>
                  <a:pt x="36504" y="38471"/>
                  <a:pt x="36183" y="38568"/>
                </a:cubicBezTo>
                <a:cubicBezTo>
                  <a:pt x="35779" y="38680"/>
                  <a:pt x="35374" y="38777"/>
                  <a:pt x="34956" y="38875"/>
                </a:cubicBezTo>
                <a:cubicBezTo>
                  <a:pt x="34524" y="38973"/>
                  <a:pt x="34091" y="39056"/>
                  <a:pt x="33645" y="39140"/>
                </a:cubicBezTo>
                <a:cubicBezTo>
                  <a:pt x="33101" y="39238"/>
                  <a:pt x="32557" y="39321"/>
                  <a:pt x="32013" y="39405"/>
                </a:cubicBezTo>
                <a:cubicBezTo>
                  <a:pt x="31427" y="39489"/>
                  <a:pt x="30841" y="39559"/>
                  <a:pt x="30241" y="39628"/>
                </a:cubicBezTo>
                <a:cubicBezTo>
                  <a:pt x="29642" y="39684"/>
                  <a:pt x="29042" y="39754"/>
                  <a:pt x="28428" y="39796"/>
                </a:cubicBezTo>
                <a:cubicBezTo>
                  <a:pt x="27786" y="39851"/>
                  <a:pt x="27159" y="39893"/>
                  <a:pt x="26517" y="39935"/>
                </a:cubicBezTo>
                <a:cubicBezTo>
                  <a:pt x="25778" y="39991"/>
                  <a:pt x="25025" y="40019"/>
                  <a:pt x="24285" y="40047"/>
                </a:cubicBezTo>
                <a:cubicBezTo>
                  <a:pt x="23239" y="40089"/>
                  <a:pt x="22193" y="40117"/>
                  <a:pt x="21147" y="40144"/>
                </a:cubicBezTo>
                <a:cubicBezTo>
                  <a:pt x="20582" y="40151"/>
                  <a:pt x="20017" y="40155"/>
                  <a:pt x="19452" y="40155"/>
                </a:cubicBezTo>
                <a:cubicBezTo>
                  <a:pt x="18887" y="40155"/>
                  <a:pt x="18322" y="40151"/>
                  <a:pt x="17757" y="40144"/>
                </a:cubicBezTo>
                <a:cubicBezTo>
                  <a:pt x="16558" y="40130"/>
                  <a:pt x="15358" y="40103"/>
                  <a:pt x="14173" y="40061"/>
                </a:cubicBezTo>
                <a:cubicBezTo>
                  <a:pt x="13182" y="40019"/>
                  <a:pt x="12206" y="39977"/>
                  <a:pt x="11216" y="39921"/>
                </a:cubicBezTo>
                <a:cubicBezTo>
                  <a:pt x="10211" y="39865"/>
                  <a:pt x="9193" y="39796"/>
                  <a:pt x="8189" y="39712"/>
                </a:cubicBezTo>
                <a:cubicBezTo>
                  <a:pt x="7282" y="39628"/>
                  <a:pt x="6361" y="39545"/>
                  <a:pt x="5455" y="39447"/>
                </a:cubicBezTo>
                <a:cubicBezTo>
                  <a:pt x="4646" y="39349"/>
                  <a:pt x="3851" y="39252"/>
                  <a:pt x="3042" y="39140"/>
                </a:cubicBezTo>
                <a:cubicBezTo>
                  <a:pt x="2386" y="39056"/>
                  <a:pt x="1730" y="38959"/>
                  <a:pt x="1075" y="38847"/>
                </a:cubicBezTo>
                <a:cubicBezTo>
                  <a:pt x="838" y="38805"/>
                  <a:pt x="615" y="38763"/>
                  <a:pt x="377" y="38722"/>
                </a:cubicBezTo>
                <a:cubicBezTo>
                  <a:pt x="336" y="38708"/>
                  <a:pt x="294" y="38708"/>
                  <a:pt x="252" y="38694"/>
                </a:cubicBezTo>
                <a:cubicBezTo>
                  <a:pt x="210" y="38694"/>
                  <a:pt x="168" y="38680"/>
                  <a:pt x="126" y="38666"/>
                </a:cubicBezTo>
                <a:lnTo>
                  <a:pt x="1" y="39335"/>
                </a:lnTo>
                <a:cubicBezTo>
                  <a:pt x="154" y="39363"/>
                  <a:pt x="294" y="39391"/>
                  <a:pt x="447" y="39405"/>
                </a:cubicBezTo>
                <a:cubicBezTo>
                  <a:pt x="1186" y="39545"/>
                  <a:pt x="1926" y="39656"/>
                  <a:pt x="2665" y="39768"/>
                </a:cubicBezTo>
                <a:cubicBezTo>
                  <a:pt x="3474" y="39879"/>
                  <a:pt x="4269" y="39991"/>
                  <a:pt x="5078" y="40075"/>
                </a:cubicBezTo>
                <a:cubicBezTo>
                  <a:pt x="6096" y="40186"/>
                  <a:pt x="7115" y="40284"/>
                  <a:pt x="8133" y="40368"/>
                </a:cubicBezTo>
                <a:cubicBezTo>
                  <a:pt x="9095" y="40451"/>
                  <a:pt x="10058" y="40521"/>
                  <a:pt x="11006" y="40577"/>
                </a:cubicBezTo>
                <a:cubicBezTo>
                  <a:pt x="12052" y="40647"/>
                  <a:pt x="13099" y="40688"/>
                  <a:pt x="14145" y="40730"/>
                </a:cubicBezTo>
                <a:cubicBezTo>
                  <a:pt x="15344" y="40772"/>
                  <a:pt x="16544" y="40800"/>
                  <a:pt x="17743" y="40814"/>
                </a:cubicBezTo>
                <a:cubicBezTo>
                  <a:pt x="18294" y="40821"/>
                  <a:pt x="18849" y="40824"/>
                  <a:pt x="19403" y="40824"/>
                </a:cubicBezTo>
                <a:cubicBezTo>
                  <a:pt x="19958" y="40824"/>
                  <a:pt x="20512" y="40821"/>
                  <a:pt x="21063" y="40814"/>
                </a:cubicBezTo>
                <a:cubicBezTo>
                  <a:pt x="22207" y="40800"/>
                  <a:pt x="23337" y="40758"/>
                  <a:pt x="24481" y="40716"/>
                </a:cubicBezTo>
                <a:cubicBezTo>
                  <a:pt x="25164" y="40688"/>
                  <a:pt x="25862" y="40647"/>
                  <a:pt x="26559" y="40605"/>
                </a:cubicBezTo>
                <a:cubicBezTo>
                  <a:pt x="27242" y="40563"/>
                  <a:pt x="27940" y="40507"/>
                  <a:pt x="28637" y="40451"/>
                </a:cubicBezTo>
                <a:cubicBezTo>
                  <a:pt x="29265" y="40395"/>
                  <a:pt x="29893" y="40340"/>
                  <a:pt x="30520" y="40270"/>
                </a:cubicBezTo>
                <a:cubicBezTo>
                  <a:pt x="31148" y="40200"/>
                  <a:pt x="31762" y="40117"/>
                  <a:pt x="32375" y="40033"/>
                </a:cubicBezTo>
                <a:cubicBezTo>
                  <a:pt x="32878" y="39949"/>
                  <a:pt x="33380" y="39865"/>
                  <a:pt x="33882" y="39782"/>
                </a:cubicBezTo>
                <a:cubicBezTo>
                  <a:pt x="34342" y="39698"/>
                  <a:pt x="34816" y="39600"/>
                  <a:pt x="35263" y="39489"/>
                </a:cubicBezTo>
                <a:cubicBezTo>
                  <a:pt x="35695" y="39391"/>
                  <a:pt x="36128" y="39280"/>
                  <a:pt x="36560" y="39154"/>
                </a:cubicBezTo>
                <a:cubicBezTo>
                  <a:pt x="36951" y="39029"/>
                  <a:pt x="37341" y="38903"/>
                  <a:pt x="37718" y="38750"/>
                </a:cubicBezTo>
                <a:cubicBezTo>
                  <a:pt x="37788" y="38722"/>
                  <a:pt x="37871" y="38694"/>
                  <a:pt x="37941" y="38666"/>
                </a:cubicBezTo>
                <a:lnTo>
                  <a:pt x="37983" y="38415"/>
                </a:lnTo>
                <a:lnTo>
                  <a:pt x="37997" y="38345"/>
                </a:lnTo>
                <a:cubicBezTo>
                  <a:pt x="38011" y="38275"/>
                  <a:pt x="38011" y="38206"/>
                  <a:pt x="38025" y="38136"/>
                </a:cubicBezTo>
                <a:cubicBezTo>
                  <a:pt x="38053" y="37982"/>
                  <a:pt x="38080" y="37815"/>
                  <a:pt x="38108" y="37648"/>
                </a:cubicBezTo>
                <a:cubicBezTo>
                  <a:pt x="38164" y="37271"/>
                  <a:pt x="38220" y="36894"/>
                  <a:pt x="38276" y="36518"/>
                </a:cubicBezTo>
                <a:cubicBezTo>
                  <a:pt x="38332" y="36085"/>
                  <a:pt x="38387" y="35653"/>
                  <a:pt x="38443" y="35221"/>
                </a:cubicBezTo>
                <a:cubicBezTo>
                  <a:pt x="38485" y="34872"/>
                  <a:pt x="38527" y="34523"/>
                  <a:pt x="38569" y="34188"/>
                </a:cubicBezTo>
                <a:cubicBezTo>
                  <a:pt x="38583" y="34063"/>
                  <a:pt x="38597" y="33937"/>
                  <a:pt x="38611" y="33812"/>
                </a:cubicBezTo>
                <a:cubicBezTo>
                  <a:pt x="38666" y="33212"/>
                  <a:pt x="38736" y="32612"/>
                  <a:pt x="38778" y="31998"/>
                </a:cubicBezTo>
                <a:cubicBezTo>
                  <a:pt x="38806" y="31747"/>
                  <a:pt x="38820" y="31496"/>
                  <a:pt x="38848" y="31245"/>
                </a:cubicBezTo>
                <a:cubicBezTo>
                  <a:pt x="38876" y="30910"/>
                  <a:pt x="38903" y="30576"/>
                  <a:pt x="38917" y="30241"/>
                </a:cubicBezTo>
                <a:cubicBezTo>
                  <a:pt x="38973" y="29516"/>
                  <a:pt x="39015" y="28776"/>
                  <a:pt x="39057" y="28051"/>
                </a:cubicBezTo>
                <a:cubicBezTo>
                  <a:pt x="39071" y="27786"/>
                  <a:pt x="39085" y="27535"/>
                  <a:pt x="39099" y="27270"/>
                </a:cubicBezTo>
                <a:cubicBezTo>
                  <a:pt x="39127" y="26600"/>
                  <a:pt x="39155" y="25945"/>
                  <a:pt x="39182" y="25275"/>
                </a:cubicBezTo>
                <a:cubicBezTo>
                  <a:pt x="39196" y="24745"/>
                  <a:pt x="39210" y="24215"/>
                  <a:pt x="39224" y="23685"/>
                </a:cubicBezTo>
                <a:cubicBezTo>
                  <a:pt x="39224" y="23392"/>
                  <a:pt x="39238" y="23099"/>
                  <a:pt x="39238" y="22806"/>
                </a:cubicBezTo>
                <a:cubicBezTo>
                  <a:pt x="39252" y="22583"/>
                  <a:pt x="39252" y="22374"/>
                  <a:pt x="39252" y="22165"/>
                </a:cubicBezTo>
                <a:cubicBezTo>
                  <a:pt x="39266" y="21955"/>
                  <a:pt x="39266" y="21732"/>
                  <a:pt x="39266" y="21523"/>
                </a:cubicBezTo>
                <a:cubicBezTo>
                  <a:pt x="39280" y="20826"/>
                  <a:pt x="39280" y="20128"/>
                  <a:pt x="39280" y="19431"/>
                </a:cubicBezTo>
                <a:cubicBezTo>
                  <a:pt x="39294" y="18217"/>
                  <a:pt x="39280" y="16990"/>
                  <a:pt x="39266" y="15762"/>
                </a:cubicBezTo>
                <a:cubicBezTo>
                  <a:pt x="39266" y="15497"/>
                  <a:pt x="39266" y="15246"/>
                  <a:pt x="39266" y="14981"/>
                </a:cubicBezTo>
                <a:cubicBezTo>
                  <a:pt x="39238" y="13433"/>
                  <a:pt x="39210" y="11871"/>
                  <a:pt x="39168" y="10322"/>
                </a:cubicBezTo>
                <a:cubicBezTo>
                  <a:pt x="39141" y="9332"/>
                  <a:pt x="39113" y="8342"/>
                  <a:pt x="39085" y="7337"/>
                </a:cubicBezTo>
                <a:cubicBezTo>
                  <a:pt x="39057" y="6486"/>
                  <a:pt x="39029" y="5622"/>
                  <a:pt x="39001" y="4771"/>
                </a:cubicBezTo>
                <a:cubicBezTo>
                  <a:pt x="38973" y="3948"/>
                  <a:pt x="38945" y="3139"/>
                  <a:pt x="38917" y="2316"/>
                </a:cubicBezTo>
                <a:lnTo>
                  <a:pt x="38848" y="265"/>
                </a:lnTo>
                <a:cubicBezTo>
                  <a:pt x="38834" y="182"/>
                  <a:pt x="38834" y="98"/>
                  <a:pt x="388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47"/>
          <p:cNvSpPr/>
          <p:nvPr/>
        </p:nvSpPr>
        <p:spPr>
          <a:xfrm>
            <a:off x="7211619" y="1089821"/>
            <a:ext cx="605607" cy="299436"/>
          </a:xfrm>
          <a:custGeom>
            <a:avLst/>
            <a:gdLst/>
            <a:ahLst/>
            <a:cxnLst/>
            <a:rect l="l" t="t" r="r" b="b"/>
            <a:pathLst>
              <a:path w="18706" h="9249" extrusionOk="0">
                <a:moveTo>
                  <a:pt x="18705" y="559"/>
                </a:moveTo>
                <a:cubicBezTo>
                  <a:pt x="11033" y="1633"/>
                  <a:pt x="6305" y="1"/>
                  <a:pt x="195" y="559"/>
                </a:cubicBezTo>
                <a:cubicBezTo>
                  <a:pt x="0" y="3809"/>
                  <a:pt x="809" y="6166"/>
                  <a:pt x="600" y="8746"/>
                </a:cubicBezTo>
                <a:cubicBezTo>
                  <a:pt x="6403" y="7728"/>
                  <a:pt x="12456" y="9248"/>
                  <a:pt x="18398" y="8746"/>
                </a:cubicBezTo>
                <a:cubicBezTo>
                  <a:pt x="18287" y="5050"/>
                  <a:pt x="18552" y="2693"/>
                  <a:pt x="18705" y="559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47"/>
          <p:cNvSpPr/>
          <p:nvPr/>
        </p:nvSpPr>
        <p:spPr>
          <a:xfrm>
            <a:off x="6516637" y="1186006"/>
            <a:ext cx="1950432" cy="1500840"/>
          </a:xfrm>
          <a:custGeom>
            <a:avLst/>
            <a:gdLst/>
            <a:ahLst/>
            <a:cxnLst/>
            <a:rect l="l" t="t" r="r" b="b"/>
            <a:pathLst>
              <a:path w="60245" h="46358" extrusionOk="0">
                <a:moveTo>
                  <a:pt x="9178" y="1"/>
                </a:moveTo>
                <a:cubicBezTo>
                  <a:pt x="9123" y="1"/>
                  <a:pt x="9067" y="1"/>
                  <a:pt x="9011" y="29"/>
                </a:cubicBezTo>
                <a:cubicBezTo>
                  <a:pt x="7184" y="29"/>
                  <a:pt x="5370" y="56"/>
                  <a:pt x="3543" y="112"/>
                </a:cubicBezTo>
                <a:cubicBezTo>
                  <a:pt x="2860" y="140"/>
                  <a:pt x="2162" y="154"/>
                  <a:pt x="1479" y="196"/>
                </a:cubicBezTo>
                <a:cubicBezTo>
                  <a:pt x="1228" y="210"/>
                  <a:pt x="977" y="210"/>
                  <a:pt x="726" y="224"/>
                </a:cubicBezTo>
                <a:cubicBezTo>
                  <a:pt x="558" y="238"/>
                  <a:pt x="377" y="252"/>
                  <a:pt x="196" y="266"/>
                </a:cubicBezTo>
                <a:lnTo>
                  <a:pt x="168" y="586"/>
                </a:lnTo>
                <a:cubicBezTo>
                  <a:pt x="154" y="726"/>
                  <a:pt x="140" y="879"/>
                  <a:pt x="126" y="1019"/>
                </a:cubicBezTo>
                <a:cubicBezTo>
                  <a:pt x="98" y="1340"/>
                  <a:pt x="84" y="1661"/>
                  <a:pt x="70" y="1981"/>
                </a:cubicBezTo>
                <a:cubicBezTo>
                  <a:pt x="56" y="2302"/>
                  <a:pt x="42" y="2609"/>
                  <a:pt x="28" y="2930"/>
                </a:cubicBezTo>
                <a:cubicBezTo>
                  <a:pt x="28" y="3083"/>
                  <a:pt x="14" y="3237"/>
                  <a:pt x="14" y="3376"/>
                </a:cubicBezTo>
                <a:cubicBezTo>
                  <a:pt x="0" y="4004"/>
                  <a:pt x="0" y="4632"/>
                  <a:pt x="0" y="5259"/>
                </a:cubicBezTo>
                <a:cubicBezTo>
                  <a:pt x="0" y="6166"/>
                  <a:pt x="14" y="7087"/>
                  <a:pt x="28" y="7993"/>
                </a:cubicBezTo>
                <a:cubicBezTo>
                  <a:pt x="42" y="9095"/>
                  <a:pt x="70" y="10211"/>
                  <a:pt x="98" y="11327"/>
                </a:cubicBezTo>
                <a:cubicBezTo>
                  <a:pt x="112" y="11550"/>
                  <a:pt x="112" y="11773"/>
                  <a:pt x="126" y="11996"/>
                </a:cubicBezTo>
                <a:cubicBezTo>
                  <a:pt x="140" y="12666"/>
                  <a:pt x="154" y="13349"/>
                  <a:pt x="182" y="14019"/>
                </a:cubicBezTo>
                <a:cubicBezTo>
                  <a:pt x="196" y="14800"/>
                  <a:pt x="223" y="15581"/>
                  <a:pt x="237" y="16348"/>
                </a:cubicBezTo>
                <a:cubicBezTo>
                  <a:pt x="251" y="16669"/>
                  <a:pt x="251" y="16990"/>
                  <a:pt x="265" y="17325"/>
                </a:cubicBezTo>
                <a:cubicBezTo>
                  <a:pt x="265" y="17743"/>
                  <a:pt x="279" y="18162"/>
                  <a:pt x="279" y="18580"/>
                </a:cubicBezTo>
                <a:cubicBezTo>
                  <a:pt x="279" y="18971"/>
                  <a:pt x="293" y="19375"/>
                  <a:pt x="293" y="19780"/>
                </a:cubicBezTo>
                <a:cubicBezTo>
                  <a:pt x="293" y="20338"/>
                  <a:pt x="293" y="20910"/>
                  <a:pt x="293" y="21468"/>
                </a:cubicBezTo>
                <a:cubicBezTo>
                  <a:pt x="279" y="21900"/>
                  <a:pt x="279" y="22318"/>
                  <a:pt x="251" y="22751"/>
                </a:cubicBezTo>
                <a:cubicBezTo>
                  <a:pt x="237" y="23197"/>
                  <a:pt x="223" y="43339"/>
                  <a:pt x="182" y="43785"/>
                </a:cubicBezTo>
                <a:cubicBezTo>
                  <a:pt x="168" y="43939"/>
                  <a:pt x="168" y="44092"/>
                  <a:pt x="140" y="44246"/>
                </a:cubicBezTo>
                <a:cubicBezTo>
                  <a:pt x="126" y="44413"/>
                  <a:pt x="112" y="44580"/>
                  <a:pt x="84" y="44748"/>
                </a:cubicBezTo>
                <a:cubicBezTo>
                  <a:pt x="84" y="44762"/>
                  <a:pt x="84" y="44776"/>
                  <a:pt x="84" y="44790"/>
                </a:cubicBezTo>
                <a:lnTo>
                  <a:pt x="28" y="45194"/>
                </a:lnTo>
                <a:lnTo>
                  <a:pt x="70" y="45236"/>
                </a:lnTo>
                <a:lnTo>
                  <a:pt x="488" y="45194"/>
                </a:lnTo>
                <a:lnTo>
                  <a:pt x="544" y="45194"/>
                </a:lnTo>
                <a:cubicBezTo>
                  <a:pt x="1116" y="45138"/>
                  <a:pt x="1674" y="45083"/>
                  <a:pt x="2246" y="45027"/>
                </a:cubicBezTo>
                <a:cubicBezTo>
                  <a:pt x="4059" y="44887"/>
                  <a:pt x="5887" y="44790"/>
                  <a:pt x="7714" y="44734"/>
                </a:cubicBezTo>
                <a:cubicBezTo>
                  <a:pt x="9115" y="44691"/>
                  <a:pt x="10511" y="44675"/>
                  <a:pt x="11908" y="44675"/>
                </a:cubicBezTo>
                <a:cubicBezTo>
                  <a:pt x="12792" y="44675"/>
                  <a:pt x="13676" y="44681"/>
                  <a:pt x="14563" y="44692"/>
                </a:cubicBezTo>
                <a:cubicBezTo>
                  <a:pt x="15665" y="44706"/>
                  <a:pt x="16753" y="44734"/>
                  <a:pt x="17840" y="44762"/>
                </a:cubicBezTo>
                <a:cubicBezTo>
                  <a:pt x="19235" y="44804"/>
                  <a:pt x="20616" y="44859"/>
                  <a:pt x="21997" y="44929"/>
                </a:cubicBezTo>
                <a:cubicBezTo>
                  <a:pt x="24159" y="45027"/>
                  <a:pt x="26335" y="45138"/>
                  <a:pt x="28497" y="45264"/>
                </a:cubicBezTo>
                <a:cubicBezTo>
                  <a:pt x="29460" y="45320"/>
                  <a:pt x="30422" y="45375"/>
                  <a:pt x="31385" y="45431"/>
                </a:cubicBezTo>
                <a:cubicBezTo>
                  <a:pt x="32361" y="45487"/>
                  <a:pt x="33323" y="45543"/>
                  <a:pt x="34286" y="45599"/>
                </a:cubicBezTo>
                <a:cubicBezTo>
                  <a:pt x="36769" y="45752"/>
                  <a:pt x="39252" y="45892"/>
                  <a:pt x="41748" y="46017"/>
                </a:cubicBezTo>
                <a:cubicBezTo>
                  <a:pt x="43241" y="46087"/>
                  <a:pt x="44747" y="46157"/>
                  <a:pt x="46254" y="46212"/>
                </a:cubicBezTo>
                <a:cubicBezTo>
                  <a:pt x="47886" y="46268"/>
                  <a:pt x="49504" y="46310"/>
                  <a:pt x="51136" y="46338"/>
                </a:cubicBezTo>
                <a:cubicBezTo>
                  <a:pt x="51988" y="46350"/>
                  <a:pt x="52838" y="46357"/>
                  <a:pt x="53687" y="46357"/>
                </a:cubicBezTo>
                <a:cubicBezTo>
                  <a:pt x="54726" y="46357"/>
                  <a:pt x="55762" y="46347"/>
                  <a:pt x="56799" y="46324"/>
                </a:cubicBezTo>
                <a:cubicBezTo>
                  <a:pt x="57496" y="46296"/>
                  <a:pt x="58194" y="46282"/>
                  <a:pt x="58891" y="46254"/>
                </a:cubicBezTo>
                <a:cubicBezTo>
                  <a:pt x="59114" y="46240"/>
                  <a:pt x="59338" y="46226"/>
                  <a:pt x="59547" y="46226"/>
                </a:cubicBezTo>
                <a:cubicBezTo>
                  <a:pt x="59770" y="46212"/>
                  <a:pt x="59993" y="46198"/>
                  <a:pt x="60216" y="46184"/>
                </a:cubicBezTo>
                <a:lnTo>
                  <a:pt x="60188" y="45766"/>
                </a:lnTo>
                <a:lnTo>
                  <a:pt x="60188" y="45696"/>
                </a:lnTo>
                <a:lnTo>
                  <a:pt x="60174" y="45613"/>
                </a:lnTo>
                <a:cubicBezTo>
                  <a:pt x="60147" y="45013"/>
                  <a:pt x="60119" y="44427"/>
                  <a:pt x="60105" y="43841"/>
                </a:cubicBezTo>
                <a:cubicBezTo>
                  <a:pt x="60077" y="43367"/>
                  <a:pt x="60063" y="23211"/>
                  <a:pt x="60049" y="22751"/>
                </a:cubicBezTo>
                <a:cubicBezTo>
                  <a:pt x="60021" y="22151"/>
                  <a:pt x="60007" y="21551"/>
                  <a:pt x="59993" y="20951"/>
                </a:cubicBezTo>
                <a:cubicBezTo>
                  <a:pt x="59979" y="20310"/>
                  <a:pt x="59965" y="19682"/>
                  <a:pt x="59951" y="19040"/>
                </a:cubicBezTo>
                <a:cubicBezTo>
                  <a:pt x="59909" y="17701"/>
                  <a:pt x="59895" y="16362"/>
                  <a:pt x="59881" y="15037"/>
                </a:cubicBezTo>
                <a:cubicBezTo>
                  <a:pt x="59881" y="14549"/>
                  <a:pt x="59868" y="14075"/>
                  <a:pt x="59868" y="13601"/>
                </a:cubicBezTo>
                <a:cubicBezTo>
                  <a:pt x="59868" y="12610"/>
                  <a:pt x="59854" y="11634"/>
                  <a:pt x="59854" y="10643"/>
                </a:cubicBezTo>
                <a:cubicBezTo>
                  <a:pt x="59868" y="9639"/>
                  <a:pt x="59868" y="8635"/>
                  <a:pt x="59881" y="7617"/>
                </a:cubicBezTo>
                <a:cubicBezTo>
                  <a:pt x="59895" y="6654"/>
                  <a:pt x="59909" y="5678"/>
                  <a:pt x="59937" y="4715"/>
                </a:cubicBezTo>
                <a:cubicBezTo>
                  <a:pt x="59951" y="4311"/>
                  <a:pt x="59965" y="3892"/>
                  <a:pt x="59979" y="3488"/>
                </a:cubicBezTo>
                <a:cubicBezTo>
                  <a:pt x="60007" y="3125"/>
                  <a:pt x="60021" y="2748"/>
                  <a:pt x="60035" y="2386"/>
                </a:cubicBezTo>
                <a:cubicBezTo>
                  <a:pt x="60063" y="2093"/>
                  <a:pt x="60077" y="1786"/>
                  <a:pt x="60105" y="1493"/>
                </a:cubicBezTo>
                <a:cubicBezTo>
                  <a:pt x="60119" y="1354"/>
                  <a:pt x="60119" y="1214"/>
                  <a:pt x="60133" y="1089"/>
                </a:cubicBezTo>
                <a:cubicBezTo>
                  <a:pt x="60147" y="977"/>
                  <a:pt x="60160" y="865"/>
                  <a:pt x="60174" y="754"/>
                </a:cubicBezTo>
                <a:cubicBezTo>
                  <a:pt x="60174" y="712"/>
                  <a:pt x="60188" y="670"/>
                  <a:pt x="60188" y="628"/>
                </a:cubicBezTo>
                <a:lnTo>
                  <a:pt x="60244" y="238"/>
                </a:lnTo>
                <a:lnTo>
                  <a:pt x="60202" y="196"/>
                </a:lnTo>
                <a:lnTo>
                  <a:pt x="59742" y="238"/>
                </a:lnTo>
                <a:cubicBezTo>
                  <a:pt x="59310" y="280"/>
                  <a:pt x="58891" y="307"/>
                  <a:pt x="58459" y="335"/>
                </a:cubicBezTo>
                <a:cubicBezTo>
                  <a:pt x="57510" y="419"/>
                  <a:pt x="56562" y="475"/>
                  <a:pt x="55599" y="545"/>
                </a:cubicBezTo>
                <a:cubicBezTo>
                  <a:pt x="53451" y="670"/>
                  <a:pt x="51303" y="768"/>
                  <a:pt x="49155" y="824"/>
                </a:cubicBezTo>
                <a:cubicBezTo>
                  <a:pt x="47230" y="879"/>
                  <a:pt x="45319" y="907"/>
                  <a:pt x="43408" y="921"/>
                </a:cubicBezTo>
                <a:cubicBezTo>
                  <a:pt x="42516" y="921"/>
                  <a:pt x="41609" y="921"/>
                  <a:pt x="40716" y="907"/>
                </a:cubicBezTo>
                <a:cubicBezTo>
                  <a:pt x="40130" y="907"/>
                  <a:pt x="38987" y="893"/>
                  <a:pt x="38987" y="893"/>
                </a:cubicBezTo>
                <a:lnTo>
                  <a:pt x="38973" y="1563"/>
                </a:lnTo>
                <a:cubicBezTo>
                  <a:pt x="38973" y="1563"/>
                  <a:pt x="39293" y="1563"/>
                  <a:pt x="39768" y="1577"/>
                </a:cubicBezTo>
                <a:cubicBezTo>
                  <a:pt x="40716" y="1591"/>
                  <a:pt x="41665" y="1591"/>
                  <a:pt x="42613" y="1591"/>
                </a:cubicBezTo>
                <a:cubicBezTo>
                  <a:pt x="44622" y="1591"/>
                  <a:pt x="46644" y="1563"/>
                  <a:pt x="48667" y="1507"/>
                </a:cubicBezTo>
                <a:cubicBezTo>
                  <a:pt x="50759" y="1451"/>
                  <a:pt x="52851" y="1368"/>
                  <a:pt x="54930" y="1242"/>
                </a:cubicBezTo>
                <a:cubicBezTo>
                  <a:pt x="55822" y="1200"/>
                  <a:pt x="56715" y="1130"/>
                  <a:pt x="57608" y="1075"/>
                </a:cubicBezTo>
                <a:cubicBezTo>
                  <a:pt x="58124" y="1033"/>
                  <a:pt x="58640" y="991"/>
                  <a:pt x="59156" y="963"/>
                </a:cubicBezTo>
                <a:cubicBezTo>
                  <a:pt x="59268" y="949"/>
                  <a:pt x="59365" y="935"/>
                  <a:pt x="59477" y="935"/>
                </a:cubicBezTo>
                <a:cubicBezTo>
                  <a:pt x="59463" y="1103"/>
                  <a:pt x="59449" y="1270"/>
                  <a:pt x="59435" y="1423"/>
                </a:cubicBezTo>
                <a:lnTo>
                  <a:pt x="59407" y="1856"/>
                </a:lnTo>
                <a:cubicBezTo>
                  <a:pt x="59379" y="2177"/>
                  <a:pt x="59365" y="2483"/>
                  <a:pt x="59351" y="2804"/>
                </a:cubicBezTo>
                <a:cubicBezTo>
                  <a:pt x="59310" y="3585"/>
                  <a:pt x="59282" y="4380"/>
                  <a:pt x="59254" y="5162"/>
                </a:cubicBezTo>
                <a:cubicBezTo>
                  <a:pt x="59240" y="6082"/>
                  <a:pt x="59226" y="7003"/>
                  <a:pt x="59212" y="7937"/>
                </a:cubicBezTo>
                <a:cubicBezTo>
                  <a:pt x="59198" y="8384"/>
                  <a:pt x="59198" y="8816"/>
                  <a:pt x="59198" y="9262"/>
                </a:cubicBezTo>
                <a:cubicBezTo>
                  <a:pt x="59198" y="9834"/>
                  <a:pt x="59198" y="10406"/>
                  <a:pt x="59198" y="10992"/>
                </a:cubicBezTo>
                <a:cubicBezTo>
                  <a:pt x="59198" y="11857"/>
                  <a:pt x="59198" y="12722"/>
                  <a:pt x="59198" y="13601"/>
                </a:cubicBezTo>
                <a:cubicBezTo>
                  <a:pt x="59212" y="15219"/>
                  <a:pt x="59240" y="16851"/>
                  <a:pt x="59268" y="18469"/>
                </a:cubicBezTo>
                <a:cubicBezTo>
                  <a:pt x="59282" y="19557"/>
                  <a:pt x="59310" y="20645"/>
                  <a:pt x="59351" y="21719"/>
                </a:cubicBezTo>
                <a:cubicBezTo>
                  <a:pt x="59365" y="22207"/>
                  <a:pt x="59379" y="42390"/>
                  <a:pt x="59393" y="42879"/>
                </a:cubicBezTo>
                <a:cubicBezTo>
                  <a:pt x="59407" y="43325"/>
                  <a:pt x="59421" y="43785"/>
                  <a:pt x="59449" y="44232"/>
                </a:cubicBezTo>
                <a:cubicBezTo>
                  <a:pt x="59449" y="44469"/>
                  <a:pt x="59463" y="44720"/>
                  <a:pt x="59477" y="44957"/>
                </a:cubicBezTo>
                <a:cubicBezTo>
                  <a:pt x="59491" y="45069"/>
                  <a:pt x="59491" y="45180"/>
                  <a:pt x="59491" y="45306"/>
                </a:cubicBezTo>
                <a:cubicBezTo>
                  <a:pt x="59505" y="45375"/>
                  <a:pt x="59505" y="45459"/>
                  <a:pt x="59505" y="45543"/>
                </a:cubicBezTo>
                <a:cubicBezTo>
                  <a:pt x="58933" y="45571"/>
                  <a:pt x="58361" y="45599"/>
                  <a:pt x="57775" y="45613"/>
                </a:cubicBezTo>
                <a:cubicBezTo>
                  <a:pt x="56185" y="45668"/>
                  <a:pt x="54581" y="45682"/>
                  <a:pt x="52977" y="45682"/>
                </a:cubicBezTo>
                <a:cubicBezTo>
                  <a:pt x="51289" y="45668"/>
                  <a:pt x="49601" y="45640"/>
                  <a:pt x="47914" y="45585"/>
                </a:cubicBezTo>
                <a:cubicBezTo>
                  <a:pt x="45947" y="45529"/>
                  <a:pt x="43980" y="45445"/>
                  <a:pt x="42013" y="45348"/>
                </a:cubicBezTo>
                <a:cubicBezTo>
                  <a:pt x="40897" y="45292"/>
                  <a:pt x="39782" y="45236"/>
                  <a:pt x="38666" y="45180"/>
                </a:cubicBezTo>
                <a:cubicBezTo>
                  <a:pt x="37620" y="45124"/>
                  <a:pt x="36573" y="45055"/>
                  <a:pt x="35541" y="44999"/>
                </a:cubicBezTo>
                <a:cubicBezTo>
                  <a:pt x="35137" y="44971"/>
                  <a:pt x="34732" y="44943"/>
                  <a:pt x="34328" y="44929"/>
                </a:cubicBezTo>
                <a:cubicBezTo>
                  <a:pt x="33044" y="44845"/>
                  <a:pt x="31747" y="44776"/>
                  <a:pt x="30464" y="44692"/>
                </a:cubicBezTo>
                <a:cubicBezTo>
                  <a:pt x="28539" y="44580"/>
                  <a:pt x="26600" y="44469"/>
                  <a:pt x="24675" y="44371"/>
                </a:cubicBezTo>
                <a:cubicBezTo>
                  <a:pt x="23155" y="44301"/>
                  <a:pt x="21635" y="44232"/>
                  <a:pt x="20128" y="44162"/>
                </a:cubicBezTo>
                <a:cubicBezTo>
                  <a:pt x="18859" y="44120"/>
                  <a:pt x="17589" y="44078"/>
                  <a:pt x="16334" y="44050"/>
                </a:cubicBezTo>
                <a:cubicBezTo>
                  <a:pt x="14967" y="44008"/>
                  <a:pt x="13614" y="43995"/>
                  <a:pt x="12247" y="43995"/>
                </a:cubicBezTo>
                <a:cubicBezTo>
                  <a:pt x="11933" y="43991"/>
                  <a:pt x="11618" y="43989"/>
                  <a:pt x="11303" y="43989"/>
                </a:cubicBezTo>
                <a:cubicBezTo>
                  <a:pt x="10440" y="43989"/>
                  <a:pt x="9572" y="44002"/>
                  <a:pt x="8704" y="44022"/>
                </a:cubicBezTo>
                <a:cubicBezTo>
                  <a:pt x="7923" y="44036"/>
                  <a:pt x="7128" y="44064"/>
                  <a:pt x="6347" y="44092"/>
                </a:cubicBezTo>
                <a:cubicBezTo>
                  <a:pt x="5050" y="44148"/>
                  <a:pt x="3752" y="44232"/>
                  <a:pt x="2455" y="44329"/>
                </a:cubicBezTo>
                <a:cubicBezTo>
                  <a:pt x="2037" y="44357"/>
                  <a:pt x="1632" y="44399"/>
                  <a:pt x="1214" y="44441"/>
                </a:cubicBezTo>
                <a:cubicBezTo>
                  <a:pt x="1144" y="44441"/>
                  <a:pt x="1074" y="44455"/>
                  <a:pt x="1005" y="44455"/>
                </a:cubicBezTo>
                <a:cubicBezTo>
                  <a:pt x="935" y="44469"/>
                  <a:pt x="865" y="44469"/>
                  <a:pt x="795" y="44483"/>
                </a:cubicBezTo>
                <a:lnTo>
                  <a:pt x="795" y="44455"/>
                </a:lnTo>
                <a:cubicBezTo>
                  <a:pt x="795" y="44371"/>
                  <a:pt x="809" y="44301"/>
                  <a:pt x="809" y="44232"/>
                </a:cubicBezTo>
                <a:cubicBezTo>
                  <a:pt x="823" y="44134"/>
                  <a:pt x="837" y="44050"/>
                  <a:pt x="837" y="43953"/>
                </a:cubicBezTo>
                <a:cubicBezTo>
                  <a:pt x="851" y="43757"/>
                  <a:pt x="865" y="43548"/>
                  <a:pt x="879" y="43353"/>
                </a:cubicBezTo>
                <a:cubicBezTo>
                  <a:pt x="907" y="43004"/>
                  <a:pt x="921" y="22974"/>
                  <a:pt x="935" y="22625"/>
                </a:cubicBezTo>
                <a:cubicBezTo>
                  <a:pt x="949" y="22249"/>
                  <a:pt x="949" y="21858"/>
                  <a:pt x="963" y="21468"/>
                </a:cubicBezTo>
                <a:cubicBezTo>
                  <a:pt x="963" y="21063"/>
                  <a:pt x="963" y="20659"/>
                  <a:pt x="963" y="20254"/>
                </a:cubicBezTo>
                <a:cubicBezTo>
                  <a:pt x="963" y="19333"/>
                  <a:pt x="949" y="18413"/>
                  <a:pt x="935" y="17506"/>
                </a:cubicBezTo>
                <a:cubicBezTo>
                  <a:pt x="907" y="16404"/>
                  <a:pt x="879" y="15316"/>
                  <a:pt x="851" y="14214"/>
                </a:cubicBezTo>
                <a:cubicBezTo>
                  <a:pt x="823" y="13391"/>
                  <a:pt x="809" y="12568"/>
                  <a:pt x="781" y="11731"/>
                </a:cubicBezTo>
                <a:cubicBezTo>
                  <a:pt x="767" y="11215"/>
                  <a:pt x="753" y="10685"/>
                  <a:pt x="740" y="10169"/>
                </a:cubicBezTo>
                <a:cubicBezTo>
                  <a:pt x="726" y="9569"/>
                  <a:pt x="712" y="8984"/>
                  <a:pt x="698" y="8398"/>
                </a:cubicBezTo>
                <a:cubicBezTo>
                  <a:pt x="684" y="7477"/>
                  <a:pt x="670" y="6556"/>
                  <a:pt x="670" y="5650"/>
                </a:cubicBezTo>
                <a:cubicBezTo>
                  <a:pt x="670" y="4785"/>
                  <a:pt x="670" y="3920"/>
                  <a:pt x="698" y="3069"/>
                </a:cubicBezTo>
                <a:cubicBezTo>
                  <a:pt x="698" y="2707"/>
                  <a:pt x="712" y="2358"/>
                  <a:pt x="740" y="1995"/>
                </a:cubicBezTo>
                <a:cubicBezTo>
                  <a:pt x="753" y="1619"/>
                  <a:pt x="781" y="1256"/>
                  <a:pt x="809" y="879"/>
                </a:cubicBezTo>
                <a:lnTo>
                  <a:pt x="851" y="879"/>
                </a:lnTo>
                <a:cubicBezTo>
                  <a:pt x="1325" y="851"/>
                  <a:pt x="1786" y="838"/>
                  <a:pt x="2260" y="810"/>
                </a:cubicBezTo>
                <a:cubicBezTo>
                  <a:pt x="3097" y="782"/>
                  <a:pt x="3948" y="754"/>
                  <a:pt x="4799" y="726"/>
                </a:cubicBezTo>
                <a:cubicBezTo>
                  <a:pt x="6556" y="684"/>
                  <a:pt x="8314" y="670"/>
                  <a:pt x="10071" y="670"/>
                </a:cubicBezTo>
                <a:cubicBezTo>
                  <a:pt x="12136" y="684"/>
                  <a:pt x="14200" y="726"/>
                  <a:pt x="16264" y="782"/>
                </a:cubicBezTo>
                <a:cubicBezTo>
                  <a:pt x="17506" y="824"/>
                  <a:pt x="18747" y="865"/>
                  <a:pt x="19989" y="907"/>
                </a:cubicBezTo>
                <a:cubicBezTo>
                  <a:pt x="20198" y="921"/>
                  <a:pt x="20421" y="935"/>
                  <a:pt x="20630" y="935"/>
                </a:cubicBezTo>
                <a:cubicBezTo>
                  <a:pt x="20853" y="949"/>
                  <a:pt x="20853" y="949"/>
                  <a:pt x="21063" y="963"/>
                </a:cubicBezTo>
                <a:lnTo>
                  <a:pt x="20993" y="294"/>
                </a:lnTo>
                <a:cubicBezTo>
                  <a:pt x="18775" y="196"/>
                  <a:pt x="16878" y="126"/>
                  <a:pt x="14674" y="70"/>
                </a:cubicBezTo>
                <a:cubicBezTo>
                  <a:pt x="13489" y="42"/>
                  <a:pt x="12303" y="29"/>
                  <a:pt x="11117" y="15"/>
                </a:cubicBezTo>
                <a:cubicBezTo>
                  <a:pt x="10476" y="15"/>
                  <a:pt x="9820" y="1"/>
                  <a:pt x="9178" y="1"/>
                </a:cubicBezTo>
                <a:close/>
              </a:path>
            </a:pathLst>
          </a:custGeom>
          <a:solidFill>
            <a:srgbClr val="243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47"/>
          <p:cNvSpPr/>
          <p:nvPr/>
        </p:nvSpPr>
        <p:spPr>
          <a:xfrm>
            <a:off x="7177723" y="1066350"/>
            <a:ext cx="623219" cy="294192"/>
          </a:xfrm>
          <a:custGeom>
            <a:avLst/>
            <a:gdLst/>
            <a:ahLst/>
            <a:cxnLst/>
            <a:rect l="l" t="t" r="r" b="b"/>
            <a:pathLst>
              <a:path w="19250" h="9087" extrusionOk="0">
                <a:moveTo>
                  <a:pt x="3251" y="670"/>
                </a:moveTo>
                <a:cubicBezTo>
                  <a:pt x="3460" y="670"/>
                  <a:pt x="3669" y="684"/>
                  <a:pt x="3893" y="684"/>
                </a:cubicBezTo>
                <a:cubicBezTo>
                  <a:pt x="4311" y="698"/>
                  <a:pt x="4730" y="712"/>
                  <a:pt x="5148" y="726"/>
                </a:cubicBezTo>
                <a:cubicBezTo>
                  <a:pt x="5608" y="753"/>
                  <a:pt x="6069" y="781"/>
                  <a:pt x="6543" y="809"/>
                </a:cubicBezTo>
                <a:cubicBezTo>
                  <a:pt x="6738" y="823"/>
                  <a:pt x="6933" y="837"/>
                  <a:pt x="7129" y="851"/>
                </a:cubicBezTo>
                <a:cubicBezTo>
                  <a:pt x="7226" y="865"/>
                  <a:pt x="7310" y="865"/>
                  <a:pt x="7408" y="865"/>
                </a:cubicBezTo>
                <a:cubicBezTo>
                  <a:pt x="8328" y="935"/>
                  <a:pt x="9263" y="1005"/>
                  <a:pt x="10197" y="1060"/>
                </a:cubicBezTo>
                <a:cubicBezTo>
                  <a:pt x="11034" y="1116"/>
                  <a:pt x="11871" y="1144"/>
                  <a:pt x="12722" y="1158"/>
                </a:cubicBezTo>
                <a:cubicBezTo>
                  <a:pt x="13154" y="1172"/>
                  <a:pt x="13601" y="1172"/>
                  <a:pt x="14047" y="1172"/>
                </a:cubicBezTo>
                <a:cubicBezTo>
                  <a:pt x="14563" y="1158"/>
                  <a:pt x="15079" y="1144"/>
                  <a:pt x="15595" y="1116"/>
                </a:cubicBezTo>
                <a:cubicBezTo>
                  <a:pt x="16139" y="1088"/>
                  <a:pt x="16683" y="1046"/>
                  <a:pt x="17214" y="991"/>
                </a:cubicBezTo>
                <a:cubicBezTo>
                  <a:pt x="17451" y="977"/>
                  <a:pt x="17688" y="949"/>
                  <a:pt x="17911" y="921"/>
                </a:cubicBezTo>
                <a:lnTo>
                  <a:pt x="18218" y="879"/>
                </a:lnTo>
                <a:cubicBezTo>
                  <a:pt x="18260" y="879"/>
                  <a:pt x="18302" y="879"/>
                  <a:pt x="18357" y="865"/>
                </a:cubicBezTo>
                <a:cubicBezTo>
                  <a:pt x="18413" y="865"/>
                  <a:pt x="18469" y="851"/>
                  <a:pt x="18525" y="851"/>
                </a:cubicBezTo>
                <a:lnTo>
                  <a:pt x="18525" y="935"/>
                </a:lnTo>
                <a:cubicBezTo>
                  <a:pt x="18469" y="1507"/>
                  <a:pt x="18427" y="2079"/>
                  <a:pt x="18385" y="2650"/>
                </a:cubicBezTo>
                <a:cubicBezTo>
                  <a:pt x="18343" y="3208"/>
                  <a:pt x="18302" y="3766"/>
                  <a:pt x="18274" y="4324"/>
                </a:cubicBezTo>
                <a:cubicBezTo>
                  <a:pt x="18232" y="5119"/>
                  <a:pt x="18218" y="5914"/>
                  <a:pt x="18218" y="6696"/>
                </a:cubicBezTo>
                <a:cubicBezTo>
                  <a:pt x="18218" y="7016"/>
                  <a:pt x="18218" y="7337"/>
                  <a:pt x="18218" y="7644"/>
                </a:cubicBezTo>
                <a:cubicBezTo>
                  <a:pt x="18232" y="7839"/>
                  <a:pt x="18232" y="8035"/>
                  <a:pt x="18232" y="8230"/>
                </a:cubicBezTo>
                <a:cubicBezTo>
                  <a:pt x="18232" y="8258"/>
                  <a:pt x="18232" y="8300"/>
                  <a:pt x="18232" y="8342"/>
                </a:cubicBezTo>
                <a:lnTo>
                  <a:pt x="18176" y="8342"/>
                </a:lnTo>
                <a:cubicBezTo>
                  <a:pt x="17758" y="8369"/>
                  <a:pt x="17353" y="8397"/>
                  <a:pt x="16935" y="8397"/>
                </a:cubicBezTo>
                <a:cubicBezTo>
                  <a:pt x="16542" y="8414"/>
                  <a:pt x="16155" y="8420"/>
                  <a:pt x="15769" y="8420"/>
                </a:cubicBezTo>
                <a:cubicBezTo>
                  <a:pt x="15497" y="8420"/>
                  <a:pt x="15225" y="8417"/>
                  <a:pt x="14954" y="8411"/>
                </a:cubicBezTo>
                <a:cubicBezTo>
                  <a:pt x="14159" y="8383"/>
                  <a:pt x="13378" y="8355"/>
                  <a:pt x="12583" y="8300"/>
                </a:cubicBezTo>
                <a:cubicBezTo>
                  <a:pt x="12262" y="8286"/>
                  <a:pt x="11927" y="8272"/>
                  <a:pt x="11606" y="8244"/>
                </a:cubicBezTo>
                <a:cubicBezTo>
                  <a:pt x="11467" y="8244"/>
                  <a:pt x="11327" y="8230"/>
                  <a:pt x="11188" y="8216"/>
                </a:cubicBezTo>
                <a:cubicBezTo>
                  <a:pt x="10713" y="8188"/>
                  <a:pt x="10253" y="8160"/>
                  <a:pt x="9779" y="8132"/>
                </a:cubicBezTo>
                <a:cubicBezTo>
                  <a:pt x="9430" y="8104"/>
                  <a:pt x="9081" y="8090"/>
                  <a:pt x="8733" y="8063"/>
                </a:cubicBezTo>
                <a:cubicBezTo>
                  <a:pt x="8454" y="8049"/>
                  <a:pt x="8175" y="8035"/>
                  <a:pt x="7896" y="8021"/>
                </a:cubicBezTo>
                <a:cubicBezTo>
                  <a:pt x="7631" y="8007"/>
                  <a:pt x="7380" y="7993"/>
                  <a:pt x="7129" y="7979"/>
                </a:cubicBezTo>
                <a:cubicBezTo>
                  <a:pt x="6892" y="7979"/>
                  <a:pt x="6654" y="7965"/>
                  <a:pt x="6431" y="7965"/>
                </a:cubicBezTo>
                <a:cubicBezTo>
                  <a:pt x="6071" y="7957"/>
                  <a:pt x="5712" y="7953"/>
                  <a:pt x="5354" y="7953"/>
                </a:cubicBezTo>
                <a:cubicBezTo>
                  <a:pt x="4393" y="7953"/>
                  <a:pt x="3439" y="7985"/>
                  <a:pt x="2484" y="8076"/>
                </a:cubicBezTo>
                <a:cubicBezTo>
                  <a:pt x="2247" y="8104"/>
                  <a:pt x="2024" y="8132"/>
                  <a:pt x="1786" y="8160"/>
                </a:cubicBezTo>
                <a:cubicBezTo>
                  <a:pt x="1647" y="8174"/>
                  <a:pt x="1493" y="8202"/>
                  <a:pt x="1340" y="8216"/>
                </a:cubicBezTo>
                <a:lnTo>
                  <a:pt x="1242" y="8230"/>
                </a:lnTo>
                <a:lnTo>
                  <a:pt x="1131" y="8244"/>
                </a:lnTo>
                <a:cubicBezTo>
                  <a:pt x="1145" y="8090"/>
                  <a:pt x="1145" y="7937"/>
                  <a:pt x="1145" y="7784"/>
                </a:cubicBezTo>
                <a:cubicBezTo>
                  <a:pt x="1145" y="7491"/>
                  <a:pt x="1145" y="7212"/>
                  <a:pt x="1131" y="6933"/>
                </a:cubicBezTo>
                <a:cubicBezTo>
                  <a:pt x="1089" y="6347"/>
                  <a:pt x="1033" y="5775"/>
                  <a:pt x="963" y="5203"/>
                </a:cubicBezTo>
                <a:cubicBezTo>
                  <a:pt x="936" y="4966"/>
                  <a:pt x="908" y="4743"/>
                  <a:pt x="894" y="4520"/>
                </a:cubicBezTo>
                <a:cubicBezTo>
                  <a:pt x="866" y="4269"/>
                  <a:pt x="838" y="4017"/>
                  <a:pt x="810" y="3766"/>
                </a:cubicBezTo>
                <a:cubicBezTo>
                  <a:pt x="768" y="3418"/>
                  <a:pt x="740" y="3069"/>
                  <a:pt x="712" y="2720"/>
                </a:cubicBezTo>
                <a:cubicBezTo>
                  <a:pt x="698" y="2511"/>
                  <a:pt x="698" y="2302"/>
                  <a:pt x="684" y="2079"/>
                </a:cubicBezTo>
                <a:cubicBezTo>
                  <a:pt x="671" y="1758"/>
                  <a:pt x="671" y="1437"/>
                  <a:pt x="684" y="1102"/>
                </a:cubicBezTo>
                <a:cubicBezTo>
                  <a:pt x="684" y="991"/>
                  <a:pt x="684" y="879"/>
                  <a:pt x="684" y="767"/>
                </a:cubicBezTo>
                <a:lnTo>
                  <a:pt x="712" y="767"/>
                </a:lnTo>
                <a:cubicBezTo>
                  <a:pt x="852" y="753"/>
                  <a:pt x="977" y="753"/>
                  <a:pt x="1103" y="740"/>
                </a:cubicBezTo>
                <a:cubicBezTo>
                  <a:pt x="1354" y="726"/>
                  <a:pt x="1605" y="712"/>
                  <a:pt x="1856" y="698"/>
                </a:cubicBezTo>
                <a:cubicBezTo>
                  <a:pt x="2261" y="684"/>
                  <a:pt x="2679" y="670"/>
                  <a:pt x="3084" y="670"/>
                </a:cubicBezTo>
                <a:close/>
                <a:moveTo>
                  <a:pt x="2944" y="0"/>
                </a:moveTo>
                <a:cubicBezTo>
                  <a:pt x="2763" y="0"/>
                  <a:pt x="2568" y="14"/>
                  <a:pt x="2386" y="14"/>
                </a:cubicBezTo>
                <a:cubicBezTo>
                  <a:pt x="1982" y="28"/>
                  <a:pt x="1577" y="42"/>
                  <a:pt x="1159" y="70"/>
                </a:cubicBezTo>
                <a:cubicBezTo>
                  <a:pt x="963" y="70"/>
                  <a:pt x="754" y="84"/>
                  <a:pt x="559" y="112"/>
                </a:cubicBezTo>
                <a:cubicBezTo>
                  <a:pt x="392" y="126"/>
                  <a:pt x="210" y="140"/>
                  <a:pt x="43" y="154"/>
                </a:cubicBezTo>
                <a:lnTo>
                  <a:pt x="29" y="474"/>
                </a:lnTo>
                <a:cubicBezTo>
                  <a:pt x="29" y="572"/>
                  <a:pt x="15" y="656"/>
                  <a:pt x="15" y="753"/>
                </a:cubicBezTo>
                <a:cubicBezTo>
                  <a:pt x="15" y="921"/>
                  <a:pt x="1" y="1102"/>
                  <a:pt x="1" y="1270"/>
                </a:cubicBezTo>
                <a:cubicBezTo>
                  <a:pt x="1" y="1660"/>
                  <a:pt x="15" y="2037"/>
                  <a:pt x="29" y="2427"/>
                </a:cubicBezTo>
                <a:cubicBezTo>
                  <a:pt x="43" y="2818"/>
                  <a:pt x="85" y="3208"/>
                  <a:pt x="113" y="3599"/>
                </a:cubicBezTo>
                <a:cubicBezTo>
                  <a:pt x="140" y="3906"/>
                  <a:pt x="182" y="4227"/>
                  <a:pt x="210" y="4534"/>
                </a:cubicBezTo>
                <a:cubicBezTo>
                  <a:pt x="238" y="4771"/>
                  <a:pt x="266" y="5022"/>
                  <a:pt x="294" y="5273"/>
                </a:cubicBezTo>
                <a:cubicBezTo>
                  <a:pt x="378" y="5928"/>
                  <a:pt x="447" y="6584"/>
                  <a:pt x="475" y="7254"/>
                </a:cubicBezTo>
                <a:cubicBezTo>
                  <a:pt x="475" y="7519"/>
                  <a:pt x="475" y="7798"/>
                  <a:pt x="475" y="8063"/>
                </a:cubicBezTo>
                <a:cubicBezTo>
                  <a:pt x="475" y="8174"/>
                  <a:pt x="461" y="8300"/>
                  <a:pt x="461" y="8411"/>
                </a:cubicBezTo>
                <a:cubicBezTo>
                  <a:pt x="447" y="8467"/>
                  <a:pt x="447" y="8523"/>
                  <a:pt x="447" y="8593"/>
                </a:cubicBezTo>
                <a:lnTo>
                  <a:pt x="405" y="8997"/>
                </a:lnTo>
                <a:lnTo>
                  <a:pt x="461" y="9039"/>
                </a:lnTo>
                <a:lnTo>
                  <a:pt x="866" y="8969"/>
                </a:lnTo>
                <a:cubicBezTo>
                  <a:pt x="1215" y="8913"/>
                  <a:pt x="1563" y="8858"/>
                  <a:pt x="1912" y="8816"/>
                </a:cubicBezTo>
                <a:cubicBezTo>
                  <a:pt x="2554" y="8732"/>
                  <a:pt x="3195" y="8676"/>
                  <a:pt x="3837" y="8648"/>
                </a:cubicBezTo>
                <a:cubicBezTo>
                  <a:pt x="4419" y="8628"/>
                  <a:pt x="4993" y="8615"/>
                  <a:pt x="5571" y="8615"/>
                </a:cubicBezTo>
                <a:cubicBezTo>
                  <a:pt x="5783" y="8615"/>
                  <a:pt x="5995" y="8617"/>
                  <a:pt x="6208" y="8620"/>
                </a:cubicBezTo>
                <a:cubicBezTo>
                  <a:pt x="6431" y="8634"/>
                  <a:pt x="6668" y="8634"/>
                  <a:pt x="6892" y="8648"/>
                </a:cubicBezTo>
                <a:cubicBezTo>
                  <a:pt x="7171" y="8648"/>
                  <a:pt x="7450" y="8662"/>
                  <a:pt x="7728" y="8676"/>
                </a:cubicBezTo>
                <a:cubicBezTo>
                  <a:pt x="8049" y="8690"/>
                  <a:pt x="8370" y="8704"/>
                  <a:pt x="8691" y="8732"/>
                </a:cubicBezTo>
                <a:cubicBezTo>
                  <a:pt x="9040" y="8746"/>
                  <a:pt x="9388" y="8774"/>
                  <a:pt x="9737" y="8788"/>
                </a:cubicBezTo>
                <a:cubicBezTo>
                  <a:pt x="9835" y="8802"/>
                  <a:pt x="9932" y="8802"/>
                  <a:pt x="10016" y="8816"/>
                </a:cubicBezTo>
                <a:cubicBezTo>
                  <a:pt x="10741" y="8858"/>
                  <a:pt x="11467" y="8913"/>
                  <a:pt x="12192" y="8955"/>
                </a:cubicBezTo>
                <a:cubicBezTo>
                  <a:pt x="13280" y="9011"/>
                  <a:pt x="14354" y="9067"/>
                  <a:pt x="15428" y="9081"/>
                </a:cubicBezTo>
                <a:cubicBezTo>
                  <a:pt x="15611" y="9085"/>
                  <a:pt x="15794" y="9086"/>
                  <a:pt x="15978" y="9086"/>
                </a:cubicBezTo>
                <a:cubicBezTo>
                  <a:pt x="16478" y="9086"/>
                  <a:pt x="16978" y="9073"/>
                  <a:pt x="17479" y="9053"/>
                </a:cubicBezTo>
                <a:cubicBezTo>
                  <a:pt x="17674" y="9039"/>
                  <a:pt x="17883" y="9025"/>
                  <a:pt x="18078" y="9011"/>
                </a:cubicBezTo>
                <a:cubicBezTo>
                  <a:pt x="18232" y="9011"/>
                  <a:pt x="18385" y="8997"/>
                  <a:pt x="18539" y="8983"/>
                </a:cubicBezTo>
                <a:cubicBezTo>
                  <a:pt x="18664" y="8969"/>
                  <a:pt x="18804" y="8955"/>
                  <a:pt x="18929" y="8955"/>
                </a:cubicBezTo>
                <a:cubicBezTo>
                  <a:pt x="18915" y="8760"/>
                  <a:pt x="18915" y="8565"/>
                  <a:pt x="18915" y="8383"/>
                </a:cubicBezTo>
                <a:cubicBezTo>
                  <a:pt x="18901" y="8132"/>
                  <a:pt x="18901" y="7881"/>
                  <a:pt x="18887" y="7630"/>
                </a:cubicBezTo>
                <a:cubicBezTo>
                  <a:pt x="18887" y="6988"/>
                  <a:pt x="18887" y="6333"/>
                  <a:pt x="18901" y="5691"/>
                </a:cubicBezTo>
                <a:cubicBezTo>
                  <a:pt x="18915" y="5105"/>
                  <a:pt x="18943" y="4506"/>
                  <a:pt x="18971" y="3920"/>
                </a:cubicBezTo>
                <a:cubicBezTo>
                  <a:pt x="18985" y="3613"/>
                  <a:pt x="19013" y="3292"/>
                  <a:pt x="19027" y="2985"/>
                </a:cubicBezTo>
                <a:cubicBezTo>
                  <a:pt x="19055" y="2706"/>
                  <a:pt x="19069" y="2427"/>
                  <a:pt x="19097" y="2148"/>
                </a:cubicBezTo>
                <a:cubicBezTo>
                  <a:pt x="19097" y="2037"/>
                  <a:pt x="19111" y="1925"/>
                  <a:pt x="19124" y="1828"/>
                </a:cubicBezTo>
                <a:cubicBezTo>
                  <a:pt x="19152" y="1409"/>
                  <a:pt x="19180" y="1005"/>
                  <a:pt x="19222" y="586"/>
                </a:cubicBezTo>
                <a:lnTo>
                  <a:pt x="19250" y="112"/>
                </a:lnTo>
                <a:lnTo>
                  <a:pt x="19222" y="70"/>
                </a:lnTo>
                <a:lnTo>
                  <a:pt x="18804" y="140"/>
                </a:lnTo>
                <a:cubicBezTo>
                  <a:pt x="18539" y="168"/>
                  <a:pt x="18274" y="209"/>
                  <a:pt x="18009" y="237"/>
                </a:cubicBezTo>
                <a:cubicBezTo>
                  <a:pt x="17451" y="307"/>
                  <a:pt x="16893" y="349"/>
                  <a:pt x="16321" y="391"/>
                </a:cubicBezTo>
                <a:cubicBezTo>
                  <a:pt x="15916" y="419"/>
                  <a:pt x="15498" y="447"/>
                  <a:pt x="15079" y="461"/>
                </a:cubicBezTo>
                <a:cubicBezTo>
                  <a:pt x="14591" y="488"/>
                  <a:pt x="14103" y="488"/>
                  <a:pt x="13615" y="502"/>
                </a:cubicBezTo>
                <a:cubicBezTo>
                  <a:pt x="12820" y="502"/>
                  <a:pt x="12011" y="474"/>
                  <a:pt x="11216" y="447"/>
                </a:cubicBezTo>
                <a:cubicBezTo>
                  <a:pt x="10727" y="419"/>
                  <a:pt x="10239" y="391"/>
                  <a:pt x="9751" y="363"/>
                </a:cubicBezTo>
                <a:cubicBezTo>
                  <a:pt x="9430" y="349"/>
                  <a:pt x="9109" y="321"/>
                  <a:pt x="8803" y="293"/>
                </a:cubicBezTo>
                <a:cubicBezTo>
                  <a:pt x="8705" y="293"/>
                  <a:pt x="8621" y="293"/>
                  <a:pt x="8524" y="279"/>
                </a:cubicBezTo>
                <a:cubicBezTo>
                  <a:pt x="8119" y="251"/>
                  <a:pt x="7715" y="223"/>
                  <a:pt x="7310" y="196"/>
                </a:cubicBezTo>
                <a:cubicBezTo>
                  <a:pt x="6654" y="140"/>
                  <a:pt x="5985" y="98"/>
                  <a:pt x="5315" y="70"/>
                </a:cubicBezTo>
                <a:cubicBezTo>
                  <a:pt x="4883" y="42"/>
                  <a:pt x="4465" y="28"/>
                  <a:pt x="4032" y="14"/>
                </a:cubicBezTo>
                <a:cubicBezTo>
                  <a:pt x="3739" y="14"/>
                  <a:pt x="3446" y="0"/>
                  <a:pt x="3153" y="0"/>
                </a:cubicBezTo>
                <a:close/>
              </a:path>
            </a:pathLst>
          </a:custGeom>
          <a:solidFill>
            <a:srgbClr val="243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47"/>
          <p:cNvSpPr/>
          <p:nvPr/>
        </p:nvSpPr>
        <p:spPr>
          <a:xfrm>
            <a:off x="6657484" y="3225873"/>
            <a:ext cx="1480443" cy="1432028"/>
          </a:xfrm>
          <a:custGeom>
            <a:avLst/>
            <a:gdLst/>
            <a:ahLst/>
            <a:cxnLst/>
            <a:rect l="l" t="t" r="r" b="b"/>
            <a:pathLst>
              <a:path w="43758" h="42327" extrusionOk="0">
                <a:moveTo>
                  <a:pt x="43032" y="0"/>
                </a:moveTo>
                <a:lnTo>
                  <a:pt x="42558" y="56"/>
                </a:lnTo>
                <a:lnTo>
                  <a:pt x="42419" y="84"/>
                </a:lnTo>
                <a:cubicBezTo>
                  <a:pt x="42167" y="112"/>
                  <a:pt x="41902" y="154"/>
                  <a:pt x="41637" y="196"/>
                </a:cubicBezTo>
                <a:cubicBezTo>
                  <a:pt x="41233" y="251"/>
                  <a:pt x="40814" y="293"/>
                  <a:pt x="40410" y="349"/>
                </a:cubicBezTo>
                <a:cubicBezTo>
                  <a:pt x="40145" y="377"/>
                  <a:pt x="39880" y="405"/>
                  <a:pt x="39601" y="433"/>
                </a:cubicBezTo>
                <a:cubicBezTo>
                  <a:pt x="39364" y="461"/>
                  <a:pt x="39127" y="489"/>
                  <a:pt x="38876" y="503"/>
                </a:cubicBezTo>
                <a:cubicBezTo>
                  <a:pt x="38834" y="516"/>
                  <a:pt x="38792" y="516"/>
                  <a:pt x="38736" y="516"/>
                </a:cubicBezTo>
                <a:cubicBezTo>
                  <a:pt x="38694" y="530"/>
                  <a:pt x="38638" y="530"/>
                  <a:pt x="38597" y="530"/>
                </a:cubicBezTo>
                <a:lnTo>
                  <a:pt x="38652" y="1200"/>
                </a:lnTo>
                <a:lnTo>
                  <a:pt x="39141" y="1158"/>
                </a:lnTo>
                <a:cubicBezTo>
                  <a:pt x="39420" y="1130"/>
                  <a:pt x="39712" y="1102"/>
                  <a:pt x="39991" y="1074"/>
                </a:cubicBezTo>
                <a:cubicBezTo>
                  <a:pt x="40215" y="1047"/>
                  <a:pt x="40452" y="1019"/>
                  <a:pt x="40675" y="991"/>
                </a:cubicBezTo>
                <a:cubicBezTo>
                  <a:pt x="40940" y="963"/>
                  <a:pt x="41205" y="921"/>
                  <a:pt x="41470" y="893"/>
                </a:cubicBezTo>
                <a:cubicBezTo>
                  <a:pt x="41596" y="879"/>
                  <a:pt x="41721" y="851"/>
                  <a:pt x="41847" y="837"/>
                </a:cubicBezTo>
                <a:cubicBezTo>
                  <a:pt x="42056" y="809"/>
                  <a:pt x="42251" y="782"/>
                  <a:pt x="42460" y="754"/>
                </a:cubicBezTo>
                <a:cubicBezTo>
                  <a:pt x="42460" y="879"/>
                  <a:pt x="42474" y="991"/>
                  <a:pt x="42488" y="1102"/>
                </a:cubicBezTo>
                <a:cubicBezTo>
                  <a:pt x="42488" y="1200"/>
                  <a:pt x="42502" y="1312"/>
                  <a:pt x="42502" y="1409"/>
                </a:cubicBezTo>
                <a:cubicBezTo>
                  <a:pt x="42530" y="1674"/>
                  <a:pt x="42544" y="1953"/>
                  <a:pt x="42558" y="2218"/>
                </a:cubicBezTo>
                <a:cubicBezTo>
                  <a:pt x="42586" y="2637"/>
                  <a:pt x="42614" y="3041"/>
                  <a:pt x="42642" y="3460"/>
                </a:cubicBezTo>
                <a:cubicBezTo>
                  <a:pt x="42656" y="3725"/>
                  <a:pt x="42670" y="3976"/>
                  <a:pt x="42670" y="4241"/>
                </a:cubicBezTo>
                <a:lnTo>
                  <a:pt x="42684" y="4380"/>
                </a:lnTo>
                <a:lnTo>
                  <a:pt x="42711" y="4938"/>
                </a:lnTo>
                <a:cubicBezTo>
                  <a:pt x="42753" y="5845"/>
                  <a:pt x="42781" y="6738"/>
                  <a:pt x="42823" y="7630"/>
                </a:cubicBezTo>
                <a:cubicBezTo>
                  <a:pt x="42837" y="8230"/>
                  <a:pt x="42865" y="8816"/>
                  <a:pt x="42879" y="9416"/>
                </a:cubicBezTo>
                <a:cubicBezTo>
                  <a:pt x="42893" y="9723"/>
                  <a:pt x="42907" y="10029"/>
                  <a:pt x="42907" y="10350"/>
                </a:cubicBezTo>
                <a:cubicBezTo>
                  <a:pt x="42949" y="11396"/>
                  <a:pt x="42962" y="12443"/>
                  <a:pt x="42990" y="13489"/>
                </a:cubicBezTo>
                <a:cubicBezTo>
                  <a:pt x="43018" y="14814"/>
                  <a:pt x="43046" y="16139"/>
                  <a:pt x="43060" y="17464"/>
                </a:cubicBezTo>
                <a:cubicBezTo>
                  <a:pt x="43074" y="18636"/>
                  <a:pt x="43088" y="19821"/>
                  <a:pt x="43088" y="20993"/>
                </a:cubicBezTo>
                <a:cubicBezTo>
                  <a:pt x="43088" y="22095"/>
                  <a:pt x="43088" y="23197"/>
                  <a:pt x="43074" y="24299"/>
                </a:cubicBezTo>
                <a:cubicBezTo>
                  <a:pt x="43074" y="24899"/>
                  <a:pt x="43060" y="25485"/>
                  <a:pt x="43060" y="26084"/>
                </a:cubicBezTo>
                <a:cubicBezTo>
                  <a:pt x="43046" y="26559"/>
                  <a:pt x="43032" y="27033"/>
                  <a:pt x="43032" y="27507"/>
                </a:cubicBezTo>
                <a:cubicBezTo>
                  <a:pt x="43018" y="27981"/>
                  <a:pt x="43004" y="28442"/>
                  <a:pt x="42990" y="28902"/>
                </a:cubicBezTo>
                <a:cubicBezTo>
                  <a:pt x="42976" y="29237"/>
                  <a:pt x="42962" y="29558"/>
                  <a:pt x="42962" y="29878"/>
                </a:cubicBezTo>
                <a:cubicBezTo>
                  <a:pt x="42935" y="30618"/>
                  <a:pt x="42893" y="31357"/>
                  <a:pt x="42851" y="32096"/>
                </a:cubicBezTo>
                <a:cubicBezTo>
                  <a:pt x="42823" y="32668"/>
                  <a:pt x="42781" y="33240"/>
                  <a:pt x="42739" y="33812"/>
                </a:cubicBezTo>
                <a:cubicBezTo>
                  <a:pt x="42697" y="34370"/>
                  <a:pt x="42656" y="34914"/>
                  <a:pt x="42600" y="35458"/>
                </a:cubicBezTo>
                <a:cubicBezTo>
                  <a:pt x="42558" y="35862"/>
                  <a:pt x="42516" y="36281"/>
                  <a:pt x="42460" y="36685"/>
                </a:cubicBezTo>
                <a:cubicBezTo>
                  <a:pt x="42446" y="36741"/>
                  <a:pt x="42432" y="36811"/>
                  <a:pt x="42432" y="36881"/>
                </a:cubicBezTo>
                <a:cubicBezTo>
                  <a:pt x="42419" y="36964"/>
                  <a:pt x="42405" y="37048"/>
                  <a:pt x="42391" y="37132"/>
                </a:cubicBezTo>
                <a:cubicBezTo>
                  <a:pt x="42391" y="37187"/>
                  <a:pt x="42377" y="37229"/>
                  <a:pt x="42377" y="37285"/>
                </a:cubicBezTo>
                <a:cubicBezTo>
                  <a:pt x="42349" y="37466"/>
                  <a:pt x="42321" y="37634"/>
                  <a:pt x="42279" y="37815"/>
                </a:cubicBezTo>
                <a:cubicBezTo>
                  <a:pt x="42265" y="37927"/>
                  <a:pt x="42237" y="38052"/>
                  <a:pt x="42223" y="38164"/>
                </a:cubicBezTo>
                <a:cubicBezTo>
                  <a:pt x="42181" y="38373"/>
                  <a:pt x="42126" y="38582"/>
                  <a:pt x="42084" y="38791"/>
                </a:cubicBezTo>
                <a:cubicBezTo>
                  <a:pt x="42056" y="38917"/>
                  <a:pt x="42014" y="39043"/>
                  <a:pt x="41972" y="39168"/>
                </a:cubicBezTo>
                <a:cubicBezTo>
                  <a:pt x="41944" y="39280"/>
                  <a:pt x="41916" y="39391"/>
                  <a:pt x="41875" y="39503"/>
                </a:cubicBezTo>
                <a:cubicBezTo>
                  <a:pt x="41833" y="39587"/>
                  <a:pt x="41805" y="39670"/>
                  <a:pt x="41777" y="39754"/>
                </a:cubicBezTo>
                <a:cubicBezTo>
                  <a:pt x="41735" y="39838"/>
                  <a:pt x="41693" y="39921"/>
                  <a:pt x="41637" y="40005"/>
                </a:cubicBezTo>
                <a:cubicBezTo>
                  <a:pt x="40884" y="40075"/>
                  <a:pt x="40145" y="40158"/>
                  <a:pt x="39392" y="40228"/>
                </a:cubicBezTo>
                <a:cubicBezTo>
                  <a:pt x="37313" y="40423"/>
                  <a:pt x="35235" y="40619"/>
                  <a:pt x="33171" y="40786"/>
                </a:cubicBezTo>
                <a:cubicBezTo>
                  <a:pt x="31092" y="40954"/>
                  <a:pt x="29028" y="41107"/>
                  <a:pt x="26963" y="41246"/>
                </a:cubicBezTo>
                <a:cubicBezTo>
                  <a:pt x="25917" y="41302"/>
                  <a:pt x="24871" y="41372"/>
                  <a:pt x="23839" y="41414"/>
                </a:cubicBezTo>
                <a:cubicBezTo>
                  <a:pt x="22737" y="41470"/>
                  <a:pt x="21649" y="41525"/>
                  <a:pt x="20561" y="41553"/>
                </a:cubicBezTo>
                <a:cubicBezTo>
                  <a:pt x="19557" y="41595"/>
                  <a:pt x="18552" y="41623"/>
                  <a:pt x="17548" y="41637"/>
                </a:cubicBezTo>
                <a:cubicBezTo>
                  <a:pt x="16655" y="41651"/>
                  <a:pt x="15777" y="41651"/>
                  <a:pt x="14884" y="41651"/>
                </a:cubicBezTo>
                <a:cubicBezTo>
                  <a:pt x="14159" y="41651"/>
                  <a:pt x="13419" y="41637"/>
                  <a:pt x="12680" y="41623"/>
                </a:cubicBezTo>
                <a:cubicBezTo>
                  <a:pt x="12025" y="41609"/>
                  <a:pt x="11369" y="41581"/>
                  <a:pt x="10727" y="41553"/>
                </a:cubicBezTo>
                <a:cubicBezTo>
                  <a:pt x="10114" y="41525"/>
                  <a:pt x="9500" y="41484"/>
                  <a:pt x="8886" y="41442"/>
                </a:cubicBezTo>
                <a:cubicBezTo>
                  <a:pt x="8258" y="41386"/>
                  <a:pt x="7645" y="41330"/>
                  <a:pt x="7031" y="41260"/>
                </a:cubicBezTo>
                <a:cubicBezTo>
                  <a:pt x="6529" y="41205"/>
                  <a:pt x="6027" y="41135"/>
                  <a:pt x="5525" y="41051"/>
                </a:cubicBezTo>
                <a:cubicBezTo>
                  <a:pt x="5050" y="40981"/>
                  <a:pt x="4576" y="40884"/>
                  <a:pt x="4116" y="40786"/>
                </a:cubicBezTo>
                <a:cubicBezTo>
                  <a:pt x="3697" y="40689"/>
                  <a:pt x="3279" y="40591"/>
                  <a:pt x="2874" y="40465"/>
                </a:cubicBezTo>
                <a:cubicBezTo>
                  <a:pt x="2665" y="40396"/>
                  <a:pt x="2456" y="40326"/>
                  <a:pt x="2247" y="40242"/>
                </a:cubicBezTo>
                <a:cubicBezTo>
                  <a:pt x="2121" y="40200"/>
                  <a:pt x="1996" y="40158"/>
                  <a:pt x="1884" y="40103"/>
                </a:cubicBezTo>
                <a:lnTo>
                  <a:pt x="1884" y="40089"/>
                </a:lnTo>
                <a:cubicBezTo>
                  <a:pt x="1884" y="39893"/>
                  <a:pt x="1884" y="39698"/>
                  <a:pt x="1884" y="39503"/>
                </a:cubicBezTo>
                <a:cubicBezTo>
                  <a:pt x="1898" y="39252"/>
                  <a:pt x="1898" y="39001"/>
                  <a:pt x="1898" y="38764"/>
                </a:cubicBezTo>
                <a:cubicBezTo>
                  <a:pt x="1898" y="38178"/>
                  <a:pt x="1898" y="37592"/>
                  <a:pt x="1884" y="37006"/>
                </a:cubicBezTo>
                <a:cubicBezTo>
                  <a:pt x="1884" y="36337"/>
                  <a:pt x="1870" y="35667"/>
                  <a:pt x="1870" y="34997"/>
                </a:cubicBezTo>
                <a:cubicBezTo>
                  <a:pt x="1856" y="34216"/>
                  <a:pt x="1842" y="33449"/>
                  <a:pt x="1828" y="32668"/>
                </a:cubicBezTo>
                <a:cubicBezTo>
                  <a:pt x="1800" y="31692"/>
                  <a:pt x="1786" y="30701"/>
                  <a:pt x="1758" y="29725"/>
                </a:cubicBezTo>
                <a:cubicBezTo>
                  <a:pt x="1744" y="28790"/>
                  <a:pt x="1717" y="27870"/>
                  <a:pt x="1703" y="26935"/>
                </a:cubicBezTo>
                <a:cubicBezTo>
                  <a:pt x="1647" y="24899"/>
                  <a:pt x="1591" y="22876"/>
                  <a:pt x="1535" y="20840"/>
                </a:cubicBezTo>
                <a:cubicBezTo>
                  <a:pt x="1479" y="18733"/>
                  <a:pt x="1410" y="16627"/>
                  <a:pt x="1340" y="14507"/>
                </a:cubicBezTo>
                <a:cubicBezTo>
                  <a:pt x="1298" y="13321"/>
                  <a:pt x="1256" y="12136"/>
                  <a:pt x="1214" y="10936"/>
                </a:cubicBezTo>
                <a:cubicBezTo>
                  <a:pt x="1187" y="10141"/>
                  <a:pt x="1159" y="9346"/>
                  <a:pt x="1131" y="8551"/>
                </a:cubicBezTo>
                <a:cubicBezTo>
                  <a:pt x="1103" y="7672"/>
                  <a:pt x="1061" y="6779"/>
                  <a:pt x="1033" y="5901"/>
                </a:cubicBezTo>
                <a:cubicBezTo>
                  <a:pt x="1005" y="5287"/>
                  <a:pt x="977" y="4659"/>
                  <a:pt x="949" y="4045"/>
                </a:cubicBezTo>
                <a:cubicBezTo>
                  <a:pt x="922" y="3488"/>
                  <a:pt x="894" y="2944"/>
                  <a:pt x="866" y="2400"/>
                </a:cubicBezTo>
                <a:cubicBezTo>
                  <a:pt x="852" y="2162"/>
                  <a:pt x="838" y="1939"/>
                  <a:pt x="824" y="1716"/>
                </a:cubicBezTo>
                <a:cubicBezTo>
                  <a:pt x="810" y="1451"/>
                  <a:pt x="782" y="1186"/>
                  <a:pt x="768" y="921"/>
                </a:cubicBezTo>
                <a:cubicBezTo>
                  <a:pt x="768" y="879"/>
                  <a:pt x="754" y="851"/>
                  <a:pt x="754" y="809"/>
                </a:cubicBezTo>
                <a:cubicBezTo>
                  <a:pt x="754" y="768"/>
                  <a:pt x="754" y="740"/>
                  <a:pt x="740" y="712"/>
                </a:cubicBezTo>
                <a:lnTo>
                  <a:pt x="2512" y="712"/>
                </a:lnTo>
                <a:cubicBezTo>
                  <a:pt x="3084" y="712"/>
                  <a:pt x="3655" y="726"/>
                  <a:pt x="4227" y="740"/>
                </a:cubicBezTo>
                <a:lnTo>
                  <a:pt x="4813" y="740"/>
                </a:lnTo>
                <a:lnTo>
                  <a:pt x="4827" y="70"/>
                </a:lnTo>
                <a:cubicBezTo>
                  <a:pt x="4255" y="70"/>
                  <a:pt x="3697" y="56"/>
                  <a:pt x="3139" y="42"/>
                </a:cubicBezTo>
                <a:lnTo>
                  <a:pt x="601" y="42"/>
                </a:lnTo>
                <a:lnTo>
                  <a:pt x="1" y="56"/>
                </a:lnTo>
                <a:lnTo>
                  <a:pt x="57" y="447"/>
                </a:lnTo>
                <a:cubicBezTo>
                  <a:pt x="57" y="489"/>
                  <a:pt x="57" y="530"/>
                  <a:pt x="71" y="586"/>
                </a:cubicBezTo>
                <a:cubicBezTo>
                  <a:pt x="71" y="656"/>
                  <a:pt x="85" y="740"/>
                  <a:pt x="85" y="809"/>
                </a:cubicBezTo>
                <a:cubicBezTo>
                  <a:pt x="99" y="977"/>
                  <a:pt x="112" y="1130"/>
                  <a:pt x="126" y="1284"/>
                </a:cubicBezTo>
                <a:cubicBezTo>
                  <a:pt x="154" y="1744"/>
                  <a:pt x="182" y="2190"/>
                  <a:pt x="210" y="2651"/>
                </a:cubicBezTo>
                <a:cubicBezTo>
                  <a:pt x="238" y="3250"/>
                  <a:pt x="266" y="3864"/>
                  <a:pt x="294" y="4478"/>
                </a:cubicBezTo>
                <a:cubicBezTo>
                  <a:pt x="322" y="5064"/>
                  <a:pt x="350" y="5650"/>
                  <a:pt x="378" y="6235"/>
                </a:cubicBezTo>
                <a:cubicBezTo>
                  <a:pt x="433" y="7812"/>
                  <a:pt x="503" y="9388"/>
                  <a:pt x="559" y="10964"/>
                </a:cubicBezTo>
                <a:cubicBezTo>
                  <a:pt x="615" y="12847"/>
                  <a:pt x="684" y="14730"/>
                  <a:pt x="740" y="16613"/>
                </a:cubicBezTo>
                <a:cubicBezTo>
                  <a:pt x="824" y="19166"/>
                  <a:pt x="894" y="21704"/>
                  <a:pt x="963" y="24257"/>
                </a:cubicBezTo>
                <a:cubicBezTo>
                  <a:pt x="991" y="25568"/>
                  <a:pt x="1033" y="26865"/>
                  <a:pt x="1061" y="28163"/>
                </a:cubicBezTo>
                <a:cubicBezTo>
                  <a:pt x="1089" y="29195"/>
                  <a:pt x="1103" y="30213"/>
                  <a:pt x="1131" y="31245"/>
                </a:cubicBezTo>
                <a:cubicBezTo>
                  <a:pt x="1145" y="32124"/>
                  <a:pt x="1159" y="33003"/>
                  <a:pt x="1173" y="33882"/>
                </a:cubicBezTo>
                <a:cubicBezTo>
                  <a:pt x="1187" y="34788"/>
                  <a:pt x="1200" y="35695"/>
                  <a:pt x="1214" y="36616"/>
                </a:cubicBezTo>
                <a:cubicBezTo>
                  <a:pt x="1214" y="37257"/>
                  <a:pt x="1228" y="37913"/>
                  <a:pt x="1228" y="38554"/>
                </a:cubicBezTo>
                <a:cubicBezTo>
                  <a:pt x="1228" y="38847"/>
                  <a:pt x="1228" y="39126"/>
                  <a:pt x="1228" y="39419"/>
                </a:cubicBezTo>
                <a:cubicBezTo>
                  <a:pt x="1214" y="39656"/>
                  <a:pt x="1214" y="39893"/>
                  <a:pt x="1214" y="40145"/>
                </a:cubicBezTo>
                <a:cubicBezTo>
                  <a:pt x="1200" y="40186"/>
                  <a:pt x="1200" y="40214"/>
                  <a:pt x="1200" y="40256"/>
                </a:cubicBezTo>
                <a:cubicBezTo>
                  <a:pt x="1200" y="40354"/>
                  <a:pt x="1200" y="40437"/>
                  <a:pt x="1200" y="40535"/>
                </a:cubicBezTo>
                <a:lnTo>
                  <a:pt x="1424" y="40633"/>
                </a:lnTo>
                <a:lnTo>
                  <a:pt x="1438" y="40647"/>
                </a:lnTo>
                <a:lnTo>
                  <a:pt x="1452" y="40661"/>
                </a:lnTo>
                <a:cubicBezTo>
                  <a:pt x="1549" y="40689"/>
                  <a:pt x="1633" y="40730"/>
                  <a:pt x="1731" y="40772"/>
                </a:cubicBezTo>
                <a:cubicBezTo>
                  <a:pt x="2037" y="40898"/>
                  <a:pt x="2358" y="41009"/>
                  <a:pt x="2679" y="41107"/>
                </a:cubicBezTo>
                <a:cubicBezTo>
                  <a:pt x="3042" y="41219"/>
                  <a:pt x="3418" y="41316"/>
                  <a:pt x="3809" y="41400"/>
                </a:cubicBezTo>
                <a:cubicBezTo>
                  <a:pt x="4283" y="41511"/>
                  <a:pt x="4757" y="41609"/>
                  <a:pt x="5232" y="41679"/>
                </a:cubicBezTo>
                <a:cubicBezTo>
                  <a:pt x="5734" y="41763"/>
                  <a:pt x="6250" y="41832"/>
                  <a:pt x="6752" y="41902"/>
                </a:cubicBezTo>
                <a:cubicBezTo>
                  <a:pt x="7324" y="41972"/>
                  <a:pt x="7896" y="42028"/>
                  <a:pt x="8468" y="42083"/>
                </a:cubicBezTo>
                <a:cubicBezTo>
                  <a:pt x="9137" y="42139"/>
                  <a:pt x="9793" y="42181"/>
                  <a:pt x="10462" y="42209"/>
                </a:cubicBezTo>
                <a:cubicBezTo>
                  <a:pt x="11188" y="42251"/>
                  <a:pt x="11927" y="42279"/>
                  <a:pt x="12652" y="42293"/>
                </a:cubicBezTo>
                <a:cubicBezTo>
                  <a:pt x="13350" y="42307"/>
                  <a:pt x="14033" y="42320"/>
                  <a:pt x="14717" y="42320"/>
                </a:cubicBezTo>
                <a:cubicBezTo>
                  <a:pt x="14994" y="42325"/>
                  <a:pt x="15272" y="42326"/>
                  <a:pt x="15550" y="42326"/>
                </a:cubicBezTo>
                <a:cubicBezTo>
                  <a:pt x="16220" y="42326"/>
                  <a:pt x="16887" y="42316"/>
                  <a:pt x="17548" y="42307"/>
                </a:cubicBezTo>
                <a:cubicBezTo>
                  <a:pt x="18566" y="42293"/>
                  <a:pt x="19571" y="42265"/>
                  <a:pt x="20589" y="42237"/>
                </a:cubicBezTo>
                <a:cubicBezTo>
                  <a:pt x="21830" y="42195"/>
                  <a:pt x="23086" y="42139"/>
                  <a:pt x="24327" y="42069"/>
                </a:cubicBezTo>
                <a:cubicBezTo>
                  <a:pt x="25150" y="42028"/>
                  <a:pt x="25987" y="41972"/>
                  <a:pt x="26810" y="41930"/>
                </a:cubicBezTo>
                <a:cubicBezTo>
                  <a:pt x="27368" y="41888"/>
                  <a:pt x="27926" y="41860"/>
                  <a:pt x="28470" y="41818"/>
                </a:cubicBezTo>
                <a:cubicBezTo>
                  <a:pt x="30297" y="41693"/>
                  <a:pt x="32111" y="41553"/>
                  <a:pt x="33938" y="41400"/>
                </a:cubicBezTo>
                <a:cubicBezTo>
                  <a:pt x="35500" y="41260"/>
                  <a:pt x="37062" y="41121"/>
                  <a:pt x="38624" y="40981"/>
                </a:cubicBezTo>
                <a:cubicBezTo>
                  <a:pt x="39280" y="40912"/>
                  <a:pt x="39936" y="40842"/>
                  <a:pt x="40591" y="40786"/>
                </a:cubicBezTo>
                <a:cubicBezTo>
                  <a:pt x="41065" y="40730"/>
                  <a:pt x="41540" y="40689"/>
                  <a:pt x="42014" y="40633"/>
                </a:cubicBezTo>
                <a:lnTo>
                  <a:pt x="42112" y="40507"/>
                </a:lnTo>
                <a:cubicBezTo>
                  <a:pt x="42126" y="40493"/>
                  <a:pt x="42140" y="40465"/>
                  <a:pt x="42153" y="40451"/>
                </a:cubicBezTo>
                <a:cubicBezTo>
                  <a:pt x="42195" y="40382"/>
                  <a:pt x="42237" y="40326"/>
                  <a:pt x="42265" y="40256"/>
                </a:cubicBezTo>
                <a:cubicBezTo>
                  <a:pt x="42307" y="40186"/>
                  <a:pt x="42349" y="40103"/>
                  <a:pt x="42391" y="40019"/>
                </a:cubicBezTo>
                <a:cubicBezTo>
                  <a:pt x="42432" y="39921"/>
                  <a:pt x="42460" y="39824"/>
                  <a:pt x="42502" y="39726"/>
                </a:cubicBezTo>
                <a:cubicBezTo>
                  <a:pt x="42530" y="39656"/>
                  <a:pt x="42544" y="39587"/>
                  <a:pt x="42572" y="39503"/>
                </a:cubicBezTo>
                <a:cubicBezTo>
                  <a:pt x="42656" y="39266"/>
                  <a:pt x="42725" y="39001"/>
                  <a:pt x="42781" y="38750"/>
                </a:cubicBezTo>
                <a:cubicBezTo>
                  <a:pt x="42795" y="38652"/>
                  <a:pt x="42823" y="38554"/>
                  <a:pt x="42837" y="38457"/>
                </a:cubicBezTo>
                <a:cubicBezTo>
                  <a:pt x="42879" y="38275"/>
                  <a:pt x="42921" y="38094"/>
                  <a:pt x="42949" y="37899"/>
                </a:cubicBezTo>
                <a:cubicBezTo>
                  <a:pt x="43018" y="37536"/>
                  <a:pt x="43060" y="37173"/>
                  <a:pt x="43116" y="36811"/>
                </a:cubicBezTo>
                <a:cubicBezTo>
                  <a:pt x="43172" y="36323"/>
                  <a:pt x="43228" y="35848"/>
                  <a:pt x="43283" y="35374"/>
                </a:cubicBezTo>
                <a:cubicBezTo>
                  <a:pt x="43325" y="34872"/>
                  <a:pt x="43367" y="34370"/>
                  <a:pt x="43409" y="33868"/>
                </a:cubicBezTo>
                <a:cubicBezTo>
                  <a:pt x="43451" y="33268"/>
                  <a:pt x="43493" y="32654"/>
                  <a:pt x="43520" y="32054"/>
                </a:cubicBezTo>
                <a:cubicBezTo>
                  <a:pt x="43548" y="31747"/>
                  <a:pt x="43562" y="31441"/>
                  <a:pt x="43576" y="31134"/>
                </a:cubicBezTo>
                <a:cubicBezTo>
                  <a:pt x="43590" y="30757"/>
                  <a:pt x="43604" y="30380"/>
                  <a:pt x="43618" y="30004"/>
                </a:cubicBezTo>
                <a:cubicBezTo>
                  <a:pt x="43660" y="29181"/>
                  <a:pt x="43674" y="28344"/>
                  <a:pt x="43702" y="27521"/>
                </a:cubicBezTo>
                <a:cubicBezTo>
                  <a:pt x="43716" y="27047"/>
                  <a:pt x="43716" y="26573"/>
                  <a:pt x="43730" y="26084"/>
                </a:cubicBezTo>
                <a:cubicBezTo>
                  <a:pt x="43744" y="24815"/>
                  <a:pt x="43758" y="23546"/>
                  <a:pt x="43758" y="22276"/>
                </a:cubicBezTo>
                <a:cubicBezTo>
                  <a:pt x="43758" y="20672"/>
                  <a:pt x="43758" y="19054"/>
                  <a:pt x="43730" y="17450"/>
                </a:cubicBezTo>
                <a:cubicBezTo>
                  <a:pt x="43716" y="16125"/>
                  <a:pt x="43688" y="14800"/>
                  <a:pt x="43660" y="13475"/>
                </a:cubicBezTo>
                <a:cubicBezTo>
                  <a:pt x="43660" y="13266"/>
                  <a:pt x="43660" y="13070"/>
                  <a:pt x="43646" y="12861"/>
                </a:cubicBezTo>
                <a:cubicBezTo>
                  <a:pt x="43632" y="12205"/>
                  <a:pt x="43618" y="11550"/>
                  <a:pt x="43604" y="10894"/>
                </a:cubicBezTo>
                <a:cubicBezTo>
                  <a:pt x="43590" y="10573"/>
                  <a:pt x="43576" y="10267"/>
                  <a:pt x="43576" y="9946"/>
                </a:cubicBezTo>
                <a:cubicBezTo>
                  <a:pt x="43562" y="9764"/>
                  <a:pt x="43562" y="9569"/>
                  <a:pt x="43548" y="9388"/>
                </a:cubicBezTo>
                <a:lnTo>
                  <a:pt x="43520" y="8300"/>
                </a:lnTo>
                <a:cubicBezTo>
                  <a:pt x="43479" y="7323"/>
                  <a:pt x="43437" y="6333"/>
                  <a:pt x="43395" y="5357"/>
                </a:cubicBezTo>
                <a:cubicBezTo>
                  <a:pt x="43381" y="4785"/>
                  <a:pt x="43353" y="4227"/>
                  <a:pt x="43325" y="3669"/>
                </a:cubicBezTo>
                <a:cubicBezTo>
                  <a:pt x="43297" y="3348"/>
                  <a:pt x="43283" y="3027"/>
                  <a:pt x="43269" y="2706"/>
                </a:cubicBezTo>
                <a:cubicBezTo>
                  <a:pt x="43241" y="2372"/>
                  <a:pt x="43228" y="2037"/>
                  <a:pt x="43200" y="1688"/>
                </a:cubicBezTo>
                <a:cubicBezTo>
                  <a:pt x="43186" y="1479"/>
                  <a:pt x="43172" y="1256"/>
                  <a:pt x="43158" y="1047"/>
                </a:cubicBezTo>
                <a:cubicBezTo>
                  <a:pt x="43144" y="907"/>
                  <a:pt x="43130" y="768"/>
                  <a:pt x="43116" y="628"/>
                </a:cubicBezTo>
                <a:cubicBezTo>
                  <a:pt x="43116" y="586"/>
                  <a:pt x="43102" y="530"/>
                  <a:pt x="43102" y="475"/>
                </a:cubicBezTo>
                <a:lnTo>
                  <a:pt x="43088" y="349"/>
                </a:lnTo>
                <a:lnTo>
                  <a:pt x="43032" y="0"/>
                </a:lnTo>
                <a:close/>
              </a:path>
            </a:pathLst>
          </a:custGeom>
          <a:solidFill>
            <a:srgbClr val="243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47"/>
          <p:cNvSpPr/>
          <p:nvPr/>
        </p:nvSpPr>
        <p:spPr>
          <a:xfrm>
            <a:off x="6832569" y="3080527"/>
            <a:ext cx="1190701" cy="365290"/>
          </a:xfrm>
          <a:custGeom>
            <a:avLst/>
            <a:gdLst/>
            <a:ahLst/>
            <a:cxnLst/>
            <a:rect l="l" t="t" r="r" b="b"/>
            <a:pathLst>
              <a:path w="35194" h="10797" extrusionOk="0">
                <a:moveTo>
                  <a:pt x="35193" y="656"/>
                </a:moveTo>
                <a:cubicBezTo>
                  <a:pt x="20756" y="1897"/>
                  <a:pt x="11843" y="0"/>
                  <a:pt x="350" y="656"/>
                </a:cubicBezTo>
                <a:cubicBezTo>
                  <a:pt x="1" y="4436"/>
                  <a:pt x="1535" y="7212"/>
                  <a:pt x="1117" y="10211"/>
                </a:cubicBezTo>
                <a:cubicBezTo>
                  <a:pt x="12024" y="9011"/>
                  <a:pt x="23407" y="10796"/>
                  <a:pt x="34607" y="10211"/>
                </a:cubicBezTo>
                <a:cubicBezTo>
                  <a:pt x="34370" y="5900"/>
                  <a:pt x="34872" y="3139"/>
                  <a:pt x="35193" y="6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47"/>
          <p:cNvSpPr/>
          <p:nvPr/>
        </p:nvSpPr>
        <p:spPr>
          <a:xfrm>
            <a:off x="6792477" y="3048251"/>
            <a:ext cx="1204336" cy="354632"/>
          </a:xfrm>
          <a:custGeom>
            <a:avLst/>
            <a:gdLst/>
            <a:ahLst/>
            <a:cxnLst/>
            <a:rect l="l" t="t" r="r" b="b"/>
            <a:pathLst>
              <a:path w="35597" h="10482" extrusionOk="0">
                <a:moveTo>
                  <a:pt x="5496" y="661"/>
                </a:moveTo>
                <a:cubicBezTo>
                  <a:pt x="5580" y="661"/>
                  <a:pt x="5663" y="661"/>
                  <a:pt x="5761" y="675"/>
                </a:cubicBezTo>
                <a:lnTo>
                  <a:pt x="7212" y="675"/>
                </a:lnTo>
                <a:cubicBezTo>
                  <a:pt x="7979" y="689"/>
                  <a:pt x="8760" y="703"/>
                  <a:pt x="9527" y="731"/>
                </a:cubicBezTo>
                <a:cubicBezTo>
                  <a:pt x="10406" y="759"/>
                  <a:pt x="11285" y="787"/>
                  <a:pt x="12149" y="829"/>
                </a:cubicBezTo>
                <a:cubicBezTo>
                  <a:pt x="12568" y="843"/>
                  <a:pt x="12986" y="871"/>
                  <a:pt x="13405" y="884"/>
                </a:cubicBezTo>
                <a:cubicBezTo>
                  <a:pt x="13572" y="884"/>
                  <a:pt x="13740" y="898"/>
                  <a:pt x="13907" y="912"/>
                </a:cubicBezTo>
                <a:cubicBezTo>
                  <a:pt x="15664" y="982"/>
                  <a:pt x="17408" y="1066"/>
                  <a:pt x="19166" y="1136"/>
                </a:cubicBezTo>
                <a:cubicBezTo>
                  <a:pt x="20016" y="1163"/>
                  <a:pt x="20853" y="1191"/>
                  <a:pt x="21704" y="1205"/>
                </a:cubicBezTo>
                <a:cubicBezTo>
                  <a:pt x="22513" y="1219"/>
                  <a:pt x="23308" y="1233"/>
                  <a:pt x="24117" y="1233"/>
                </a:cubicBezTo>
                <a:cubicBezTo>
                  <a:pt x="24592" y="1240"/>
                  <a:pt x="25069" y="1244"/>
                  <a:pt x="25549" y="1244"/>
                </a:cubicBezTo>
                <a:cubicBezTo>
                  <a:pt x="26028" y="1244"/>
                  <a:pt x="26509" y="1240"/>
                  <a:pt x="26991" y="1233"/>
                </a:cubicBezTo>
                <a:cubicBezTo>
                  <a:pt x="27883" y="1219"/>
                  <a:pt x="28790" y="1191"/>
                  <a:pt x="29697" y="1150"/>
                </a:cubicBezTo>
                <a:cubicBezTo>
                  <a:pt x="30715" y="1122"/>
                  <a:pt x="31747" y="1066"/>
                  <a:pt x="32779" y="996"/>
                </a:cubicBezTo>
                <a:cubicBezTo>
                  <a:pt x="33379" y="954"/>
                  <a:pt x="33979" y="912"/>
                  <a:pt x="34593" y="857"/>
                </a:cubicBezTo>
                <a:lnTo>
                  <a:pt x="34858" y="843"/>
                </a:lnTo>
                <a:lnTo>
                  <a:pt x="34844" y="898"/>
                </a:lnTo>
                <a:cubicBezTo>
                  <a:pt x="34830" y="1024"/>
                  <a:pt x="34816" y="1136"/>
                  <a:pt x="34802" y="1261"/>
                </a:cubicBezTo>
                <a:cubicBezTo>
                  <a:pt x="34760" y="1540"/>
                  <a:pt x="34718" y="1833"/>
                  <a:pt x="34690" y="2112"/>
                </a:cubicBezTo>
                <a:cubicBezTo>
                  <a:pt x="34634" y="2475"/>
                  <a:pt x="34593" y="2851"/>
                  <a:pt x="34551" y="3214"/>
                </a:cubicBezTo>
                <a:cubicBezTo>
                  <a:pt x="34467" y="3856"/>
                  <a:pt x="34411" y="4483"/>
                  <a:pt x="34356" y="5125"/>
                </a:cubicBezTo>
                <a:cubicBezTo>
                  <a:pt x="34342" y="5348"/>
                  <a:pt x="34328" y="5571"/>
                  <a:pt x="34314" y="5780"/>
                </a:cubicBezTo>
                <a:cubicBezTo>
                  <a:pt x="34314" y="5906"/>
                  <a:pt x="34300" y="6018"/>
                  <a:pt x="34300" y="6143"/>
                </a:cubicBezTo>
                <a:cubicBezTo>
                  <a:pt x="34286" y="6548"/>
                  <a:pt x="34272" y="6952"/>
                  <a:pt x="34258" y="7357"/>
                </a:cubicBezTo>
                <a:cubicBezTo>
                  <a:pt x="34258" y="7677"/>
                  <a:pt x="34258" y="7984"/>
                  <a:pt x="34258" y="8305"/>
                </a:cubicBezTo>
                <a:cubicBezTo>
                  <a:pt x="34258" y="8500"/>
                  <a:pt x="34272" y="8710"/>
                  <a:pt x="34272" y="8905"/>
                </a:cubicBezTo>
                <a:cubicBezTo>
                  <a:pt x="34272" y="9142"/>
                  <a:pt x="34286" y="9365"/>
                  <a:pt x="34300" y="9588"/>
                </a:cubicBezTo>
                <a:cubicBezTo>
                  <a:pt x="34300" y="9630"/>
                  <a:pt x="34300" y="9672"/>
                  <a:pt x="34300" y="9714"/>
                </a:cubicBezTo>
                <a:cubicBezTo>
                  <a:pt x="33686" y="9742"/>
                  <a:pt x="33086" y="9756"/>
                  <a:pt x="32472" y="9784"/>
                </a:cubicBezTo>
                <a:cubicBezTo>
                  <a:pt x="31431" y="9804"/>
                  <a:pt x="30389" y="9817"/>
                  <a:pt x="29353" y="9817"/>
                </a:cubicBezTo>
                <a:cubicBezTo>
                  <a:pt x="28974" y="9817"/>
                  <a:pt x="28596" y="9815"/>
                  <a:pt x="28218" y="9812"/>
                </a:cubicBezTo>
                <a:cubicBezTo>
                  <a:pt x="26767" y="9798"/>
                  <a:pt x="25317" y="9756"/>
                  <a:pt x="23866" y="9700"/>
                </a:cubicBezTo>
                <a:cubicBezTo>
                  <a:pt x="22987" y="9672"/>
                  <a:pt x="22109" y="9644"/>
                  <a:pt x="21230" y="9602"/>
                </a:cubicBezTo>
                <a:cubicBezTo>
                  <a:pt x="21063" y="9602"/>
                  <a:pt x="20881" y="9588"/>
                  <a:pt x="20714" y="9588"/>
                </a:cubicBezTo>
                <a:cubicBezTo>
                  <a:pt x="19389" y="9533"/>
                  <a:pt x="18078" y="9477"/>
                  <a:pt x="16766" y="9421"/>
                </a:cubicBezTo>
                <a:cubicBezTo>
                  <a:pt x="14967" y="9351"/>
                  <a:pt x="13182" y="9295"/>
                  <a:pt x="11382" y="9282"/>
                </a:cubicBezTo>
                <a:cubicBezTo>
                  <a:pt x="10865" y="9275"/>
                  <a:pt x="10348" y="9272"/>
                  <a:pt x="9830" y="9272"/>
                </a:cubicBezTo>
                <a:cubicBezTo>
                  <a:pt x="8046" y="9272"/>
                  <a:pt x="6262" y="9313"/>
                  <a:pt x="4478" y="9421"/>
                </a:cubicBezTo>
                <a:cubicBezTo>
                  <a:pt x="3920" y="9449"/>
                  <a:pt x="3362" y="9491"/>
                  <a:pt x="2804" y="9533"/>
                </a:cubicBezTo>
                <a:cubicBezTo>
                  <a:pt x="2497" y="9561"/>
                  <a:pt x="2204" y="9588"/>
                  <a:pt x="1897" y="9616"/>
                </a:cubicBezTo>
                <a:cubicBezTo>
                  <a:pt x="1827" y="9616"/>
                  <a:pt x="1772" y="9630"/>
                  <a:pt x="1702" y="9630"/>
                </a:cubicBezTo>
                <a:cubicBezTo>
                  <a:pt x="1646" y="9644"/>
                  <a:pt x="1590" y="9644"/>
                  <a:pt x="1535" y="9644"/>
                </a:cubicBezTo>
                <a:lnTo>
                  <a:pt x="1535" y="9630"/>
                </a:lnTo>
                <a:cubicBezTo>
                  <a:pt x="1548" y="9533"/>
                  <a:pt x="1562" y="9421"/>
                  <a:pt x="1562" y="9323"/>
                </a:cubicBezTo>
                <a:cubicBezTo>
                  <a:pt x="1562" y="9212"/>
                  <a:pt x="1576" y="9086"/>
                  <a:pt x="1576" y="8975"/>
                </a:cubicBezTo>
                <a:cubicBezTo>
                  <a:pt x="1576" y="8891"/>
                  <a:pt x="1576" y="8807"/>
                  <a:pt x="1562" y="8724"/>
                </a:cubicBezTo>
                <a:cubicBezTo>
                  <a:pt x="1562" y="8612"/>
                  <a:pt x="1562" y="8514"/>
                  <a:pt x="1562" y="8403"/>
                </a:cubicBezTo>
                <a:cubicBezTo>
                  <a:pt x="1548" y="8263"/>
                  <a:pt x="1535" y="8110"/>
                  <a:pt x="1521" y="7970"/>
                </a:cubicBezTo>
                <a:cubicBezTo>
                  <a:pt x="1479" y="7454"/>
                  <a:pt x="1395" y="6924"/>
                  <a:pt x="1311" y="6408"/>
                </a:cubicBezTo>
                <a:cubicBezTo>
                  <a:pt x="1270" y="6241"/>
                  <a:pt x="1242" y="6073"/>
                  <a:pt x="1214" y="5906"/>
                </a:cubicBezTo>
                <a:cubicBezTo>
                  <a:pt x="1172" y="5711"/>
                  <a:pt x="1144" y="5529"/>
                  <a:pt x="1102" y="5334"/>
                </a:cubicBezTo>
                <a:cubicBezTo>
                  <a:pt x="1046" y="4985"/>
                  <a:pt x="977" y="4651"/>
                  <a:pt x="921" y="4316"/>
                </a:cubicBezTo>
                <a:cubicBezTo>
                  <a:pt x="865" y="3939"/>
                  <a:pt x="809" y="3563"/>
                  <a:pt x="767" y="3172"/>
                </a:cubicBezTo>
                <a:cubicBezTo>
                  <a:pt x="726" y="2768"/>
                  <a:pt x="698" y="2363"/>
                  <a:pt x="684" y="1959"/>
                </a:cubicBezTo>
                <a:cubicBezTo>
                  <a:pt x="670" y="1568"/>
                  <a:pt x="684" y="1177"/>
                  <a:pt x="712" y="787"/>
                </a:cubicBezTo>
                <a:lnTo>
                  <a:pt x="753" y="787"/>
                </a:lnTo>
                <a:cubicBezTo>
                  <a:pt x="1018" y="773"/>
                  <a:pt x="1283" y="759"/>
                  <a:pt x="1548" y="745"/>
                </a:cubicBezTo>
                <a:cubicBezTo>
                  <a:pt x="2079" y="731"/>
                  <a:pt x="2595" y="703"/>
                  <a:pt x="3125" y="689"/>
                </a:cubicBezTo>
                <a:cubicBezTo>
                  <a:pt x="3641" y="675"/>
                  <a:pt x="4157" y="675"/>
                  <a:pt x="4673" y="675"/>
                </a:cubicBezTo>
                <a:cubicBezTo>
                  <a:pt x="4952" y="661"/>
                  <a:pt x="5217" y="661"/>
                  <a:pt x="5496" y="661"/>
                </a:cubicBezTo>
                <a:close/>
                <a:moveTo>
                  <a:pt x="5510" y="0"/>
                </a:moveTo>
                <a:cubicBezTo>
                  <a:pt x="4506" y="0"/>
                  <a:pt x="3505" y="16"/>
                  <a:pt x="2511" y="48"/>
                </a:cubicBezTo>
                <a:cubicBezTo>
                  <a:pt x="2023" y="62"/>
                  <a:pt x="1535" y="75"/>
                  <a:pt x="1046" y="103"/>
                </a:cubicBezTo>
                <a:cubicBezTo>
                  <a:pt x="893" y="103"/>
                  <a:pt x="739" y="117"/>
                  <a:pt x="572" y="131"/>
                </a:cubicBezTo>
                <a:cubicBezTo>
                  <a:pt x="419" y="131"/>
                  <a:pt x="251" y="145"/>
                  <a:pt x="84" y="145"/>
                </a:cubicBezTo>
                <a:lnTo>
                  <a:pt x="56" y="466"/>
                </a:lnTo>
                <a:cubicBezTo>
                  <a:pt x="42" y="578"/>
                  <a:pt x="42" y="689"/>
                  <a:pt x="28" y="801"/>
                </a:cubicBezTo>
                <a:cubicBezTo>
                  <a:pt x="14" y="1010"/>
                  <a:pt x="14" y="1219"/>
                  <a:pt x="14" y="1442"/>
                </a:cubicBezTo>
                <a:cubicBezTo>
                  <a:pt x="0" y="1917"/>
                  <a:pt x="14" y="2377"/>
                  <a:pt x="56" y="2851"/>
                </a:cubicBezTo>
                <a:cubicBezTo>
                  <a:pt x="98" y="3284"/>
                  <a:pt x="154" y="3716"/>
                  <a:pt x="223" y="4148"/>
                </a:cubicBezTo>
                <a:cubicBezTo>
                  <a:pt x="251" y="4358"/>
                  <a:pt x="279" y="4553"/>
                  <a:pt x="321" y="4762"/>
                </a:cubicBezTo>
                <a:lnTo>
                  <a:pt x="391" y="5167"/>
                </a:lnTo>
                <a:cubicBezTo>
                  <a:pt x="405" y="5236"/>
                  <a:pt x="419" y="5306"/>
                  <a:pt x="433" y="5390"/>
                </a:cubicBezTo>
                <a:cubicBezTo>
                  <a:pt x="474" y="5627"/>
                  <a:pt x="516" y="5864"/>
                  <a:pt x="572" y="6101"/>
                </a:cubicBezTo>
                <a:cubicBezTo>
                  <a:pt x="642" y="6492"/>
                  <a:pt x="698" y="6868"/>
                  <a:pt x="753" y="7259"/>
                </a:cubicBezTo>
                <a:cubicBezTo>
                  <a:pt x="809" y="7566"/>
                  <a:pt x="837" y="7887"/>
                  <a:pt x="865" y="8208"/>
                </a:cubicBezTo>
                <a:cubicBezTo>
                  <a:pt x="893" y="8473"/>
                  <a:pt x="893" y="8724"/>
                  <a:pt x="893" y="8989"/>
                </a:cubicBezTo>
                <a:cubicBezTo>
                  <a:pt x="893" y="9072"/>
                  <a:pt x="893" y="9156"/>
                  <a:pt x="893" y="9240"/>
                </a:cubicBezTo>
                <a:cubicBezTo>
                  <a:pt x="893" y="9365"/>
                  <a:pt x="879" y="9477"/>
                  <a:pt x="865" y="9588"/>
                </a:cubicBezTo>
                <a:cubicBezTo>
                  <a:pt x="865" y="9714"/>
                  <a:pt x="851" y="9826"/>
                  <a:pt x="837" y="9951"/>
                </a:cubicBezTo>
                <a:cubicBezTo>
                  <a:pt x="809" y="10077"/>
                  <a:pt x="795" y="10216"/>
                  <a:pt x="781" y="10356"/>
                </a:cubicBezTo>
                <a:lnTo>
                  <a:pt x="823" y="10397"/>
                </a:lnTo>
                <a:lnTo>
                  <a:pt x="1256" y="10356"/>
                </a:lnTo>
                <a:cubicBezTo>
                  <a:pt x="1479" y="10328"/>
                  <a:pt x="1688" y="10314"/>
                  <a:pt x="1897" y="10286"/>
                </a:cubicBezTo>
                <a:cubicBezTo>
                  <a:pt x="2385" y="10244"/>
                  <a:pt x="2874" y="10202"/>
                  <a:pt x="3362" y="10160"/>
                </a:cubicBezTo>
                <a:cubicBezTo>
                  <a:pt x="5273" y="10021"/>
                  <a:pt x="7184" y="9951"/>
                  <a:pt x="9095" y="9937"/>
                </a:cubicBezTo>
                <a:cubicBezTo>
                  <a:pt x="9325" y="9936"/>
                  <a:pt x="9554" y="9935"/>
                  <a:pt x="9784" y="9935"/>
                </a:cubicBezTo>
                <a:cubicBezTo>
                  <a:pt x="11756" y="9935"/>
                  <a:pt x="13718" y="9986"/>
                  <a:pt x="15692" y="10049"/>
                </a:cubicBezTo>
                <a:cubicBezTo>
                  <a:pt x="16473" y="10077"/>
                  <a:pt x="17255" y="10118"/>
                  <a:pt x="18050" y="10146"/>
                </a:cubicBezTo>
                <a:cubicBezTo>
                  <a:pt x="18231" y="10146"/>
                  <a:pt x="18398" y="10160"/>
                  <a:pt x="18580" y="10160"/>
                </a:cubicBezTo>
                <a:cubicBezTo>
                  <a:pt x="19891" y="10216"/>
                  <a:pt x="21216" y="10272"/>
                  <a:pt x="22527" y="10328"/>
                </a:cubicBezTo>
                <a:cubicBezTo>
                  <a:pt x="24898" y="10411"/>
                  <a:pt x="27284" y="10481"/>
                  <a:pt x="29655" y="10481"/>
                </a:cubicBezTo>
                <a:cubicBezTo>
                  <a:pt x="30771" y="10481"/>
                  <a:pt x="31901" y="10467"/>
                  <a:pt x="33016" y="10425"/>
                </a:cubicBezTo>
                <a:cubicBezTo>
                  <a:pt x="33407" y="10411"/>
                  <a:pt x="33812" y="10397"/>
                  <a:pt x="34202" y="10383"/>
                </a:cubicBezTo>
                <a:cubicBezTo>
                  <a:pt x="34467" y="10370"/>
                  <a:pt x="34732" y="10356"/>
                  <a:pt x="34997" y="10342"/>
                </a:cubicBezTo>
                <a:lnTo>
                  <a:pt x="34983" y="9951"/>
                </a:lnTo>
                <a:lnTo>
                  <a:pt x="34969" y="9756"/>
                </a:lnTo>
                <a:cubicBezTo>
                  <a:pt x="34969" y="9658"/>
                  <a:pt x="34955" y="9561"/>
                  <a:pt x="34955" y="9463"/>
                </a:cubicBezTo>
                <a:cubicBezTo>
                  <a:pt x="34941" y="9128"/>
                  <a:pt x="34941" y="8807"/>
                  <a:pt x="34927" y="8473"/>
                </a:cubicBezTo>
                <a:cubicBezTo>
                  <a:pt x="34913" y="7608"/>
                  <a:pt x="34927" y="6729"/>
                  <a:pt x="34983" y="5864"/>
                </a:cubicBezTo>
                <a:cubicBezTo>
                  <a:pt x="34997" y="5627"/>
                  <a:pt x="35011" y="5404"/>
                  <a:pt x="35025" y="5181"/>
                </a:cubicBezTo>
                <a:cubicBezTo>
                  <a:pt x="35053" y="4790"/>
                  <a:pt x="35081" y="4413"/>
                  <a:pt x="35123" y="4037"/>
                </a:cubicBezTo>
                <a:cubicBezTo>
                  <a:pt x="35151" y="3716"/>
                  <a:pt x="35192" y="3409"/>
                  <a:pt x="35234" y="3088"/>
                </a:cubicBezTo>
                <a:cubicBezTo>
                  <a:pt x="35262" y="2809"/>
                  <a:pt x="35304" y="2544"/>
                  <a:pt x="35332" y="2265"/>
                </a:cubicBezTo>
                <a:cubicBezTo>
                  <a:pt x="35346" y="2154"/>
                  <a:pt x="35360" y="2056"/>
                  <a:pt x="35374" y="1945"/>
                </a:cubicBezTo>
                <a:cubicBezTo>
                  <a:pt x="35416" y="1666"/>
                  <a:pt x="35457" y="1387"/>
                  <a:pt x="35485" y="1108"/>
                </a:cubicBezTo>
                <a:cubicBezTo>
                  <a:pt x="35499" y="1010"/>
                  <a:pt x="35513" y="912"/>
                  <a:pt x="35527" y="801"/>
                </a:cubicBezTo>
                <a:cubicBezTo>
                  <a:pt x="35541" y="731"/>
                  <a:pt x="35541" y="647"/>
                  <a:pt x="35555" y="578"/>
                </a:cubicBezTo>
                <a:cubicBezTo>
                  <a:pt x="35569" y="424"/>
                  <a:pt x="35597" y="285"/>
                  <a:pt x="35597" y="145"/>
                </a:cubicBezTo>
                <a:lnTo>
                  <a:pt x="35569" y="117"/>
                </a:lnTo>
                <a:cubicBezTo>
                  <a:pt x="35360" y="131"/>
                  <a:pt x="35151" y="145"/>
                  <a:pt x="34941" y="159"/>
                </a:cubicBezTo>
                <a:cubicBezTo>
                  <a:pt x="34718" y="187"/>
                  <a:pt x="34495" y="201"/>
                  <a:pt x="34272" y="215"/>
                </a:cubicBezTo>
                <a:cubicBezTo>
                  <a:pt x="33602" y="271"/>
                  <a:pt x="32919" y="313"/>
                  <a:pt x="32235" y="354"/>
                </a:cubicBezTo>
                <a:cubicBezTo>
                  <a:pt x="30310" y="480"/>
                  <a:pt x="28386" y="550"/>
                  <a:pt x="26461" y="564"/>
                </a:cubicBezTo>
                <a:cubicBezTo>
                  <a:pt x="25582" y="578"/>
                  <a:pt x="24703" y="578"/>
                  <a:pt x="23824" y="578"/>
                </a:cubicBezTo>
                <a:cubicBezTo>
                  <a:pt x="22987" y="564"/>
                  <a:pt x="22151" y="550"/>
                  <a:pt x="21300" y="522"/>
                </a:cubicBezTo>
                <a:cubicBezTo>
                  <a:pt x="20337" y="508"/>
                  <a:pt x="19361" y="466"/>
                  <a:pt x="18398" y="438"/>
                </a:cubicBezTo>
                <a:cubicBezTo>
                  <a:pt x="17757" y="410"/>
                  <a:pt x="17115" y="382"/>
                  <a:pt x="16460" y="354"/>
                </a:cubicBezTo>
                <a:cubicBezTo>
                  <a:pt x="16208" y="340"/>
                  <a:pt x="15957" y="327"/>
                  <a:pt x="15706" y="313"/>
                </a:cubicBezTo>
                <a:cubicBezTo>
                  <a:pt x="15023" y="285"/>
                  <a:pt x="14353" y="257"/>
                  <a:pt x="13684" y="229"/>
                </a:cubicBezTo>
                <a:cubicBezTo>
                  <a:pt x="12470" y="173"/>
                  <a:pt x="11257" y="117"/>
                  <a:pt x="10043" y="75"/>
                </a:cubicBezTo>
                <a:cubicBezTo>
                  <a:pt x="8871" y="34"/>
                  <a:pt x="7686" y="6"/>
                  <a:pt x="6514" y="6"/>
                </a:cubicBezTo>
                <a:cubicBezTo>
                  <a:pt x="6179" y="2"/>
                  <a:pt x="5845" y="0"/>
                  <a:pt x="5510" y="0"/>
                </a:cubicBezTo>
                <a:close/>
              </a:path>
            </a:pathLst>
          </a:custGeom>
          <a:solidFill>
            <a:srgbClr val="243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47"/>
          <p:cNvSpPr/>
          <p:nvPr/>
        </p:nvSpPr>
        <p:spPr>
          <a:xfrm>
            <a:off x="6801916" y="3320740"/>
            <a:ext cx="1415281" cy="1410308"/>
          </a:xfrm>
          <a:custGeom>
            <a:avLst/>
            <a:gdLst/>
            <a:ahLst/>
            <a:cxnLst/>
            <a:rect l="l" t="t" r="r" b="b"/>
            <a:pathLst>
              <a:path w="41832" h="41685" extrusionOk="0">
                <a:moveTo>
                  <a:pt x="41483" y="0"/>
                </a:moveTo>
                <a:lnTo>
                  <a:pt x="40814" y="28"/>
                </a:lnTo>
                <a:lnTo>
                  <a:pt x="40828" y="279"/>
                </a:lnTo>
                <a:cubicBezTo>
                  <a:pt x="40828" y="446"/>
                  <a:pt x="40842" y="614"/>
                  <a:pt x="40842" y="781"/>
                </a:cubicBezTo>
                <a:cubicBezTo>
                  <a:pt x="40856" y="1395"/>
                  <a:pt x="40883" y="2009"/>
                  <a:pt x="40897" y="2636"/>
                </a:cubicBezTo>
                <a:cubicBezTo>
                  <a:pt x="40939" y="3682"/>
                  <a:pt x="40967" y="4715"/>
                  <a:pt x="40995" y="5761"/>
                </a:cubicBezTo>
                <a:cubicBezTo>
                  <a:pt x="41037" y="6933"/>
                  <a:pt x="41065" y="8104"/>
                  <a:pt x="41093" y="9290"/>
                </a:cubicBezTo>
                <a:cubicBezTo>
                  <a:pt x="41093" y="9764"/>
                  <a:pt x="41107" y="10238"/>
                  <a:pt x="41121" y="10713"/>
                </a:cubicBezTo>
                <a:cubicBezTo>
                  <a:pt x="41121" y="11033"/>
                  <a:pt x="41121" y="11354"/>
                  <a:pt x="41134" y="11689"/>
                </a:cubicBezTo>
                <a:lnTo>
                  <a:pt x="41134" y="11842"/>
                </a:lnTo>
                <a:cubicBezTo>
                  <a:pt x="41134" y="12386"/>
                  <a:pt x="41148" y="12930"/>
                  <a:pt x="41148" y="13488"/>
                </a:cubicBezTo>
                <a:cubicBezTo>
                  <a:pt x="41162" y="14535"/>
                  <a:pt x="41162" y="15595"/>
                  <a:pt x="41148" y="16641"/>
                </a:cubicBezTo>
                <a:cubicBezTo>
                  <a:pt x="41148" y="17603"/>
                  <a:pt x="41134" y="18566"/>
                  <a:pt x="41121" y="19514"/>
                </a:cubicBezTo>
                <a:cubicBezTo>
                  <a:pt x="41107" y="20002"/>
                  <a:pt x="41093" y="20477"/>
                  <a:pt x="41079" y="20951"/>
                </a:cubicBezTo>
                <a:cubicBezTo>
                  <a:pt x="41065" y="21467"/>
                  <a:pt x="41051" y="21969"/>
                  <a:pt x="41037" y="22485"/>
                </a:cubicBezTo>
                <a:cubicBezTo>
                  <a:pt x="41009" y="22987"/>
                  <a:pt x="40995" y="23490"/>
                  <a:pt x="40967" y="23992"/>
                </a:cubicBezTo>
                <a:cubicBezTo>
                  <a:pt x="40939" y="24438"/>
                  <a:pt x="40925" y="24884"/>
                  <a:pt x="40897" y="25345"/>
                </a:cubicBezTo>
                <a:cubicBezTo>
                  <a:pt x="40869" y="25777"/>
                  <a:pt x="40842" y="26223"/>
                  <a:pt x="40814" y="26670"/>
                </a:cubicBezTo>
                <a:cubicBezTo>
                  <a:pt x="40758" y="27325"/>
                  <a:pt x="40716" y="27981"/>
                  <a:pt x="40660" y="28651"/>
                </a:cubicBezTo>
                <a:cubicBezTo>
                  <a:pt x="40577" y="29557"/>
                  <a:pt x="40479" y="30464"/>
                  <a:pt x="40381" y="31370"/>
                </a:cubicBezTo>
                <a:cubicBezTo>
                  <a:pt x="40312" y="31901"/>
                  <a:pt x="40256" y="32417"/>
                  <a:pt x="40172" y="32933"/>
                </a:cubicBezTo>
                <a:lnTo>
                  <a:pt x="40074" y="33630"/>
                </a:lnTo>
                <a:cubicBezTo>
                  <a:pt x="40047" y="33853"/>
                  <a:pt x="40005" y="34090"/>
                  <a:pt x="39977" y="34314"/>
                </a:cubicBezTo>
                <a:lnTo>
                  <a:pt x="39935" y="34537"/>
                </a:lnTo>
                <a:cubicBezTo>
                  <a:pt x="39907" y="34690"/>
                  <a:pt x="39893" y="34830"/>
                  <a:pt x="39865" y="34983"/>
                </a:cubicBezTo>
                <a:cubicBezTo>
                  <a:pt x="39823" y="35178"/>
                  <a:pt x="39795" y="35374"/>
                  <a:pt x="39754" y="35569"/>
                </a:cubicBezTo>
                <a:cubicBezTo>
                  <a:pt x="39740" y="35653"/>
                  <a:pt x="39740" y="35722"/>
                  <a:pt x="39726" y="35792"/>
                </a:cubicBezTo>
                <a:cubicBezTo>
                  <a:pt x="39558" y="36685"/>
                  <a:pt x="39363" y="37578"/>
                  <a:pt x="39154" y="38470"/>
                </a:cubicBezTo>
                <a:cubicBezTo>
                  <a:pt x="39112" y="38624"/>
                  <a:pt x="39070" y="38777"/>
                  <a:pt x="39028" y="38945"/>
                </a:cubicBezTo>
                <a:lnTo>
                  <a:pt x="38986" y="39140"/>
                </a:lnTo>
                <a:cubicBezTo>
                  <a:pt x="38945" y="39251"/>
                  <a:pt x="38917" y="39377"/>
                  <a:pt x="38889" y="39503"/>
                </a:cubicBezTo>
                <a:lnTo>
                  <a:pt x="38833" y="39503"/>
                </a:lnTo>
                <a:cubicBezTo>
                  <a:pt x="38177" y="39544"/>
                  <a:pt x="37536" y="39586"/>
                  <a:pt x="36880" y="39628"/>
                </a:cubicBezTo>
                <a:cubicBezTo>
                  <a:pt x="36266" y="39684"/>
                  <a:pt x="35653" y="39726"/>
                  <a:pt x="35025" y="39768"/>
                </a:cubicBezTo>
                <a:cubicBezTo>
                  <a:pt x="34858" y="39782"/>
                  <a:pt x="34676" y="39795"/>
                  <a:pt x="34495" y="39809"/>
                </a:cubicBezTo>
                <a:lnTo>
                  <a:pt x="31677" y="40033"/>
                </a:lnTo>
                <a:cubicBezTo>
                  <a:pt x="30813" y="40102"/>
                  <a:pt x="29934" y="40158"/>
                  <a:pt x="29069" y="40228"/>
                </a:cubicBezTo>
                <a:cubicBezTo>
                  <a:pt x="26279" y="40437"/>
                  <a:pt x="23490" y="40618"/>
                  <a:pt x="20686" y="40758"/>
                </a:cubicBezTo>
                <a:cubicBezTo>
                  <a:pt x="19584" y="40814"/>
                  <a:pt x="18482" y="40870"/>
                  <a:pt x="17366" y="40911"/>
                </a:cubicBezTo>
                <a:cubicBezTo>
                  <a:pt x="16264" y="40939"/>
                  <a:pt x="15162" y="40981"/>
                  <a:pt x="14060" y="40995"/>
                </a:cubicBezTo>
                <a:cubicBezTo>
                  <a:pt x="13284" y="41011"/>
                  <a:pt x="12508" y="41018"/>
                  <a:pt x="11729" y="41018"/>
                </a:cubicBezTo>
                <a:cubicBezTo>
                  <a:pt x="11178" y="41018"/>
                  <a:pt x="10626" y="41015"/>
                  <a:pt x="10071" y="41009"/>
                </a:cubicBezTo>
                <a:cubicBezTo>
                  <a:pt x="8899" y="40995"/>
                  <a:pt x="7714" y="40953"/>
                  <a:pt x="6528" y="40897"/>
                </a:cubicBezTo>
                <a:cubicBezTo>
                  <a:pt x="5496" y="40842"/>
                  <a:pt x="4478" y="40772"/>
                  <a:pt x="3459" y="40660"/>
                </a:cubicBezTo>
                <a:cubicBezTo>
                  <a:pt x="3027" y="40618"/>
                  <a:pt x="2609" y="40577"/>
                  <a:pt x="2190" y="40521"/>
                </a:cubicBezTo>
                <a:cubicBezTo>
                  <a:pt x="1772" y="40465"/>
                  <a:pt x="1353" y="40409"/>
                  <a:pt x="935" y="40339"/>
                </a:cubicBezTo>
                <a:cubicBezTo>
                  <a:pt x="753" y="40312"/>
                  <a:pt x="572" y="40270"/>
                  <a:pt x="391" y="40242"/>
                </a:cubicBezTo>
                <a:cubicBezTo>
                  <a:pt x="363" y="40242"/>
                  <a:pt x="321" y="40228"/>
                  <a:pt x="279" y="40228"/>
                </a:cubicBezTo>
                <a:cubicBezTo>
                  <a:pt x="223" y="40214"/>
                  <a:pt x="168" y="40200"/>
                  <a:pt x="126" y="40186"/>
                </a:cubicBezTo>
                <a:lnTo>
                  <a:pt x="0" y="40856"/>
                </a:lnTo>
                <a:lnTo>
                  <a:pt x="56" y="40856"/>
                </a:lnTo>
                <a:cubicBezTo>
                  <a:pt x="991" y="41037"/>
                  <a:pt x="1939" y="41162"/>
                  <a:pt x="2888" y="41274"/>
                </a:cubicBezTo>
                <a:cubicBezTo>
                  <a:pt x="3390" y="41330"/>
                  <a:pt x="3906" y="41386"/>
                  <a:pt x="4422" y="41427"/>
                </a:cubicBezTo>
                <a:cubicBezTo>
                  <a:pt x="4896" y="41455"/>
                  <a:pt x="5384" y="41497"/>
                  <a:pt x="5873" y="41525"/>
                </a:cubicBezTo>
                <a:cubicBezTo>
                  <a:pt x="7016" y="41595"/>
                  <a:pt x="8174" y="41637"/>
                  <a:pt x="9318" y="41665"/>
                </a:cubicBezTo>
                <a:cubicBezTo>
                  <a:pt x="10156" y="41674"/>
                  <a:pt x="10995" y="41684"/>
                  <a:pt x="11833" y="41684"/>
                </a:cubicBezTo>
                <a:cubicBezTo>
                  <a:pt x="12180" y="41684"/>
                  <a:pt x="12527" y="41683"/>
                  <a:pt x="12875" y="41679"/>
                </a:cubicBezTo>
                <a:cubicBezTo>
                  <a:pt x="14200" y="41665"/>
                  <a:pt x="15539" y="41637"/>
                  <a:pt x="16878" y="41595"/>
                </a:cubicBezTo>
                <a:cubicBezTo>
                  <a:pt x="18161" y="41553"/>
                  <a:pt x="19444" y="41497"/>
                  <a:pt x="20728" y="41427"/>
                </a:cubicBezTo>
                <a:cubicBezTo>
                  <a:pt x="22876" y="41316"/>
                  <a:pt x="25038" y="41176"/>
                  <a:pt x="27186" y="41037"/>
                </a:cubicBezTo>
                <a:cubicBezTo>
                  <a:pt x="27995" y="40981"/>
                  <a:pt x="28790" y="40911"/>
                  <a:pt x="29599" y="40856"/>
                </a:cubicBezTo>
                <a:cubicBezTo>
                  <a:pt x="30213" y="40814"/>
                  <a:pt x="30813" y="40772"/>
                  <a:pt x="31426" y="40716"/>
                </a:cubicBezTo>
                <a:cubicBezTo>
                  <a:pt x="31733" y="40702"/>
                  <a:pt x="32026" y="40674"/>
                  <a:pt x="32319" y="40646"/>
                </a:cubicBezTo>
                <a:cubicBezTo>
                  <a:pt x="33407" y="40563"/>
                  <a:pt x="34509" y="40479"/>
                  <a:pt x="35597" y="40395"/>
                </a:cubicBezTo>
                <a:cubicBezTo>
                  <a:pt x="36043" y="40367"/>
                  <a:pt x="36490" y="40326"/>
                  <a:pt x="36936" y="40298"/>
                </a:cubicBezTo>
                <a:cubicBezTo>
                  <a:pt x="37550" y="40256"/>
                  <a:pt x="38163" y="40200"/>
                  <a:pt x="38777" y="40172"/>
                </a:cubicBezTo>
                <a:cubicBezTo>
                  <a:pt x="38847" y="40158"/>
                  <a:pt x="38917" y="40158"/>
                  <a:pt x="38972" y="40158"/>
                </a:cubicBezTo>
                <a:cubicBezTo>
                  <a:pt x="39126" y="40144"/>
                  <a:pt x="39265" y="40144"/>
                  <a:pt x="39405" y="40130"/>
                </a:cubicBezTo>
                <a:lnTo>
                  <a:pt x="39489" y="39865"/>
                </a:lnTo>
                <a:cubicBezTo>
                  <a:pt x="39600" y="39447"/>
                  <a:pt x="39712" y="39042"/>
                  <a:pt x="39809" y="38624"/>
                </a:cubicBezTo>
                <a:cubicBezTo>
                  <a:pt x="39837" y="38484"/>
                  <a:pt x="39879" y="38345"/>
                  <a:pt x="39907" y="38205"/>
                </a:cubicBezTo>
                <a:cubicBezTo>
                  <a:pt x="39963" y="37968"/>
                  <a:pt x="40019" y="37731"/>
                  <a:pt x="40060" y="37508"/>
                </a:cubicBezTo>
                <a:cubicBezTo>
                  <a:pt x="40116" y="37285"/>
                  <a:pt x="40158" y="37075"/>
                  <a:pt x="40200" y="36852"/>
                </a:cubicBezTo>
                <a:cubicBezTo>
                  <a:pt x="40228" y="36713"/>
                  <a:pt x="40256" y="36573"/>
                  <a:pt x="40284" y="36420"/>
                </a:cubicBezTo>
                <a:cubicBezTo>
                  <a:pt x="40353" y="36099"/>
                  <a:pt x="40409" y="35778"/>
                  <a:pt x="40465" y="35471"/>
                </a:cubicBezTo>
                <a:cubicBezTo>
                  <a:pt x="40604" y="34676"/>
                  <a:pt x="40730" y="33895"/>
                  <a:pt x="40842" y="33100"/>
                </a:cubicBezTo>
                <a:cubicBezTo>
                  <a:pt x="40897" y="32710"/>
                  <a:pt x="40939" y="32319"/>
                  <a:pt x="40995" y="31928"/>
                </a:cubicBezTo>
                <a:cubicBezTo>
                  <a:pt x="41107" y="31022"/>
                  <a:pt x="41204" y="30101"/>
                  <a:pt x="41288" y="29195"/>
                </a:cubicBezTo>
                <a:cubicBezTo>
                  <a:pt x="41344" y="28595"/>
                  <a:pt x="41400" y="27981"/>
                  <a:pt x="41441" y="27381"/>
                </a:cubicBezTo>
                <a:cubicBezTo>
                  <a:pt x="41455" y="27214"/>
                  <a:pt x="41469" y="27046"/>
                  <a:pt x="41469" y="26879"/>
                </a:cubicBezTo>
                <a:cubicBezTo>
                  <a:pt x="41497" y="26628"/>
                  <a:pt x="41511" y="26377"/>
                  <a:pt x="41525" y="26126"/>
                </a:cubicBezTo>
                <a:cubicBezTo>
                  <a:pt x="41553" y="25763"/>
                  <a:pt x="41567" y="25400"/>
                  <a:pt x="41595" y="25038"/>
                </a:cubicBezTo>
                <a:cubicBezTo>
                  <a:pt x="41609" y="24647"/>
                  <a:pt x="41637" y="24257"/>
                  <a:pt x="41651" y="23852"/>
                </a:cubicBezTo>
                <a:cubicBezTo>
                  <a:pt x="41706" y="22834"/>
                  <a:pt x="41734" y="21816"/>
                  <a:pt x="41762" y="20797"/>
                </a:cubicBezTo>
                <a:cubicBezTo>
                  <a:pt x="41804" y="19417"/>
                  <a:pt x="41818" y="18036"/>
                  <a:pt x="41832" y="16655"/>
                </a:cubicBezTo>
                <a:cubicBezTo>
                  <a:pt x="41832" y="15595"/>
                  <a:pt x="41832" y="14535"/>
                  <a:pt x="41832" y="13474"/>
                </a:cubicBezTo>
                <a:cubicBezTo>
                  <a:pt x="41832" y="12930"/>
                  <a:pt x="41818" y="12386"/>
                  <a:pt x="41818" y="11842"/>
                </a:cubicBezTo>
                <a:cubicBezTo>
                  <a:pt x="41804" y="10768"/>
                  <a:pt x="41776" y="9708"/>
                  <a:pt x="41748" y="8648"/>
                </a:cubicBezTo>
                <a:cubicBezTo>
                  <a:pt x="41734" y="7672"/>
                  <a:pt x="41706" y="6709"/>
                  <a:pt x="41678" y="5747"/>
                </a:cubicBezTo>
                <a:cubicBezTo>
                  <a:pt x="41651" y="4980"/>
                  <a:pt x="41637" y="4213"/>
                  <a:pt x="41609" y="3445"/>
                </a:cubicBezTo>
                <a:cubicBezTo>
                  <a:pt x="41609" y="3250"/>
                  <a:pt x="41595" y="3069"/>
                  <a:pt x="41595" y="2887"/>
                </a:cubicBezTo>
                <a:cubicBezTo>
                  <a:pt x="41567" y="2009"/>
                  <a:pt x="41539" y="1130"/>
                  <a:pt x="41511" y="251"/>
                </a:cubicBezTo>
                <a:cubicBezTo>
                  <a:pt x="41497" y="167"/>
                  <a:pt x="41497" y="84"/>
                  <a:pt x="414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47"/>
          <p:cNvSpPr txBox="1"/>
          <p:nvPr/>
        </p:nvSpPr>
        <p:spPr>
          <a:xfrm>
            <a:off x="800475" y="1057050"/>
            <a:ext cx="1205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42" name="Google Shape;1542;p47"/>
          <p:cNvSpPr txBox="1"/>
          <p:nvPr/>
        </p:nvSpPr>
        <p:spPr>
          <a:xfrm>
            <a:off x="2776638" y="1057050"/>
            <a:ext cx="1205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Tuesday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43" name="Google Shape;1543;p47"/>
          <p:cNvSpPr txBox="1"/>
          <p:nvPr/>
        </p:nvSpPr>
        <p:spPr>
          <a:xfrm>
            <a:off x="4747925" y="1057050"/>
            <a:ext cx="1205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Wednesday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44" name="Google Shape;1544;p47"/>
          <p:cNvSpPr txBox="1"/>
          <p:nvPr/>
        </p:nvSpPr>
        <p:spPr>
          <a:xfrm>
            <a:off x="4906250" y="3012988"/>
            <a:ext cx="1205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45" name="Google Shape;1545;p47"/>
          <p:cNvSpPr txBox="1"/>
          <p:nvPr/>
        </p:nvSpPr>
        <p:spPr>
          <a:xfrm>
            <a:off x="2970125" y="3012988"/>
            <a:ext cx="1205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46" name="Google Shape;1546;p47"/>
          <p:cNvSpPr txBox="1"/>
          <p:nvPr/>
        </p:nvSpPr>
        <p:spPr>
          <a:xfrm>
            <a:off x="1070600" y="3012988"/>
            <a:ext cx="1205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Thursday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47" name="Google Shape;1547;p47"/>
          <p:cNvSpPr txBox="1"/>
          <p:nvPr/>
        </p:nvSpPr>
        <p:spPr>
          <a:xfrm>
            <a:off x="6794800" y="3013000"/>
            <a:ext cx="11784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Sunday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48" name="Google Shape;1548;p47"/>
          <p:cNvSpPr txBox="1"/>
          <p:nvPr/>
        </p:nvSpPr>
        <p:spPr>
          <a:xfrm>
            <a:off x="6516675" y="1026700"/>
            <a:ext cx="19503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Notes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49" name="Google Shape;1549;p47"/>
          <p:cNvSpPr txBox="1"/>
          <p:nvPr/>
        </p:nvSpPr>
        <p:spPr>
          <a:xfrm>
            <a:off x="6824688" y="1490650"/>
            <a:ext cx="1329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Saturn, the ringed planet, is composed of hydrogen and also helium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0" name="Google Shape;1550;p47"/>
          <p:cNvSpPr txBox="1"/>
          <p:nvPr/>
        </p:nvSpPr>
        <p:spPr>
          <a:xfrm>
            <a:off x="4686138" y="1490646"/>
            <a:ext cx="1329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Jupiter is the biggest planet in the Solar System. It's similar to a star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1" name="Google Shape;1551;p47"/>
          <p:cNvSpPr txBox="1"/>
          <p:nvPr/>
        </p:nvSpPr>
        <p:spPr>
          <a:xfrm>
            <a:off x="4787925" y="3445814"/>
            <a:ext cx="1329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Even though Venus isn't the closest planet to the sun, it is still the hottest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2" name="Google Shape;1552;p47"/>
          <p:cNvSpPr txBox="1"/>
          <p:nvPr/>
        </p:nvSpPr>
        <p:spPr>
          <a:xfrm>
            <a:off x="1000200" y="3445832"/>
            <a:ext cx="1329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Mars is a cold desert world. It is half the size of Earth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3" name="Google Shape;1553;p47"/>
          <p:cNvSpPr txBox="1"/>
          <p:nvPr/>
        </p:nvSpPr>
        <p:spPr>
          <a:xfrm>
            <a:off x="724438" y="1490650"/>
            <a:ext cx="1329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Neptune is the eighth and most distant planet in the Solar System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48"/>
          <p:cNvSpPr/>
          <p:nvPr/>
        </p:nvSpPr>
        <p:spPr>
          <a:xfrm>
            <a:off x="633413" y="976625"/>
            <a:ext cx="1905000" cy="1848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9" name="Google Shape;1559;p48"/>
          <p:cNvGrpSpPr/>
          <p:nvPr/>
        </p:nvGrpSpPr>
        <p:grpSpPr>
          <a:xfrm>
            <a:off x="776220" y="1533100"/>
            <a:ext cx="1619400" cy="1126972"/>
            <a:chOff x="640350" y="1438475"/>
            <a:chExt cx="1619400" cy="1126972"/>
          </a:xfrm>
        </p:grpSpPr>
        <p:cxnSp>
          <p:nvCxnSpPr>
            <p:cNvPr id="1560" name="Google Shape;1560;p48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61" name="Google Shape;1561;p48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62" name="Google Shape;1562;p48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63" name="Google Shape;1563;p48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64" name="Google Shape;1564;p48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65" name="Google Shape;1565;p48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66" name="Google Shape;1566;p48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67" name="Google Shape;1567;p48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1568" name="Google Shape;1568;p48"/>
          <p:cNvSpPr txBox="1"/>
          <p:nvPr/>
        </p:nvSpPr>
        <p:spPr>
          <a:xfrm>
            <a:off x="1057313" y="976625"/>
            <a:ext cx="10572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Monday</a:t>
            </a:r>
            <a:endParaRPr sz="1500" b="1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69" name="Google Shape;1569;p48"/>
          <p:cNvSpPr/>
          <p:nvPr/>
        </p:nvSpPr>
        <p:spPr>
          <a:xfrm>
            <a:off x="633413" y="2901000"/>
            <a:ext cx="1905000" cy="1848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0" name="Google Shape;1570;p48"/>
          <p:cNvGrpSpPr/>
          <p:nvPr/>
        </p:nvGrpSpPr>
        <p:grpSpPr>
          <a:xfrm>
            <a:off x="776220" y="3457475"/>
            <a:ext cx="1619400" cy="1126972"/>
            <a:chOff x="640350" y="1438475"/>
            <a:chExt cx="1619400" cy="1126972"/>
          </a:xfrm>
        </p:grpSpPr>
        <p:cxnSp>
          <p:nvCxnSpPr>
            <p:cNvPr id="1571" name="Google Shape;1571;p48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72" name="Google Shape;1572;p48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73" name="Google Shape;1573;p48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74" name="Google Shape;1574;p48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75" name="Google Shape;1575;p48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76" name="Google Shape;1576;p48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77" name="Google Shape;1577;p48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78" name="Google Shape;1578;p48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1579" name="Google Shape;1579;p48"/>
          <p:cNvSpPr txBox="1"/>
          <p:nvPr/>
        </p:nvSpPr>
        <p:spPr>
          <a:xfrm>
            <a:off x="1057313" y="2901000"/>
            <a:ext cx="10572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Friday</a:t>
            </a:r>
            <a:endParaRPr sz="1500" b="1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80" name="Google Shape;1580;p48"/>
          <p:cNvSpPr/>
          <p:nvPr/>
        </p:nvSpPr>
        <p:spPr>
          <a:xfrm>
            <a:off x="2624138" y="976625"/>
            <a:ext cx="1905000" cy="1848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1" name="Google Shape;1581;p48"/>
          <p:cNvGrpSpPr/>
          <p:nvPr/>
        </p:nvGrpSpPr>
        <p:grpSpPr>
          <a:xfrm>
            <a:off x="2766945" y="1533100"/>
            <a:ext cx="1619400" cy="1126972"/>
            <a:chOff x="640350" y="1438475"/>
            <a:chExt cx="1619400" cy="1126972"/>
          </a:xfrm>
        </p:grpSpPr>
        <p:cxnSp>
          <p:nvCxnSpPr>
            <p:cNvPr id="1582" name="Google Shape;1582;p48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83" name="Google Shape;1583;p48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84" name="Google Shape;1584;p48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85" name="Google Shape;1585;p48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86" name="Google Shape;1586;p48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87" name="Google Shape;1587;p48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88" name="Google Shape;1588;p48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89" name="Google Shape;1589;p48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1590" name="Google Shape;1590;p48"/>
          <p:cNvSpPr txBox="1"/>
          <p:nvPr/>
        </p:nvSpPr>
        <p:spPr>
          <a:xfrm>
            <a:off x="3048038" y="976625"/>
            <a:ext cx="10572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Tuesday</a:t>
            </a:r>
            <a:endParaRPr sz="1500" b="1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91" name="Google Shape;1591;p48"/>
          <p:cNvSpPr/>
          <p:nvPr/>
        </p:nvSpPr>
        <p:spPr>
          <a:xfrm>
            <a:off x="2624138" y="2901000"/>
            <a:ext cx="1905000" cy="18489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2" name="Google Shape;1592;p48"/>
          <p:cNvGrpSpPr/>
          <p:nvPr/>
        </p:nvGrpSpPr>
        <p:grpSpPr>
          <a:xfrm>
            <a:off x="2766945" y="3457475"/>
            <a:ext cx="1619400" cy="1126972"/>
            <a:chOff x="640350" y="1438475"/>
            <a:chExt cx="1619400" cy="1126972"/>
          </a:xfrm>
        </p:grpSpPr>
        <p:cxnSp>
          <p:nvCxnSpPr>
            <p:cNvPr id="1593" name="Google Shape;1593;p48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94" name="Google Shape;1594;p48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95" name="Google Shape;1595;p48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96" name="Google Shape;1596;p48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97" name="Google Shape;1597;p48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98" name="Google Shape;1598;p48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599" name="Google Shape;1599;p48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00" name="Google Shape;1600;p48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1601" name="Google Shape;1601;p48"/>
          <p:cNvSpPr txBox="1"/>
          <p:nvPr/>
        </p:nvSpPr>
        <p:spPr>
          <a:xfrm>
            <a:off x="3048038" y="2901000"/>
            <a:ext cx="10572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Saturday</a:t>
            </a:r>
            <a:endParaRPr sz="15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02" name="Google Shape;1602;p48"/>
          <p:cNvSpPr/>
          <p:nvPr/>
        </p:nvSpPr>
        <p:spPr>
          <a:xfrm>
            <a:off x="4614863" y="976625"/>
            <a:ext cx="1905000" cy="1848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3" name="Google Shape;1603;p48"/>
          <p:cNvGrpSpPr/>
          <p:nvPr/>
        </p:nvGrpSpPr>
        <p:grpSpPr>
          <a:xfrm>
            <a:off x="4757670" y="1533100"/>
            <a:ext cx="1619400" cy="1126972"/>
            <a:chOff x="640350" y="1438475"/>
            <a:chExt cx="1619400" cy="1126972"/>
          </a:xfrm>
        </p:grpSpPr>
        <p:cxnSp>
          <p:nvCxnSpPr>
            <p:cNvPr id="1604" name="Google Shape;1604;p48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05" name="Google Shape;1605;p48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06" name="Google Shape;1606;p48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07" name="Google Shape;1607;p48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08" name="Google Shape;1608;p48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09" name="Google Shape;1609;p48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10" name="Google Shape;1610;p48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11" name="Google Shape;1611;p48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1612" name="Google Shape;1612;p48"/>
          <p:cNvSpPr txBox="1"/>
          <p:nvPr/>
        </p:nvSpPr>
        <p:spPr>
          <a:xfrm>
            <a:off x="5038763" y="976625"/>
            <a:ext cx="10572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Wednesday</a:t>
            </a:r>
            <a:endParaRPr sz="1500" b="1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13" name="Google Shape;1613;p48"/>
          <p:cNvSpPr/>
          <p:nvPr/>
        </p:nvSpPr>
        <p:spPr>
          <a:xfrm>
            <a:off x="4614863" y="2901000"/>
            <a:ext cx="1905000" cy="18489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4" name="Google Shape;1614;p48"/>
          <p:cNvGrpSpPr/>
          <p:nvPr/>
        </p:nvGrpSpPr>
        <p:grpSpPr>
          <a:xfrm>
            <a:off x="4757670" y="3457475"/>
            <a:ext cx="1619400" cy="1126972"/>
            <a:chOff x="640350" y="1438475"/>
            <a:chExt cx="1619400" cy="1126972"/>
          </a:xfrm>
        </p:grpSpPr>
        <p:cxnSp>
          <p:nvCxnSpPr>
            <p:cNvPr id="1615" name="Google Shape;1615;p48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16" name="Google Shape;1616;p48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17" name="Google Shape;1617;p48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18" name="Google Shape;1618;p48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19" name="Google Shape;1619;p48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20" name="Google Shape;1620;p48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21" name="Google Shape;1621;p48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22" name="Google Shape;1622;p48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1623" name="Google Shape;1623;p48"/>
          <p:cNvSpPr txBox="1"/>
          <p:nvPr/>
        </p:nvSpPr>
        <p:spPr>
          <a:xfrm>
            <a:off x="5038763" y="2901000"/>
            <a:ext cx="10572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Sunday</a:t>
            </a:r>
            <a:endParaRPr sz="15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24" name="Google Shape;1624;p48"/>
          <p:cNvSpPr/>
          <p:nvPr/>
        </p:nvSpPr>
        <p:spPr>
          <a:xfrm>
            <a:off x="6605588" y="976625"/>
            <a:ext cx="1905000" cy="1848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5" name="Google Shape;1625;p48"/>
          <p:cNvGrpSpPr/>
          <p:nvPr/>
        </p:nvGrpSpPr>
        <p:grpSpPr>
          <a:xfrm>
            <a:off x="6748395" y="1533100"/>
            <a:ext cx="1619400" cy="1126972"/>
            <a:chOff x="640350" y="1438475"/>
            <a:chExt cx="1619400" cy="1126972"/>
          </a:xfrm>
        </p:grpSpPr>
        <p:cxnSp>
          <p:nvCxnSpPr>
            <p:cNvPr id="1626" name="Google Shape;1626;p48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27" name="Google Shape;1627;p48"/>
            <p:cNvCxnSpPr/>
            <p:nvPr/>
          </p:nvCxnSpPr>
          <p:spPr>
            <a:xfrm>
              <a:off x="640350" y="1599824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28" name="Google Shape;1628;p48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29" name="Google Shape;1629;p48"/>
            <p:cNvCxnSpPr/>
            <p:nvPr/>
          </p:nvCxnSpPr>
          <p:spPr>
            <a:xfrm>
              <a:off x="640350" y="192252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30" name="Google Shape;1630;p48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31" name="Google Shape;1631;p48"/>
            <p:cNvCxnSpPr/>
            <p:nvPr/>
          </p:nvCxnSpPr>
          <p:spPr>
            <a:xfrm>
              <a:off x="640350" y="2242749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32" name="Google Shape;1632;p48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633" name="Google Shape;1633;p48"/>
            <p:cNvCxnSpPr/>
            <p:nvPr/>
          </p:nvCxnSpPr>
          <p:spPr>
            <a:xfrm>
              <a:off x="640350" y="256544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1634" name="Google Shape;1634;p48"/>
          <p:cNvSpPr txBox="1"/>
          <p:nvPr/>
        </p:nvSpPr>
        <p:spPr>
          <a:xfrm>
            <a:off x="7029488" y="976625"/>
            <a:ext cx="10572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Thursday</a:t>
            </a:r>
            <a:endParaRPr sz="1500" b="1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35" name="Google Shape;1635;p48"/>
          <p:cNvSpPr/>
          <p:nvPr/>
        </p:nvSpPr>
        <p:spPr>
          <a:xfrm>
            <a:off x="6605588" y="2901000"/>
            <a:ext cx="1905000" cy="18489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6" name="Google Shape;1636;p48"/>
          <p:cNvGrpSpPr/>
          <p:nvPr/>
        </p:nvGrpSpPr>
        <p:grpSpPr>
          <a:xfrm>
            <a:off x="6919906" y="3618816"/>
            <a:ext cx="1477379" cy="965623"/>
            <a:chOff x="640350" y="1438475"/>
            <a:chExt cx="1619400" cy="965623"/>
          </a:xfrm>
        </p:grpSpPr>
        <p:cxnSp>
          <p:nvCxnSpPr>
            <p:cNvPr id="1637" name="Google Shape;1637;p48"/>
            <p:cNvCxnSpPr/>
            <p:nvPr/>
          </p:nvCxnSpPr>
          <p:spPr>
            <a:xfrm>
              <a:off x="640350" y="1438475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48"/>
            <p:cNvCxnSpPr/>
            <p:nvPr/>
          </p:nvCxnSpPr>
          <p:spPr>
            <a:xfrm>
              <a:off x="640350" y="1761173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48"/>
            <p:cNvCxnSpPr/>
            <p:nvPr/>
          </p:nvCxnSpPr>
          <p:spPr>
            <a:xfrm>
              <a:off x="640350" y="2081400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0" name="Google Shape;1640;p48"/>
            <p:cNvCxnSpPr/>
            <p:nvPr/>
          </p:nvCxnSpPr>
          <p:spPr>
            <a:xfrm>
              <a:off x="640350" y="2404098"/>
              <a:ext cx="161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41" name="Google Shape;1641;p48"/>
          <p:cNvSpPr txBox="1"/>
          <p:nvPr/>
        </p:nvSpPr>
        <p:spPr>
          <a:xfrm>
            <a:off x="6605599" y="2901000"/>
            <a:ext cx="19050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Don’t forget</a:t>
            </a:r>
            <a:endParaRPr sz="1500" b="1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642" name="Google Shape;1642;p48"/>
          <p:cNvGrpSpPr/>
          <p:nvPr/>
        </p:nvGrpSpPr>
        <p:grpSpPr>
          <a:xfrm>
            <a:off x="6676203" y="3397639"/>
            <a:ext cx="200228" cy="200188"/>
            <a:chOff x="3739050" y="2435250"/>
            <a:chExt cx="1016900" cy="1016700"/>
          </a:xfrm>
        </p:grpSpPr>
        <p:sp>
          <p:nvSpPr>
            <p:cNvPr id="1643" name="Google Shape;1643;p48"/>
            <p:cNvSpPr/>
            <p:nvPr/>
          </p:nvSpPr>
          <p:spPr>
            <a:xfrm>
              <a:off x="3739050" y="2435250"/>
              <a:ext cx="1016900" cy="1016700"/>
            </a:xfrm>
            <a:custGeom>
              <a:avLst/>
              <a:gdLst/>
              <a:ahLst/>
              <a:cxnLst/>
              <a:rect l="l" t="t" r="r" b="b"/>
              <a:pathLst>
                <a:path w="40676" h="40668" extrusionOk="0">
                  <a:moveTo>
                    <a:pt x="20338" y="40667"/>
                  </a:moveTo>
                  <a:cubicBezTo>
                    <a:pt x="9123" y="40667"/>
                    <a:pt x="1" y="31545"/>
                    <a:pt x="1" y="20338"/>
                  </a:cubicBezTo>
                  <a:cubicBezTo>
                    <a:pt x="1" y="9123"/>
                    <a:pt x="9123" y="1"/>
                    <a:pt x="20338" y="1"/>
                  </a:cubicBezTo>
                  <a:cubicBezTo>
                    <a:pt x="31545" y="1"/>
                    <a:pt x="40675" y="9123"/>
                    <a:pt x="40675" y="20338"/>
                  </a:cubicBezTo>
                  <a:cubicBezTo>
                    <a:pt x="40667" y="31545"/>
                    <a:pt x="31553" y="40667"/>
                    <a:pt x="20338" y="40667"/>
                  </a:cubicBezTo>
                  <a:close/>
                  <a:moveTo>
                    <a:pt x="20338" y="2093"/>
                  </a:moveTo>
                  <a:cubicBezTo>
                    <a:pt x="10278" y="2093"/>
                    <a:pt x="2093" y="10278"/>
                    <a:pt x="2093" y="20338"/>
                  </a:cubicBezTo>
                  <a:cubicBezTo>
                    <a:pt x="2093" y="30390"/>
                    <a:pt x="10278" y="38575"/>
                    <a:pt x="20338" y="38575"/>
                  </a:cubicBezTo>
                  <a:cubicBezTo>
                    <a:pt x="30398" y="38575"/>
                    <a:pt x="38583" y="30398"/>
                    <a:pt x="38583" y="20338"/>
                  </a:cubicBezTo>
                  <a:cubicBezTo>
                    <a:pt x="38583" y="10278"/>
                    <a:pt x="30398" y="2093"/>
                    <a:pt x="20338" y="20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3930925" y="2655575"/>
              <a:ext cx="634000" cy="576050"/>
            </a:xfrm>
            <a:custGeom>
              <a:avLst/>
              <a:gdLst/>
              <a:ahLst/>
              <a:cxnLst/>
              <a:rect l="l" t="t" r="r" b="b"/>
              <a:pathLst>
                <a:path w="25360" h="23042" extrusionOk="0">
                  <a:moveTo>
                    <a:pt x="310" y="13400"/>
                  </a:moveTo>
                  <a:lnTo>
                    <a:pt x="8830" y="22656"/>
                  </a:lnTo>
                  <a:cubicBezTo>
                    <a:pt x="9182" y="23041"/>
                    <a:pt x="9792" y="23025"/>
                    <a:pt x="10127" y="22614"/>
                  </a:cubicBezTo>
                  <a:lnTo>
                    <a:pt x="25050" y="4219"/>
                  </a:lnTo>
                  <a:cubicBezTo>
                    <a:pt x="25359" y="3842"/>
                    <a:pt x="25292" y="3281"/>
                    <a:pt x="24899" y="2988"/>
                  </a:cubicBezTo>
                  <a:lnTo>
                    <a:pt x="21233" y="277"/>
                  </a:lnTo>
                  <a:cubicBezTo>
                    <a:pt x="20857" y="1"/>
                    <a:pt x="20329" y="68"/>
                    <a:pt x="20045" y="444"/>
                  </a:cubicBezTo>
                  <a:lnTo>
                    <a:pt x="10236" y="13107"/>
                  </a:lnTo>
                  <a:cubicBezTo>
                    <a:pt x="9918" y="13517"/>
                    <a:pt x="9315" y="13551"/>
                    <a:pt x="8947" y="13191"/>
                  </a:cubicBezTo>
                  <a:lnTo>
                    <a:pt x="4729" y="8964"/>
                  </a:lnTo>
                  <a:cubicBezTo>
                    <a:pt x="4386" y="8621"/>
                    <a:pt x="3842" y="8629"/>
                    <a:pt x="3507" y="8973"/>
                  </a:cubicBezTo>
                  <a:lnTo>
                    <a:pt x="327" y="12220"/>
                  </a:lnTo>
                  <a:cubicBezTo>
                    <a:pt x="9" y="12546"/>
                    <a:pt x="0" y="13065"/>
                    <a:pt x="310" y="13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5" name="Google Shape;1645;p48"/>
          <p:cNvSpPr/>
          <p:nvPr/>
        </p:nvSpPr>
        <p:spPr>
          <a:xfrm>
            <a:off x="6676203" y="4061251"/>
            <a:ext cx="200228" cy="200188"/>
          </a:xfrm>
          <a:custGeom>
            <a:avLst/>
            <a:gdLst/>
            <a:ahLst/>
            <a:cxnLst/>
            <a:rect l="l" t="t" r="r" b="b"/>
            <a:pathLst>
              <a:path w="40676" h="40668" extrusionOk="0">
                <a:moveTo>
                  <a:pt x="20338" y="40667"/>
                </a:moveTo>
                <a:cubicBezTo>
                  <a:pt x="9123" y="40667"/>
                  <a:pt x="1" y="31545"/>
                  <a:pt x="1" y="20338"/>
                </a:cubicBezTo>
                <a:cubicBezTo>
                  <a:pt x="1" y="9123"/>
                  <a:pt x="9123" y="1"/>
                  <a:pt x="20338" y="1"/>
                </a:cubicBezTo>
                <a:cubicBezTo>
                  <a:pt x="31545" y="1"/>
                  <a:pt x="40675" y="9123"/>
                  <a:pt x="40675" y="20338"/>
                </a:cubicBezTo>
                <a:cubicBezTo>
                  <a:pt x="40667" y="31545"/>
                  <a:pt x="31553" y="40667"/>
                  <a:pt x="20338" y="40667"/>
                </a:cubicBezTo>
                <a:close/>
                <a:moveTo>
                  <a:pt x="20338" y="2093"/>
                </a:moveTo>
                <a:cubicBezTo>
                  <a:pt x="10278" y="2093"/>
                  <a:pt x="2093" y="10278"/>
                  <a:pt x="2093" y="20338"/>
                </a:cubicBezTo>
                <a:cubicBezTo>
                  <a:pt x="2093" y="30390"/>
                  <a:pt x="10278" y="38575"/>
                  <a:pt x="20338" y="38575"/>
                </a:cubicBezTo>
                <a:cubicBezTo>
                  <a:pt x="30398" y="38575"/>
                  <a:pt x="38583" y="30398"/>
                  <a:pt x="38583" y="20338"/>
                </a:cubicBezTo>
                <a:cubicBezTo>
                  <a:pt x="38583" y="10278"/>
                  <a:pt x="30398" y="2093"/>
                  <a:pt x="20338" y="20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48"/>
          <p:cNvSpPr txBox="1"/>
          <p:nvPr/>
        </p:nvSpPr>
        <p:spPr>
          <a:xfrm>
            <a:off x="776225" y="2093125"/>
            <a:ext cx="13728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Saturn isn’t the only planet to have rings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7" name="Google Shape;1647;p48"/>
          <p:cNvSpPr txBox="1"/>
          <p:nvPr/>
        </p:nvSpPr>
        <p:spPr>
          <a:xfrm>
            <a:off x="810725" y="3365325"/>
            <a:ext cx="13728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8" name="Google Shape;1648;p48"/>
          <p:cNvSpPr txBox="1"/>
          <p:nvPr/>
        </p:nvSpPr>
        <p:spPr>
          <a:xfrm>
            <a:off x="2818850" y="2093113"/>
            <a:ext cx="13728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9" name="Google Shape;1649;p48"/>
          <p:cNvSpPr txBox="1"/>
          <p:nvPr/>
        </p:nvSpPr>
        <p:spPr>
          <a:xfrm>
            <a:off x="6776313" y="1291388"/>
            <a:ext cx="13728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0" name="Google Shape;1650;p48"/>
          <p:cNvSpPr txBox="1"/>
          <p:nvPr/>
        </p:nvSpPr>
        <p:spPr>
          <a:xfrm>
            <a:off x="810725" y="1291400"/>
            <a:ext cx="1372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Pluto is an icy dwarf planet. It’s very small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1" name="Google Shape;1651;p48"/>
          <p:cNvSpPr txBox="1"/>
          <p:nvPr/>
        </p:nvSpPr>
        <p:spPr>
          <a:xfrm>
            <a:off x="6890300" y="3366438"/>
            <a:ext cx="14775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Earth is the third planet from the Sun. It’s where we live on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52" name="Google Shape;1652;p48"/>
          <p:cNvCxnSpPr/>
          <p:nvPr/>
        </p:nvCxnSpPr>
        <p:spPr>
          <a:xfrm>
            <a:off x="6919906" y="3780741"/>
            <a:ext cx="147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3" name="Google Shape;1653;p48"/>
          <p:cNvCxnSpPr/>
          <p:nvPr/>
        </p:nvCxnSpPr>
        <p:spPr>
          <a:xfrm>
            <a:off x="6919906" y="4101629"/>
            <a:ext cx="147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4" name="Google Shape;1654;p48"/>
          <p:cNvCxnSpPr/>
          <p:nvPr/>
        </p:nvCxnSpPr>
        <p:spPr>
          <a:xfrm>
            <a:off x="6919906" y="4425479"/>
            <a:ext cx="147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9" name="Google Shape;1659;p49"/>
          <p:cNvGraphicFramePr/>
          <p:nvPr/>
        </p:nvGraphicFramePr>
        <p:xfrm>
          <a:off x="45705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{C1558282-EF1E-4623-BDF7-078FF74C715A}</a:tableStyleId>
              </a:tblPr>
              <a:tblGrid>
                <a:gridCol w="7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5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Time</a:t>
                      </a:r>
                      <a:endParaRPr sz="12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Monday</a:t>
                      </a:r>
                      <a:endParaRPr sz="13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Tuesday</a:t>
                      </a:r>
                      <a:endParaRPr sz="13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Wednesday</a:t>
                      </a:r>
                      <a:endParaRPr sz="13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Thursday</a:t>
                      </a:r>
                      <a:endParaRPr sz="13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Friday</a:t>
                      </a:r>
                      <a:endParaRPr sz="13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Saturday</a:t>
                      </a:r>
                      <a:endParaRPr sz="13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DD5D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Sunday</a:t>
                      </a:r>
                      <a:endParaRPr sz="13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D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8:00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Call Anne!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9:00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New presentation 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Review document 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Meeting at work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Dad’s Birthday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13:00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14:00</a:t>
                      </a:r>
                      <a:endParaRPr sz="1000" b="1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Lunch with Lisa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Lunch with Peter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50"/>
          <p:cNvGrpSpPr/>
          <p:nvPr/>
        </p:nvGrpSpPr>
        <p:grpSpPr>
          <a:xfrm>
            <a:off x="2838450" y="990175"/>
            <a:ext cx="5848643" cy="3759725"/>
            <a:chOff x="2838450" y="990175"/>
            <a:chExt cx="5848643" cy="3759725"/>
          </a:xfrm>
        </p:grpSpPr>
        <p:grpSp>
          <p:nvGrpSpPr>
            <p:cNvPr id="1665" name="Google Shape;1665;p50"/>
            <p:cNvGrpSpPr/>
            <p:nvPr/>
          </p:nvGrpSpPr>
          <p:grpSpPr>
            <a:xfrm>
              <a:off x="4323060" y="990175"/>
              <a:ext cx="4364033" cy="3759725"/>
              <a:chOff x="4323060" y="990175"/>
              <a:chExt cx="4364033" cy="3759725"/>
            </a:xfrm>
          </p:grpSpPr>
          <p:sp>
            <p:nvSpPr>
              <p:cNvPr id="1666" name="Google Shape;1666;p50"/>
              <p:cNvSpPr/>
              <p:nvPr/>
            </p:nvSpPr>
            <p:spPr>
              <a:xfrm>
                <a:off x="4323060" y="2914225"/>
                <a:ext cx="1394812" cy="1835675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73427" extrusionOk="0">
                    <a:moveTo>
                      <a:pt x="8606" y="1"/>
                    </a:moveTo>
                    <a:cubicBezTo>
                      <a:pt x="3864" y="1"/>
                      <a:pt x="0" y="3851"/>
                      <a:pt x="0" y="8607"/>
                    </a:cubicBezTo>
                    <a:lnTo>
                      <a:pt x="0" y="64820"/>
                    </a:lnTo>
                    <a:cubicBezTo>
                      <a:pt x="14" y="69577"/>
                      <a:pt x="3864" y="73426"/>
                      <a:pt x="8606" y="73426"/>
                    </a:cubicBezTo>
                    <a:lnTo>
                      <a:pt x="45445" y="73426"/>
                    </a:lnTo>
                    <a:cubicBezTo>
                      <a:pt x="50201" y="73426"/>
                      <a:pt x="54051" y="69577"/>
                      <a:pt x="54051" y="64820"/>
                    </a:cubicBezTo>
                    <a:lnTo>
                      <a:pt x="54051" y="8607"/>
                    </a:lnTo>
                    <a:cubicBezTo>
                      <a:pt x="54051" y="3851"/>
                      <a:pt x="50201" y="1"/>
                      <a:pt x="454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50"/>
              <p:cNvSpPr/>
              <p:nvPr/>
            </p:nvSpPr>
            <p:spPr>
              <a:xfrm>
                <a:off x="4323060" y="2914225"/>
                <a:ext cx="1394812" cy="3648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14592" extrusionOk="0">
                    <a:moveTo>
                      <a:pt x="8606" y="1"/>
                    </a:moveTo>
                    <a:cubicBezTo>
                      <a:pt x="3864" y="1"/>
                      <a:pt x="0" y="3851"/>
                      <a:pt x="0" y="8607"/>
                    </a:cubicBezTo>
                    <a:lnTo>
                      <a:pt x="0" y="14591"/>
                    </a:lnTo>
                    <a:lnTo>
                      <a:pt x="54051" y="14591"/>
                    </a:lnTo>
                    <a:lnTo>
                      <a:pt x="54051" y="8607"/>
                    </a:lnTo>
                    <a:cubicBezTo>
                      <a:pt x="54051" y="3851"/>
                      <a:pt x="50201" y="1"/>
                      <a:pt x="45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50"/>
              <p:cNvSpPr/>
              <p:nvPr/>
            </p:nvSpPr>
            <p:spPr>
              <a:xfrm>
                <a:off x="5807671" y="2914225"/>
                <a:ext cx="1394812" cy="1835675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73427" extrusionOk="0">
                    <a:moveTo>
                      <a:pt x="8606" y="1"/>
                    </a:moveTo>
                    <a:cubicBezTo>
                      <a:pt x="3864" y="1"/>
                      <a:pt x="0" y="3851"/>
                      <a:pt x="0" y="8607"/>
                    </a:cubicBezTo>
                    <a:lnTo>
                      <a:pt x="0" y="64820"/>
                    </a:lnTo>
                    <a:cubicBezTo>
                      <a:pt x="14" y="69577"/>
                      <a:pt x="3864" y="73426"/>
                      <a:pt x="8606" y="73426"/>
                    </a:cubicBezTo>
                    <a:lnTo>
                      <a:pt x="45445" y="73426"/>
                    </a:lnTo>
                    <a:cubicBezTo>
                      <a:pt x="50201" y="73426"/>
                      <a:pt x="54051" y="69577"/>
                      <a:pt x="54051" y="64820"/>
                    </a:cubicBezTo>
                    <a:lnTo>
                      <a:pt x="54051" y="8607"/>
                    </a:lnTo>
                    <a:cubicBezTo>
                      <a:pt x="54051" y="3851"/>
                      <a:pt x="50201" y="1"/>
                      <a:pt x="454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50"/>
              <p:cNvSpPr/>
              <p:nvPr/>
            </p:nvSpPr>
            <p:spPr>
              <a:xfrm>
                <a:off x="5807671" y="2914225"/>
                <a:ext cx="1394812" cy="3648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14592" extrusionOk="0">
                    <a:moveTo>
                      <a:pt x="8606" y="1"/>
                    </a:moveTo>
                    <a:cubicBezTo>
                      <a:pt x="3864" y="1"/>
                      <a:pt x="0" y="3851"/>
                      <a:pt x="0" y="8607"/>
                    </a:cubicBezTo>
                    <a:lnTo>
                      <a:pt x="0" y="14591"/>
                    </a:lnTo>
                    <a:lnTo>
                      <a:pt x="54051" y="14591"/>
                    </a:lnTo>
                    <a:lnTo>
                      <a:pt x="54051" y="8607"/>
                    </a:lnTo>
                    <a:cubicBezTo>
                      <a:pt x="54051" y="3851"/>
                      <a:pt x="50201" y="1"/>
                      <a:pt x="45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50"/>
              <p:cNvSpPr/>
              <p:nvPr/>
            </p:nvSpPr>
            <p:spPr>
              <a:xfrm>
                <a:off x="7292281" y="2914225"/>
                <a:ext cx="1394812" cy="1835675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73427" extrusionOk="0">
                    <a:moveTo>
                      <a:pt x="8606" y="1"/>
                    </a:moveTo>
                    <a:cubicBezTo>
                      <a:pt x="3864" y="1"/>
                      <a:pt x="0" y="3851"/>
                      <a:pt x="0" y="8607"/>
                    </a:cubicBezTo>
                    <a:lnTo>
                      <a:pt x="0" y="64820"/>
                    </a:lnTo>
                    <a:cubicBezTo>
                      <a:pt x="14" y="69577"/>
                      <a:pt x="3864" y="73426"/>
                      <a:pt x="8606" y="73426"/>
                    </a:cubicBezTo>
                    <a:lnTo>
                      <a:pt x="45445" y="73426"/>
                    </a:lnTo>
                    <a:cubicBezTo>
                      <a:pt x="50201" y="73426"/>
                      <a:pt x="54051" y="69577"/>
                      <a:pt x="54051" y="64820"/>
                    </a:cubicBezTo>
                    <a:lnTo>
                      <a:pt x="54051" y="8607"/>
                    </a:lnTo>
                    <a:cubicBezTo>
                      <a:pt x="54051" y="3851"/>
                      <a:pt x="50201" y="1"/>
                      <a:pt x="454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50"/>
              <p:cNvSpPr/>
              <p:nvPr/>
            </p:nvSpPr>
            <p:spPr>
              <a:xfrm>
                <a:off x="7292281" y="2914225"/>
                <a:ext cx="1394812" cy="3648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14592" extrusionOk="0">
                    <a:moveTo>
                      <a:pt x="8606" y="1"/>
                    </a:moveTo>
                    <a:cubicBezTo>
                      <a:pt x="3864" y="1"/>
                      <a:pt x="0" y="3851"/>
                      <a:pt x="0" y="8607"/>
                    </a:cubicBezTo>
                    <a:lnTo>
                      <a:pt x="0" y="14591"/>
                    </a:lnTo>
                    <a:lnTo>
                      <a:pt x="54051" y="14591"/>
                    </a:lnTo>
                    <a:lnTo>
                      <a:pt x="54051" y="8607"/>
                    </a:lnTo>
                    <a:cubicBezTo>
                      <a:pt x="54051" y="3851"/>
                      <a:pt x="50201" y="1"/>
                      <a:pt x="45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50"/>
              <p:cNvSpPr/>
              <p:nvPr/>
            </p:nvSpPr>
            <p:spPr>
              <a:xfrm>
                <a:off x="4323060" y="990175"/>
                <a:ext cx="1394812" cy="1835675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73427" extrusionOk="0">
                    <a:moveTo>
                      <a:pt x="8606" y="1"/>
                    </a:moveTo>
                    <a:cubicBezTo>
                      <a:pt x="3864" y="1"/>
                      <a:pt x="0" y="3851"/>
                      <a:pt x="0" y="8607"/>
                    </a:cubicBezTo>
                    <a:lnTo>
                      <a:pt x="0" y="64820"/>
                    </a:lnTo>
                    <a:cubicBezTo>
                      <a:pt x="14" y="69577"/>
                      <a:pt x="3864" y="73426"/>
                      <a:pt x="8606" y="73426"/>
                    </a:cubicBezTo>
                    <a:lnTo>
                      <a:pt x="45445" y="73426"/>
                    </a:lnTo>
                    <a:cubicBezTo>
                      <a:pt x="50201" y="73426"/>
                      <a:pt x="54051" y="69577"/>
                      <a:pt x="54051" y="64820"/>
                    </a:cubicBezTo>
                    <a:lnTo>
                      <a:pt x="54051" y="8607"/>
                    </a:lnTo>
                    <a:cubicBezTo>
                      <a:pt x="54051" y="3851"/>
                      <a:pt x="50201" y="1"/>
                      <a:pt x="454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50"/>
              <p:cNvSpPr/>
              <p:nvPr/>
            </p:nvSpPr>
            <p:spPr>
              <a:xfrm>
                <a:off x="4323060" y="990175"/>
                <a:ext cx="1394812" cy="3648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14592" extrusionOk="0">
                    <a:moveTo>
                      <a:pt x="8606" y="1"/>
                    </a:moveTo>
                    <a:cubicBezTo>
                      <a:pt x="3864" y="1"/>
                      <a:pt x="0" y="3851"/>
                      <a:pt x="0" y="8607"/>
                    </a:cubicBezTo>
                    <a:lnTo>
                      <a:pt x="0" y="14591"/>
                    </a:lnTo>
                    <a:lnTo>
                      <a:pt x="54051" y="14591"/>
                    </a:lnTo>
                    <a:lnTo>
                      <a:pt x="54051" y="8607"/>
                    </a:lnTo>
                    <a:cubicBezTo>
                      <a:pt x="54051" y="3851"/>
                      <a:pt x="50201" y="1"/>
                      <a:pt x="45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50"/>
              <p:cNvSpPr/>
              <p:nvPr/>
            </p:nvSpPr>
            <p:spPr>
              <a:xfrm>
                <a:off x="5807671" y="990175"/>
                <a:ext cx="1394812" cy="1835675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73427" extrusionOk="0">
                    <a:moveTo>
                      <a:pt x="8606" y="1"/>
                    </a:moveTo>
                    <a:cubicBezTo>
                      <a:pt x="3864" y="1"/>
                      <a:pt x="0" y="3851"/>
                      <a:pt x="0" y="8607"/>
                    </a:cubicBezTo>
                    <a:lnTo>
                      <a:pt x="0" y="64820"/>
                    </a:lnTo>
                    <a:cubicBezTo>
                      <a:pt x="14" y="69577"/>
                      <a:pt x="3864" y="73426"/>
                      <a:pt x="8606" y="73426"/>
                    </a:cubicBezTo>
                    <a:lnTo>
                      <a:pt x="45445" y="73426"/>
                    </a:lnTo>
                    <a:cubicBezTo>
                      <a:pt x="50201" y="73426"/>
                      <a:pt x="54051" y="69577"/>
                      <a:pt x="54051" y="64820"/>
                    </a:cubicBezTo>
                    <a:lnTo>
                      <a:pt x="54051" y="8607"/>
                    </a:lnTo>
                    <a:cubicBezTo>
                      <a:pt x="54051" y="3851"/>
                      <a:pt x="50201" y="1"/>
                      <a:pt x="454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50"/>
              <p:cNvSpPr/>
              <p:nvPr/>
            </p:nvSpPr>
            <p:spPr>
              <a:xfrm>
                <a:off x="5807671" y="990175"/>
                <a:ext cx="1394812" cy="3648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14592" extrusionOk="0">
                    <a:moveTo>
                      <a:pt x="8606" y="1"/>
                    </a:moveTo>
                    <a:cubicBezTo>
                      <a:pt x="3864" y="1"/>
                      <a:pt x="0" y="3851"/>
                      <a:pt x="0" y="8607"/>
                    </a:cubicBezTo>
                    <a:lnTo>
                      <a:pt x="0" y="14591"/>
                    </a:lnTo>
                    <a:lnTo>
                      <a:pt x="54051" y="14591"/>
                    </a:lnTo>
                    <a:lnTo>
                      <a:pt x="54051" y="8607"/>
                    </a:lnTo>
                    <a:cubicBezTo>
                      <a:pt x="54051" y="3851"/>
                      <a:pt x="50201" y="1"/>
                      <a:pt x="45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50"/>
              <p:cNvSpPr/>
              <p:nvPr/>
            </p:nvSpPr>
            <p:spPr>
              <a:xfrm>
                <a:off x="7292281" y="990175"/>
                <a:ext cx="1394812" cy="1835675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73427" extrusionOk="0">
                    <a:moveTo>
                      <a:pt x="8606" y="1"/>
                    </a:moveTo>
                    <a:cubicBezTo>
                      <a:pt x="3864" y="1"/>
                      <a:pt x="0" y="3851"/>
                      <a:pt x="0" y="8607"/>
                    </a:cubicBezTo>
                    <a:lnTo>
                      <a:pt x="0" y="64820"/>
                    </a:lnTo>
                    <a:cubicBezTo>
                      <a:pt x="14" y="69577"/>
                      <a:pt x="3864" y="73426"/>
                      <a:pt x="8606" y="73426"/>
                    </a:cubicBezTo>
                    <a:lnTo>
                      <a:pt x="45445" y="73426"/>
                    </a:lnTo>
                    <a:cubicBezTo>
                      <a:pt x="50201" y="73426"/>
                      <a:pt x="54051" y="69577"/>
                      <a:pt x="54051" y="64820"/>
                    </a:cubicBezTo>
                    <a:lnTo>
                      <a:pt x="54051" y="8607"/>
                    </a:lnTo>
                    <a:cubicBezTo>
                      <a:pt x="54051" y="3851"/>
                      <a:pt x="50201" y="1"/>
                      <a:pt x="454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50"/>
              <p:cNvSpPr/>
              <p:nvPr/>
            </p:nvSpPr>
            <p:spPr>
              <a:xfrm>
                <a:off x="7292281" y="990175"/>
                <a:ext cx="1394812" cy="3648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14592" extrusionOk="0">
                    <a:moveTo>
                      <a:pt x="8606" y="1"/>
                    </a:moveTo>
                    <a:cubicBezTo>
                      <a:pt x="3864" y="1"/>
                      <a:pt x="0" y="3851"/>
                      <a:pt x="0" y="8607"/>
                    </a:cubicBezTo>
                    <a:lnTo>
                      <a:pt x="0" y="14591"/>
                    </a:lnTo>
                    <a:lnTo>
                      <a:pt x="54051" y="14591"/>
                    </a:lnTo>
                    <a:lnTo>
                      <a:pt x="54051" y="8607"/>
                    </a:lnTo>
                    <a:cubicBezTo>
                      <a:pt x="54051" y="3851"/>
                      <a:pt x="50201" y="1"/>
                      <a:pt x="45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8" name="Google Shape;1678;p50"/>
            <p:cNvSpPr/>
            <p:nvPr/>
          </p:nvSpPr>
          <p:spPr>
            <a:xfrm>
              <a:off x="2838450" y="990175"/>
              <a:ext cx="1394812" cy="1835675"/>
            </a:xfrm>
            <a:custGeom>
              <a:avLst/>
              <a:gdLst/>
              <a:ahLst/>
              <a:cxnLst/>
              <a:rect l="l" t="t" r="r" b="b"/>
              <a:pathLst>
                <a:path w="54052" h="73427" extrusionOk="0">
                  <a:moveTo>
                    <a:pt x="8606" y="1"/>
                  </a:moveTo>
                  <a:cubicBezTo>
                    <a:pt x="3864" y="1"/>
                    <a:pt x="0" y="3851"/>
                    <a:pt x="0" y="8607"/>
                  </a:cubicBezTo>
                  <a:lnTo>
                    <a:pt x="0" y="64820"/>
                  </a:lnTo>
                  <a:cubicBezTo>
                    <a:pt x="14" y="69577"/>
                    <a:pt x="3864" y="73426"/>
                    <a:pt x="8606" y="73426"/>
                  </a:cubicBezTo>
                  <a:lnTo>
                    <a:pt x="45445" y="73426"/>
                  </a:lnTo>
                  <a:cubicBezTo>
                    <a:pt x="50201" y="73426"/>
                    <a:pt x="54051" y="69577"/>
                    <a:pt x="54051" y="64820"/>
                  </a:cubicBezTo>
                  <a:lnTo>
                    <a:pt x="54051" y="8607"/>
                  </a:lnTo>
                  <a:cubicBezTo>
                    <a:pt x="54051" y="3851"/>
                    <a:pt x="50201" y="1"/>
                    <a:pt x="45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0"/>
            <p:cNvSpPr/>
            <p:nvPr/>
          </p:nvSpPr>
          <p:spPr>
            <a:xfrm>
              <a:off x="2838450" y="990175"/>
              <a:ext cx="1394812" cy="364800"/>
            </a:xfrm>
            <a:custGeom>
              <a:avLst/>
              <a:gdLst/>
              <a:ahLst/>
              <a:cxnLst/>
              <a:rect l="l" t="t" r="r" b="b"/>
              <a:pathLst>
                <a:path w="54052" h="14592" extrusionOk="0">
                  <a:moveTo>
                    <a:pt x="8606" y="1"/>
                  </a:moveTo>
                  <a:cubicBezTo>
                    <a:pt x="3864" y="1"/>
                    <a:pt x="0" y="3851"/>
                    <a:pt x="0" y="8607"/>
                  </a:cubicBezTo>
                  <a:lnTo>
                    <a:pt x="0" y="14591"/>
                  </a:lnTo>
                  <a:lnTo>
                    <a:pt x="54051" y="14591"/>
                  </a:lnTo>
                  <a:lnTo>
                    <a:pt x="54051" y="8607"/>
                  </a:lnTo>
                  <a:cubicBezTo>
                    <a:pt x="54051" y="3851"/>
                    <a:pt x="50201" y="1"/>
                    <a:pt x="45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0" name="Google Shape;1680;p50"/>
          <p:cNvGrpSpPr/>
          <p:nvPr/>
        </p:nvGrpSpPr>
        <p:grpSpPr>
          <a:xfrm>
            <a:off x="2838734" y="2914225"/>
            <a:ext cx="1394451" cy="1835675"/>
            <a:chOff x="4880375" y="463725"/>
            <a:chExt cx="1350950" cy="1835675"/>
          </a:xfrm>
        </p:grpSpPr>
        <p:sp>
          <p:nvSpPr>
            <p:cNvPr id="1681" name="Google Shape;1681;p50"/>
            <p:cNvSpPr/>
            <p:nvPr/>
          </p:nvSpPr>
          <p:spPr>
            <a:xfrm>
              <a:off x="4880375" y="463725"/>
              <a:ext cx="1350950" cy="1835675"/>
            </a:xfrm>
            <a:custGeom>
              <a:avLst/>
              <a:gdLst/>
              <a:ahLst/>
              <a:cxnLst/>
              <a:rect l="l" t="t" r="r" b="b"/>
              <a:pathLst>
                <a:path w="54038" h="73427" extrusionOk="0">
                  <a:moveTo>
                    <a:pt x="8607" y="1"/>
                  </a:moveTo>
                  <a:cubicBezTo>
                    <a:pt x="3850" y="1"/>
                    <a:pt x="0" y="3865"/>
                    <a:pt x="0" y="8607"/>
                  </a:cubicBezTo>
                  <a:lnTo>
                    <a:pt x="0" y="64820"/>
                  </a:lnTo>
                  <a:cubicBezTo>
                    <a:pt x="0" y="69576"/>
                    <a:pt x="3850" y="73426"/>
                    <a:pt x="8607" y="73426"/>
                  </a:cubicBezTo>
                  <a:lnTo>
                    <a:pt x="45445" y="73426"/>
                  </a:lnTo>
                  <a:cubicBezTo>
                    <a:pt x="50187" y="73426"/>
                    <a:pt x="54037" y="69576"/>
                    <a:pt x="54037" y="64820"/>
                  </a:cubicBezTo>
                  <a:lnTo>
                    <a:pt x="54037" y="8607"/>
                  </a:lnTo>
                  <a:cubicBezTo>
                    <a:pt x="54037" y="3865"/>
                    <a:pt x="50187" y="1"/>
                    <a:pt x="4544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0"/>
            <p:cNvSpPr/>
            <p:nvPr/>
          </p:nvSpPr>
          <p:spPr>
            <a:xfrm>
              <a:off x="4990225" y="700150"/>
              <a:ext cx="1156350" cy="1512425"/>
            </a:xfrm>
            <a:custGeom>
              <a:avLst/>
              <a:gdLst/>
              <a:ahLst/>
              <a:cxnLst/>
              <a:rect l="l" t="t" r="r" b="b"/>
              <a:pathLst>
                <a:path w="46254" h="60497" extrusionOk="0">
                  <a:moveTo>
                    <a:pt x="4938" y="1"/>
                  </a:moveTo>
                  <a:cubicBezTo>
                    <a:pt x="2218" y="1"/>
                    <a:pt x="0" y="2344"/>
                    <a:pt x="0" y="5246"/>
                  </a:cubicBezTo>
                  <a:cubicBezTo>
                    <a:pt x="0" y="7603"/>
                    <a:pt x="1479" y="9598"/>
                    <a:pt x="3501" y="10253"/>
                  </a:cubicBezTo>
                  <a:cubicBezTo>
                    <a:pt x="1479" y="10909"/>
                    <a:pt x="0" y="12903"/>
                    <a:pt x="0" y="15261"/>
                  </a:cubicBezTo>
                  <a:cubicBezTo>
                    <a:pt x="0" y="17479"/>
                    <a:pt x="1311" y="19389"/>
                    <a:pt x="3152" y="20143"/>
                  </a:cubicBezTo>
                  <a:cubicBezTo>
                    <a:pt x="1311" y="20910"/>
                    <a:pt x="0" y="22807"/>
                    <a:pt x="0" y="25025"/>
                  </a:cubicBezTo>
                  <a:cubicBezTo>
                    <a:pt x="0" y="27368"/>
                    <a:pt x="1465" y="29363"/>
                    <a:pt x="3473" y="30032"/>
                  </a:cubicBezTo>
                  <a:cubicBezTo>
                    <a:pt x="1465" y="30688"/>
                    <a:pt x="0" y="32683"/>
                    <a:pt x="0" y="35026"/>
                  </a:cubicBezTo>
                  <a:cubicBezTo>
                    <a:pt x="0" y="37244"/>
                    <a:pt x="1311" y="39155"/>
                    <a:pt x="3152" y="39908"/>
                  </a:cubicBezTo>
                  <a:cubicBezTo>
                    <a:pt x="1311" y="40675"/>
                    <a:pt x="0" y="42572"/>
                    <a:pt x="0" y="44790"/>
                  </a:cubicBezTo>
                  <a:cubicBezTo>
                    <a:pt x="0" y="47133"/>
                    <a:pt x="1465" y="49128"/>
                    <a:pt x="3473" y="49797"/>
                  </a:cubicBezTo>
                  <a:cubicBezTo>
                    <a:pt x="1465" y="50453"/>
                    <a:pt x="0" y="52448"/>
                    <a:pt x="0" y="54791"/>
                  </a:cubicBezTo>
                  <a:cubicBezTo>
                    <a:pt x="0" y="57678"/>
                    <a:pt x="2218" y="60022"/>
                    <a:pt x="4938" y="60022"/>
                  </a:cubicBezTo>
                  <a:cubicBezTo>
                    <a:pt x="6919" y="60022"/>
                    <a:pt x="8620" y="58794"/>
                    <a:pt x="9415" y="57009"/>
                  </a:cubicBezTo>
                  <a:cubicBezTo>
                    <a:pt x="10085" y="59045"/>
                    <a:pt x="11912" y="60496"/>
                    <a:pt x="14060" y="60496"/>
                  </a:cubicBezTo>
                  <a:cubicBezTo>
                    <a:pt x="16111" y="60496"/>
                    <a:pt x="17868" y="59171"/>
                    <a:pt x="18621" y="57288"/>
                  </a:cubicBezTo>
                  <a:cubicBezTo>
                    <a:pt x="19361" y="59171"/>
                    <a:pt x="21118" y="60496"/>
                    <a:pt x="23169" y="60496"/>
                  </a:cubicBezTo>
                  <a:cubicBezTo>
                    <a:pt x="25219" y="60496"/>
                    <a:pt x="26963" y="59185"/>
                    <a:pt x="27716" y="57316"/>
                  </a:cubicBezTo>
                  <a:cubicBezTo>
                    <a:pt x="28469" y="59185"/>
                    <a:pt x="30213" y="60496"/>
                    <a:pt x="32263" y="60496"/>
                  </a:cubicBezTo>
                  <a:cubicBezTo>
                    <a:pt x="34383" y="60496"/>
                    <a:pt x="36197" y="59073"/>
                    <a:pt x="36880" y="57079"/>
                  </a:cubicBezTo>
                  <a:cubicBezTo>
                    <a:pt x="37689" y="58822"/>
                    <a:pt x="39377" y="60022"/>
                    <a:pt x="41330" y="60022"/>
                  </a:cubicBezTo>
                  <a:cubicBezTo>
                    <a:pt x="44050" y="60022"/>
                    <a:pt x="46254" y="57678"/>
                    <a:pt x="46254" y="54791"/>
                  </a:cubicBezTo>
                  <a:cubicBezTo>
                    <a:pt x="46254" y="52448"/>
                    <a:pt x="44803" y="50453"/>
                    <a:pt x="42794" y="49797"/>
                  </a:cubicBezTo>
                  <a:cubicBezTo>
                    <a:pt x="44803" y="49128"/>
                    <a:pt x="46254" y="47133"/>
                    <a:pt x="46254" y="44790"/>
                  </a:cubicBezTo>
                  <a:cubicBezTo>
                    <a:pt x="46254" y="42572"/>
                    <a:pt x="44956" y="40675"/>
                    <a:pt x="43115" y="39908"/>
                  </a:cubicBezTo>
                  <a:cubicBezTo>
                    <a:pt x="44956" y="39155"/>
                    <a:pt x="46254" y="37244"/>
                    <a:pt x="46254" y="35026"/>
                  </a:cubicBezTo>
                  <a:cubicBezTo>
                    <a:pt x="46254" y="32683"/>
                    <a:pt x="44803" y="30688"/>
                    <a:pt x="42794" y="30032"/>
                  </a:cubicBezTo>
                  <a:cubicBezTo>
                    <a:pt x="44803" y="29363"/>
                    <a:pt x="46254" y="27368"/>
                    <a:pt x="46254" y="25025"/>
                  </a:cubicBezTo>
                  <a:cubicBezTo>
                    <a:pt x="46254" y="22807"/>
                    <a:pt x="44956" y="20910"/>
                    <a:pt x="43115" y="20143"/>
                  </a:cubicBezTo>
                  <a:cubicBezTo>
                    <a:pt x="44956" y="19389"/>
                    <a:pt x="46254" y="17479"/>
                    <a:pt x="46254" y="15261"/>
                  </a:cubicBezTo>
                  <a:cubicBezTo>
                    <a:pt x="46254" y="12903"/>
                    <a:pt x="44789" y="10909"/>
                    <a:pt x="42767" y="10253"/>
                  </a:cubicBezTo>
                  <a:cubicBezTo>
                    <a:pt x="44789" y="9598"/>
                    <a:pt x="46254" y="7603"/>
                    <a:pt x="46254" y="5246"/>
                  </a:cubicBezTo>
                  <a:cubicBezTo>
                    <a:pt x="46254" y="2344"/>
                    <a:pt x="44050" y="1"/>
                    <a:pt x="41330" y="1"/>
                  </a:cubicBezTo>
                  <a:cubicBezTo>
                    <a:pt x="39293" y="1"/>
                    <a:pt x="37550" y="1312"/>
                    <a:pt x="36797" y="3167"/>
                  </a:cubicBezTo>
                  <a:cubicBezTo>
                    <a:pt x="36029" y="1312"/>
                    <a:pt x="34286" y="1"/>
                    <a:pt x="32249" y="1"/>
                  </a:cubicBezTo>
                  <a:cubicBezTo>
                    <a:pt x="30213" y="1"/>
                    <a:pt x="28469" y="1312"/>
                    <a:pt x="27716" y="3181"/>
                  </a:cubicBezTo>
                  <a:cubicBezTo>
                    <a:pt x="26963" y="1312"/>
                    <a:pt x="25205" y="1"/>
                    <a:pt x="23169" y="1"/>
                  </a:cubicBezTo>
                  <a:cubicBezTo>
                    <a:pt x="21118" y="1"/>
                    <a:pt x="19361" y="1326"/>
                    <a:pt x="18621" y="3223"/>
                  </a:cubicBezTo>
                  <a:cubicBezTo>
                    <a:pt x="17868" y="1326"/>
                    <a:pt x="16111" y="1"/>
                    <a:pt x="14060" y="1"/>
                  </a:cubicBezTo>
                  <a:cubicBezTo>
                    <a:pt x="12010" y="1"/>
                    <a:pt x="10238" y="1340"/>
                    <a:pt x="9499" y="3251"/>
                  </a:cubicBezTo>
                  <a:cubicBezTo>
                    <a:pt x="8760" y="1340"/>
                    <a:pt x="7002" y="1"/>
                    <a:pt x="4938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3" name="Google Shape;1683;p50"/>
          <p:cNvSpPr/>
          <p:nvPr/>
        </p:nvSpPr>
        <p:spPr>
          <a:xfrm>
            <a:off x="457200" y="990175"/>
            <a:ext cx="2298522" cy="3759493"/>
          </a:xfrm>
          <a:custGeom>
            <a:avLst/>
            <a:gdLst/>
            <a:ahLst/>
            <a:cxnLst/>
            <a:rect l="l" t="t" r="r" b="b"/>
            <a:pathLst>
              <a:path w="76509" h="103918" extrusionOk="0">
                <a:moveTo>
                  <a:pt x="8328" y="0"/>
                </a:moveTo>
                <a:cubicBezTo>
                  <a:pt x="3725" y="0"/>
                  <a:pt x="1" y="3725"/>
                  <a:pt x="1" y="8314"/>
                </a:cubicBezTo>
                <a:lnTo>
                  <a:pt x="1" y="95604"/>
                </a:lnTo>
                <a:cubicBezTo>
                  <a:pt x="1" y="100193"/>
                  <a:pt x="3725" y="103918"/>
                  <a:pt x="8328" y="103918"/>
                </a:cubicBezTo>
                <a:lnTo>
                  <a:pt x="68181" y="103918"/>
                </a:lnTo>
                <a:cubicBezTo>
                  <a:pt x="72770" y="103918"/>
                  <a:pt x="76509" y="100193"/>
                  <a:pt x="76509" y="95604"/>
                </a:cubicBezTo>
                <a:lnTo>
                  <a:pt x="76509" y="8314"/>
                </a:lnTo>
                <a:cubicBezTo>
                  <a:pt x="76509" y="3725"/>
                  <a:pt x="72784" y="0"/>
                  <a:pt x="68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50"/>
          <p:cNvSpPr/>
          <p:nvPr/>
        </p:nvSpPr>
        <p:spPr>
          <a:xfrm rot="10800000">
            <a:off x="457153" y="990162"/>
            <a:ext cx="2298522" cy="371914"/>
          </a:xfrm>
          <a:custGeom>
            <a:avLst/>
            <a:gdLst/>
            <a:ahLst/>
            <a:cxnLst/>
            <a:rect l="l" t="t" r="r" b="b"/>
            <a:pathLst>
              <a:path w="76509" h="20659" extrusionOk="0">
                <a:moveTo>
                  <a:pt x="1" y="1"/>
                </a:moveTo>
                <a:lnTo>
                  <a:pt x="1" y="13252"/>
                </a:lnTo>
                <a:cubicBezTo>
                  <a:pt x="1" y="17339"/>
                  <a:pt x="3306" y="20659"/>
                  <a:pt x="7393" y="20659"/>
                </a:cubicBezTo>
                <a:lnTo>
                  <a:pt x="69116" y="20659"/>
                </a:lnTo>
                <a:cubicBezTo>
                  <a:pt x="73203" y="20659"/>
                  <a:pt x="76509" y="17339"/>
                  <a:pt x="76509" y="13252"/>
                </a:cubicBezTo>
                <a:lnTo>
                  <a:pt x="7650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50"/>
          <p:cNvSpPr txBox="1"/>
          <p:nvPr/>
        </p:nvSpPr>
        <p:spPr>
          <a:xfrm>
            <a:off x="2838450" y="961600"/>
            <a:ext cx="1394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D636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Monday</a:t>
            </a:r>
            <a:endParaRPr sz="1500" b="1">
              <a:solidFill>
                <a:srgbClr val="1D636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86" name="Google Shape;1686;p50"/>
          <p:cNvSpPr txBox="1"/>
          <p:nvPr/>
        </p:nvSpPr>
        <p:spPr>
          <a:xfrm>
            <a:off x="4320600" y="961600"/>
            <a:ext cx="1394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D636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Tuesday</a:t>
            </a:r>
            <a:endParaRPr sz="1500" b="1">
              <a:solidFill>
                <a:srgbClr val="1D636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87" name="Google Shape;1687;p50"/>
          <p:cNvSpPr txBox="1"/>
          <p:nvPr/>
        </p:nvSpPr>
        <p:spPr>
          <a:xfrm>
            <a:off x="5797100" y="961600"/>
            <a:ext cx="1394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D636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Wednesday</a:t>
            </a:r>
            <a:endParaRPr sz="1500" b="1">
              <a:solidFill>
                <a:srgbClr val="1D636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88" name="Google Shape;1688;p50"/>
          <p:cNvSpPr txBox="1"/>
          <p:nvPr/>
        </p:nvSpPr>
        <p:spPr>
          <a:xfrm>
            <a:off x="7292550" y="961600"/>
            <a:ext cx="1394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D636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Thursday</a:t>
            </a:r>
            <a:endParaRPr sz="1500" b="1">
              <a:solidFill>
                <a:srgbClr val="1D636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89" name="Google Shape;1689;p50"/>
          <p:cNvSpPr txBox="1"/>
          <p:nvPr/>
        </p:nvSpPr>
        <p:spPr>
          <a:xfrm>
            <a:off x="4320600" y="2885275"/>
            <a:ext cx="1394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D636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Friday</a:t>
            </a:r>
            <a:endParaRPr sz="1500" b="1">
              <a:solidFill>
                <a:srgbClr val="1D636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90" name="Google Shape;1690;p50"/>
          <p:cNvSpPr txBox="1"/>
          <p:nvPr/>
        </p:nvSpPr>
        <p:spPr>
          <a:xfrm>
            <a:off x="5797100" y="2885275"/>
            <a:ext cx="1394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D636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Saturday</a:t>
            </a:r>
            <a:endParaRPr sz="1500" b="1">
              <a:solidFill>
                <a:srgbClr val="1D636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91" name="Google Shape;1691;p50"/>
          <p:cNvSpPr txBox="1"/>
          <p:nvPr/>
        </p:nvSpPr>
        <p:spPr>
          <a:xfrm>
            <a:off x="7292550" y="2885275"/>
            <a:ext cx="1394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1D636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Sunday</a:t>
            </a:r>
            <a:endParaRPr sz="1500" b="1">
              <a:solidFill>
                <a:srgbClr val="1D636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92" name="Google Shape;1692;p50"/>
          <p:cNvSpPr txBox="1"/>
          <p:nvPr/>
        </p:nvSpPr>
        <p:spPr>
          <a:xfrm>
            <a:off x="2838450" y="3219175"/>
            <a:ext cx="1394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Stickers</a:t>
            </a:r>
            <a:endParaRPr sz="1200" b="1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93" name="Google Shape;1693;p50"/>
          <p:cNvSpPr txBox="1"/>
          <p:nvPr/>
        </p:nvSpPr>
        <p:spPr>
          <a:xfrm>
            <a:off x="909263" y="961600"/>
            <a:ext cx="1394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do</a:t>
            </a:r>
            <a:endParaRPr sz="1500" b="1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94" name="Google Shape;1694;p50"/>
          <p:cNvSpPr/>
          <p:nvPr/>
        </p:nvSpPr>
        <p:spPr>
          <a:xfrm>
            <a:off x="3682688" y="3656425"/>
            <a:ext cx="217200" cy="259200"/>
          </a:xfrm>
          <a:custGeom>
            <a:avLst/>
            <a:gdLst/>
            <a:ahLst/>
            <a:cxnLst/>
            <a:rect l="l" t="t" r="r" b="b"/>
            <a:pathLst>
              <a:path w="8688" h="10368" extrusionOk="0">
                <a:moveTo>
                  <a:pt x="3374" y="8953"/>
                </a:moveTo>
                <a:cubicBezTo>
                  <a:pt x="3414" y="8985"/>
                  <a:pt x="3424" y="9015"/>
                  <a:pt x="3417" y="9015"/>
                </a:cubicBezTo>
                <a:cubicBezTo>
                  <a:pt x="3411" y="9015"/>
                  <a:pt x="3395" y="8998"/>
                  <a:pt x="3374" y="8953"/>
                </a:cubicBezTo>
                <a:close/>
                <a:moveTo>
                  <a:pt x="7558" y="0"/>
                </a:moveTo>
                <a:cubicBezTo>
                  <a:pt x="7310" y="0"/>
                  <a:pt x="7061" y="111"/>
                  <a:pt x="6891" y="379"/>
                </a:cubicBezTo>
                <a:cubicBezTo>
                  <a:pt x="6012" y="1746"/>
                  <a:pt x="5189" y="3169"/>
                  <a:pt x="4450" y="4619"/>
                </a:cubicBezTo>
                <a:cubicBezTo>
                  <a:pt x="4073" y="5331"/>
                  <a:pt x="3724" y="6056"/>
                  <a:pt x="3390" y="6782"/>
                </a:cubicBezTo>
                <a:cubicBezTo>
                  <a:pt x="3244" y="7112"/>
                  <a:pt x="3086" y="7443"/>
                  <a:pt x="2939" y="7786"/>
                </a:cubicBezTo>
                <a:lnTo>
                  <a:pt x="2939" y="7786"/>
                </a:lnTo>
                <a:cubicBezTo>
                  <a:pt x="2936" y="7776"/>
                  <a:pt x="2933" y="7767"/>
                  <a:pt x="2929" y="7758"/>
                </a:cubicBezTo>
                <a:cubicBezTo>
                  <a:pt x="2748" y="7270"/>
                  <a:pt x="2567" y="6782"/>
                  <a:pt x="2385" y="6293"/>
                </a:cubicBezTo>
                <a:cubicBezTo>
                  <a:pt x="2265" y="5961"/>
                  <a:pt x="1895" y="5684"/>
                  <a:pt x="1537" y="5684"/>
                </a:cubicBezTo>
                <a:cubicBezTo>
                  <a:pt x="1354" y="5684"/>
                  <a:pt x="1174" y="5756"/>
                  <a:pt x="1032" y="5931"/>
                </a:cubicBezTo>
                <a:cubicBezTo>
                  <a:pt x="795" y="6224"/>
                  <a:pt x="572" y="6530"/>
                  <a:pt x="335" y="6823"/>
                </a:cubicBezTo>
                <a:cubicBezTo>
                  <a:pt x="56" y="7158"/>
                  <a:pt x="0" y="7632"/>
                  <a:pt x="335" y="7967"/>
                </a:cubicBezTo>
                <a:cubicBezTo>
                  <a:pt x="481" y="8113"/>
                  <a:pt x="710" y="8198"/>
                  <a:pt x="936" y="8198"/>
                </a:cubicBezTo>
                <a:cubicBezTo>
                  <a:pt x="1074" y="8198"/>
                  <a:pt x="1211" y="8166"/>
                  <a:pt x="1327" y="8097"/>
                </a:cubicBezTo>
                <a:lnTo>
                  <a:pt x="1327" y="8097"/>
                </a:lnTo>
                <a:cubicBezTo>
                  <a:pt x="1387" y="8263"/>
                  <a:pt x="1447" y="8429"/>
                  <a:pt x="1507" y="8595"/>
                </a:cubicBezTo>
                <a:cubicBezTo>
                  <a:pt x="1716" y="9125"/>
                  <a:pt x="1841" y="9892"/>
                  <a:pt x="2385" y="10213"/>
                </a:cubicBezTo>
                <a:cubicBezTo>
                  <a:pt x="2571" y="10320"/>
                  <a:pt x="2742" y="10368"/>
                  <a:pt x="2900" y="10368"/>
                </a:cubicBezTo>
                <a:cubicBezTo>
                  <a:pt x="3870" y="10368"/>
                  <a:pt x="4347" y="8581"/>
                  <a:pt x="4659" y="7897"/>
                </a:cubicBezTo>
                <a:cubicBezTo>
                  <a:pt x="5705" y="5582"/>
                  <a:pt x="6919" y="3336"/>
                  <a:pt x="8300" y="1188"/>
                </a:cubicBezTo>
                <a:cubicBezTo>
                  <a:pt x="8687" y="577"/>
                  <a:pt x="8125" y="0"/>
                  <a:pt x="7558" y="0"/>
                </a:cubicBezTo>
                <a:close/>
              </a:path>
            </a:pathLst>
          </a:custGeom>
          <a:solidFill>
            <a:srgbClr val="736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50"/>
          <p:cNvSpPr/>
          <p:nvPr/>
        </p:nvSpPr>
        <p:spPr>
          <a:xfrm>
            <a:off x="3172000" y="3670975"/>
            <a:ext cx="208325" cy="242025"/>
          </a:xfrm>
          <a:custGeom>
            <a:avLst/>
            <a:gdLst/>
            <a:ahLst/>
            <a:cxnLst/>
            <a:rect l="l" t="t" r="r" b="b"/>
            <a:pathLst>
              <a:path w="8333" h="9681" extrusionOk="0">
                <a:moveTo>
                  <a:pt x="6949" y="0"/>
                </a:moveTo>
                <a:cubicBezTo>
                  <a:pt x="6723" y="0"/>
                  <a:pt x="6502" y="79"/>
                  <a:pt x="6356" y="257"/>
                </a:cubicBezTo>
                <a:cubicBezTo>
                  <a:pt x="5519" y="1304"/>
                  <a:pt x="4780" y="2405"/>
                  <a:pt x="4041" y="3507"/>
                </a:cubicBezTo>
                <a:cubicBezTo>
                  <a:pt x="3511" y="2684"/>
                  <a:pt x="2939" y="1889"/>
                  <a:pt x="2060" y="1485"/>
                </a:cubicBezTo>
                <a:cubicBezTo>
                  <a:pt x="1912" y="1413"/>
                  <a:pt x="1752" y="1376"/>
                  <a:pt x="1595" y="1376"/>
                </a:cubicBezTo>
                <a:cubicBezTo>
                  <a:pt x="1295" y="1376"/>
                  <a:pt x="1007" y="1513"/>
                  <a:pt x="832" y="1806"/>
                </a:cubicBezTo>
                <a:cubicBezTo>
                  <a:pt x="609" y="2196"/>
                  <a:pt x="707" y="2838"/>
                  <a:pt x="1153" y="3047"/>
                </a:cubicBezTo>
                <a:cubicBezTo>
                  <a:pt x="1683" y="3284"/>
                  <a:pt x="2004" y="3717"/>
                  <a:pt x="2311" y="4205"/>
                </a:cubicBezTo>
                <a:cubicBezTo>
                  <a:pt x="2520" y="4512"/>
                  <a:pt x="2716" y="4819"/>
                  <a:pt x="2925" y="5112"/>
                </a:cubicBezTo>
                <a:cubicBezTo>
                  <a:pt x="2213" y="6116"/>
                  <a:pt x="1460" y="7092"/>
                  <a:pt x="623" y="7985"/>
                </a:cubicBezTo>
                <a:cubicBezTo>
                  <a:pt x="1" y="8640"/>
                  <a:pt x="617" y="9542"/>
                  <a:pt x="1297" y="9542"/>
                </a:cubicBezTo>
                <a:cubicBezTo>
                  <a:pt x="1500" y="9542"/>
                  <a:pt x="1709" y="9461"/>
                  <a:pt x="1893" y="9268"/>
                </a:cubicBezTo>
                <a:cubicBezTo>
                  <a:pt x="2674" y="8445"/>
                  <a:pt x="3371" y="7553"/>
                  <a:pt x="4027" y="6632"/>
                </a:cubicBezTo>
                <a:cubicBezTo>
                  <a:pt x="4780" y="7594"/>
                  <a:pt x="5575" y="8529"/>
                  <a:pt x="6440" y="9408"/>
                </a:cubicBezTo>
                <a:cubicBezTo>
                  <a:pt x="6625" y="9600"/>
                  <a:pt x="6835" y="9680"/>
                  <a:pt x="7039" y="9680"/>
                </a:cubicBezTo>
                <a:cubicBezTo>
                  <a:pt x="7722" y="9680"/>
                  <a:pt x="8333" y="8773"/>
                  <a:pt x="7709" y="8138"/>
                </a:cubicBezTo>
                <a:cubicBezTo>
                  <a:pt x="6775" y="7176"/>
                  <a:pt x="5896" y="6158"/>
                  <a:pt x="5101" y="5084"/>
                </a:cubicBezTo>
                <a:cubicBezTo>
                  <a:pt x="5910" y="3884"/>
                  <a:pt x="6719" y="2671"/>
                  <a:pt x="7625" y="1541"/>
                </a:cubicBezTo>
                <a:cubicBezTo>
                  <a:pt x="7932" y="1150"/>
                  <a:pt x="8002" y="634"/>
                  <a:pt x="7625" y="257"/>
                </a:cubicBezTo>
                <a:cubicBezTo>
                  <a:pt x="7457" y="96"/>
                  <a:pt x="7200" y="0"/>
                  <a:pt x="6949" y="0"/>
                </a:cubicBezTo>
                <a:close/>
              </a:path>
            </a:pathLst>
          </a:custGeom>
          <a:solidFill>
            <a:srgbClr val="736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6" name="Google Shape;1696;p50"/>
          <p:cNvGrpSpPr/>
          <p:nvPr/>
        </p:nvGrpSpPr>
        <p:grpSpPr>
          <a:xfrm>
            <a:off x="3232200" y="4086500"/>
            <a:ext cx="87900" cy="250575"/>
            <a:chOff x="2717975" y="4742125"/>
            <a:chExt cx="87900" cy="250575"/>
          </a:xfrm>
        </p:grpSpPr>
        <p:sp>
          <p:nvSpPr>
            <p:cNvPr id="1697" name="Google Shape;1697;p50"/>
            <p:cNvSpPr/>
            <p:nvPr/>
          </p:nvSpPr>
          <p:spPr>
            <a:xfrm>
              <a:off x="2721475" y="4742125"/>
              <a:ext cx="84400" cy="146125"/>
            </a:xfrm>
            <a:custGeom>
              <a:avLst/>
              <a:gdLst/>
              <a:ahLst/>
              <a:cxnLst/>
              <a:rect l="l" t="t" r="r" b="b"/>
              <a:pathLst>
                <a:path w="3376" h="5845" extrusionOk="0">
                  <a:moveTo>
                    <a:pt x="0" y="0"/>
                  </a:moveTo>
                  <a:lnTo>
                    <a:pt x="670" y="5845"/>
                  </a:lnTo>
                  <a:lnTo>
                    <a:pt x="2414" y="5845"/>
                  </a:lnTo>
                  <a:lnTo>
                    <a:pt x="337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0"/>
            <p:cNvSpPr/>
            <p:nvPr/>
          </p:nvSpPr>
          <p:spPr>
            <a:xfrm>
              <a:off x="2717975" y="4923975"/>
              <a:ext cx="75700" cy="68725"/>
            </a:xfrm>
            <a:custGeom>
              <a:avLst/>
              <a:gdLst/>
              <a:ahLst/>
              <a:cxnLst/>
              <a:rect l="l" t="t" r="r" b="b"/>
              <a:pathLst>
                <a:path w="3028" h="2749" extrusionOk="0">
                  <a:moveTo>
                    <a:pt x="1513" y="0"/>
                  </a:moveTo>
                  <a:cubicBezTo>
                    <a:pt x="1159" y="0"/>
                    <a:pt x="803" y="133"/>
                    <a:pt x="531" y="398"/>
                  </a:cubicBezTo>
                  <a:cubicBezTo>
                    <a:pt x="1" y="942"/>
                    <a:pt x="1" y="1807"/>
                    <a:pt x="531" y="2351"/>
                  </a:cubicBezTo>
                  <a:cubicBezTo>
                    <a:pt x="803" y="2616"/>
                    <a:pt x="1159" y="2748"/>
                    <a:pt x="1513" y="2748"/>
                  </a:cubicBezTo>
                  <a:cubicBezTo>
                    <a:pt x="1867" y="2748"/>
                    <a:pt x="2219" y="2616"/>
                    <a:pt x="2484" y="2351"/>
                  </a:cubicBezTo>
                  <a:cubicBezTo>
                    <a:pt x="3028" y="1807"/>
                    <a:pt x="3028" y="942"/>
                    <a:pt x="2484" y="398"/>
                  </a:cubicBezTo>
                  <a:cubicBezTo>
                    <a:pt x="2219" y="133"/>
                    <a:pt x="1867" y="0"/>
                    <a:pt x="151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50"/>
          <p:cNvGrpSpPr/>
          <p:nvPr/>
        </p:nvGrpSpPr>
        <p:grpSpPr>
          <a:xfrm>
            <a:off x="3657300" y="4076950"/>
            <a:ext cx="172975" cy="275300"/>
            <a:chOff x="3143075" y="4732575"/>
            <a:chExt cx="172975" cy="275300"/>
          </a:xfrm>
        </p:grpSpPr>
        <p:sp>
          <p:nvSpPr>
            <p:cNvPr id="1700" name="Google Shape;1700;p50"/>
            <p:cNvSpPr/>
            <p:nvPr/>
          </p:nvSpPr>
          <p:spPr>
            <a:xfrm>
              <a:off x="3143075" y="4732575"/>
              <a:ext cx="172975" cy="221750"/>
            </a:xfrm>
            <a:custGeom>
              <a:avLst/>
              <a:gdLst/>
              <a:ahLst/>
              <a:cxnLst/>
              <a:rect l="l" t="t" r="r" b="b"/>
              <a:pathLst>
                <a:path w="6919" h="8870" extrusionOk="0">
                  <a:moveTo>
                    <a:pt x="3579" y="1"/>
                  </a:moveTo>
                  <a:cubicBezTo>
                    <a:pt x="2330" y="1"/>
                    <a:pt x="1014" y="664"/>
                    <a:pt x="461" y="1749"/>
                  </a:cubicBezTo>
                  <a:cubicBezTo>
                    <a:pt x="98" y="2447"/>
                    <a:pt x="0" y="3353"/>
                    <a:pt x="419" y="4051"/>
                  </a:cubicBezTo>
                  <a:cubicBezTo>
                    <a:pt x="727" y="4590"/>
                    <a:pt x="1279" y="4974"/>
                    <a:pt x="1875" y="4974"/>
                  </a:cubicBezTo>
                  <a:cubicBezTo>
                    <a:pt x="2034" y="4974"/>
                    <a:pt x="2196" y="4946"/>
                    <a:pt x="2358" y="4888"/>
                  </a:cubicBezTo>
                  <a:cubicBezTo>
                    <a:pt x="3124" y="4624"/>
                    <a:pt x="2906" y="3490"/>
                    <a:pt x="2224" y="3490"/>
                  </a:cubicBezTo>
                  <a:cubicBezTo>
                    <a:pt x="2149" y="3490"/>
                    <a:pt x="2067" y="3504"/>
                    <a:pt x="1981" y="3535"/>
                  </a:cubicBezTo>
                  <a:cubicBezTo>
                    <a:pt x="1943" y="3547"/>
                    <a:pt x="1908" y="3553"/>
                    <a:pt x="1876" y="3553"/>
                  </a:cubicBezTo>
                  <a:cubicBezTo>
                    <a:pt x="1523" y="3553"/>
                    <a:pt x="1542" y="2832"/>
                    <a:pt x="1618" y="2614"/>
                  </a:cubicBezTo>
                  <a:cubicBezTo>
                    <a:pt x="1786" y="2140"/>
                    <a:pt x="2176" y="1805"/>
                    <a:pt x="2623" y="1624"/>
                  </a:cubicBezTo>
                  <a:cubicBezTo>
                    <a:pt x="2927" y="1501"/>
                    <a:pt x="3238" y="1438"/>
                    <a:pt x="3534" y="1438"/>
                  </a:cubicBezTo>
                  <a:cubicBezTo>
                    <a:pt x="4281" y="1438"/>
                    <a:pt x="4929" y="1842"/>
                    <a:pt x="5119" y="2712"/>
                  </a:cubicBezTo>
                  <a:cubicBezTo>
                    <a:pt x="5217" y="3158"/>
                    <a:pt x="5189" y="3744"/>
                    <a:pt x="4840" y="4079"/>
                  </a:cubicBezTo>
                  <a:cubicBezTo>
                    <a:pt x="4408" y="4511"/>
                    <a:pt x="3683" y="4720"/>
                    <a:pt x="3167" y="5027"/>
                  </a:cubicBezTo>
                  <a:cubicBezTo>
                    <a:pt x="2120" y="5669"/>
                    <a:pt x="2455" y="7133"/>
                    <a:pt x="2455" y="8180"/>
                  </a:cubicBezTo>
                  <a:cubicBezTo>
                    <a:pt x="2455" y="8640"/>
                    <a:pt x="2811" y="8870"/>
                    <a:pt x="3167" y="8870"/>
                  </a:cubicBezTo>
                  <a:cubicBezTo>
                    <a:pt x="3522" y="8870"/>
                    <a:pt x="3878" y="8640"/>
                    <a:pt x="3878" y="8180"/>
                  </a:cubicBezTo>
                  <a:cubicBezTo>
                    <a:pt x="3878" y="7677"/>
                    <a:pt x="3878" y="7175"/>
                    <a:pt x="3878" y="6673"/>
                  </a:cubicBezTo>
                  <a:lnTo>
                    <a:pt x="3878" y="6255"/>
                  </a:lnTo>
                  <a:cubicBezTo>
                    <a:pt x="4073" y="6171"/>
                    <a:pt x="4269" y="6045"/>
                    <a:pt x="4464" y="5934"/>
                  </a:cubicBezTo>
                  <a:cubicBezTo>
                    <a:pt x="5273" y="5501"/>
                    <a:pt x="6096" y="5111"/>
                    <a:pt x="6417" y="4176"/>
                  </a:cubicBezTo>
                  <a:cubicBezTo>
                    <a:pt x="6919" y="2684"/>
                    <a:pt x="6221" y="773"/>
                    <a:pt x="4701" y="201"/>
                  </a:cubicBezTo>
                  <a:cubicBezTo>
                    <a:pt x="4350" y="65"/>
                    <a:pt x="3968" y="1"/>
                    <a:pt x="357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0"/>
            <p:cNvSpPr/>
            <p:nvPr/>
          </p:nvSpPr>
          <p:spPr>
            <a:xfrm>
              <a:off x="3202350" y="4970525"/>
              <a:ext cx="37675" cy="37350"/>
            </a:xfrm>
            <a:custGeom>
              <a:avLst/>
              <a:gdLst/>
              <a:ahLst/>
              <a:cxnLst/>
              <a:rect l="l" t="t" r="r" b="b"/>
              <a:pathLst>
                <a:path w="1507" h="1494" extrusionOk="0">
                  <a:moveTo>
                    <a:pt x="712" y="1"/>
                  </a:moveTo>
                  <a:cubicBezTo>
                    <a:pt x="545" y="1"/>
                    <a:pt x="335" y="70"/>
                    <a:pt x="224" y="210"/>
                  </a:cubicBezTo>
                  <a:cubicBezTo>
                    <a:pt x="98" y="335"/>
                    <a:pt x="1" y="517"/>
                    <a:pt x="14" y="712"/>
                  </a:cubicBezTo>
                  <a:cubicBezTo>
                    <a:pt x="14" y="893"/>
                    <a:pt x="84" y="1075"/>
                    <a:pt x="224" y="1200"/>
                  </a:cubicBezTo>
                  <a:lnTo>
                    <a:pt x="293" y="1284"/>
                  </a:lnTo>
                  <a:cubicBezTo>
                    <a:pt x="419" y="1409"/>
                    <a:pt x="614" y="1493"/>
                    <a:pt x="796" y="1493"/>
                  </a:cubicBezTo>
                  <a:cubicBezTo>
                    <a:pt x="963" y="1493"/>
                    <a:pt x="1172" y="1423"/>
                    <a:pt x="1298" y="1284"/>
                  </a:cubicBezTo>
                  <a:cubicBezTo>
                    <a:pt x="1423" y="1158"/>
                    <a:pt x="1507" y="977"/>
                    <a:pt x="1507" y="782"/>
                  </a:cubicBezTo>
                  <a:cubicBezTo>
                    <a:pt x="1493" y="600"/>
                    <a:pt x="1437" y="419"/>
                    <a:pt x="1298" y="280"/>
                  </a:cubicBezTo>
                  <a:lnTo>
                    <a:pt x="1214" y="210"/>
                  </a:lnTo>
                  <a:cubicBezTo>
                    <a:pt x="1089" y="84"/>
                    <a:pt x="893" y="1"/>
                    <a:pt x="7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50"/>
          <p:cNvGrpSpPr/>
          <p:nvPr/>
        </p:nvGrpSpPr>
        <p:grpSpPr>
          <a:xfrm>
            <a:off x="604350" y="1565371"/>
            <a:ext cx="2153050" cy="423000"/>
            <a:chOff x="604350" y="2365258"/>
            <a:chExt cx="2153050" cy="423000"/>
          </a:xfrm>
        </p:grpSpPr>
        <p:sp>
          <p:nvSpPr>
            <p:cNvPr id="1703" name="Google Shape;1703;p50"/>
            <p:cNvSpPr/>
            <p:nvPr/>
          </p:nvSpPr>
          <p:spPr>
            <a:xfrm>
              <a:off x="604350" y="2472658"/>
              <a:ext cx="233830" cy="208200"/>
            </a:xfrm>
            <a:custGeom>
              <a:avLst/>
              <a:gdLst/>
              <a:ahLst/>
              <a:cxnLst/>
              <a:rect l="l" t="t" r="r" b="b"/>
              <a:pathLst>
                <a:path w="18204" h="8328" extrusionOk="0">
                  <a:moveTo>
                    <a:pt x="2623" y="1"/>
                  </a:moveTo>
                  <a:cubicBezTo>
                    <a:pt x="1186" y="1"/>
                    <a:pt x="1" y="1172"/>
                    <a:pt x="1" y="2609"/>
                  </a:cubicBezTo>
                  <a:lnTo>
                    <a:pt x="1" y="5706"/>
                  </a:lnTo>
                  <a:cubicBezTo>
                    <a:pt x="1" y="7142"/>
                    <a:pt x="1186" y="8328"/>
                    <a:pt x="2623" y="8328"/>
                  </a:cubicBezTo>
                  <a:lnTo>
                    <a:pt x="15595" y="8328"/>
                  </a:lnTo>
                  <a:cubicBezTo>
                    <a:pt x="17032" y="8328"/>
                    <a:pt x="18204" y="7142"/>
                    <a:pt x="18204" y="5706"/>
                  </a:cubicBezTo>
                  <a:lnTo>
                    <a:pt x="18204" y="2609"/>
                  </a:lnTo>
                  <a:cubicBezTo>
                    <a:pt x="18204" y="1172"/>
                    <a:pt x="17032" y="1"/>
                    <a:pt x="155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0"/>
            <p:cNvSpPr/>
            <p:nvPr/>
          </p:nvSpPr>
          <p:spPr>
            <a:xfrm>
              <a:off x="612650" y="2447158"/>
              <a:ext cx="217200" cy="259200"/>
            </a:xfrm>
            <a:custGeom>
              <a:avLst/>
              <a:gdLst/>
              <a:ahLst/>
              <a:cxnLst/>
              <a:rect l="l" t="t" r="r" b="b"/>
              <a:pathLst>
                <a:path w="8688" h="10368" extrusionOk="0">
                  <a:moveTo>
                    <a:pt x="3374" y="8953"/>
                  </a:moveTo>
                  <a:cubicBezTo>
                    <a:pt x="3414" y="8985"/>
                    <a:pt x="3424" y="9015"/>
                    <a:pt x="3417" y="9015"/>
                  </a:cubicBezTo>
                  <a:cubicBezTo>
                    <a:pt x="3411" y="9015"/>
                    <a:pt x="3395" y="8998"/>
                    <a:pt x="3374" y="8953"/>
                  </a:cubicBezTo>
                  <a:close/>
                  <a:moveTo>
                    <a:pt x="7558" y="0"/>
                  </a:moveTo>
                  <a:cubicBezTo>
                    <a:pt x="7310" y="0"/>
                    <a:pt x="7061" y="111"/>
                    <a:pt x="6891" y="379"/>
                  </a:cubicBezTo>
                  <a:cubicBezTo>
                    <a:pt x="6012" y="1746"/>
                    <a:pt x="5189" y="3169"/>
                    <a:pt x="4450" y="4619"/>
                  </a:cubicBezTo>
                  <a:cubicBezTo>
                    <a:pt x="4073" y="5331"/>
                    <a:pt x="3724" y="6056"/>
                    <a:pt x="3390" y="6782"/>
                  </a:cubicBezTo>
                  <a:cubicBezTo>
                    <a:pt x="3244" y="7112"/>
                    <a:pt x="3086" y="7443"/>
                    <a:pt x="2939" y="7786"/>
                  </a:cubicBezTo>
                  <a:lnTo>
                    <a:pt x="2939" y="7786"/>
                  </a:lnTo>
                  <a:cubicBezTo>
                    <a:pt x="2936" y="7776"/>
                    <a:pt x="2933" y="7767"/>
                    <a:pt x="2929" y="7758"/>
                  </a:cubicBezTo>
                  <a:cubicBezTo>
                    <a:pt x="2748" y="7270"/>
                    <a:pt x="2567" y="6782"/>
                    <a:pt x="2385" y="6293"/>
                  </a:cubicBezTo>
                  <a:cubicBezTo>
                    <a:pt x="2265" y="5961"/>
                    <a:pt x="1895" y="5684"/>
                    <a:pt x="1537" y="5684"/>
                  </a:cubicBezTo>
                  <a:cubicBezTo>
                    <a:pt x="1354" y="5684"/>
                    <a:pt x="1174" y="5756"/>
                    <a:pt x="1032" y="5931"/>
                  </a:cubicBezTo>
                  <a:cubicBezTo>
                    <a:pt x="795" y="6224"/>
                    <a:pt x="572" y="6530"/>
                    <a:pt x="335" y="6823"/>
                  </a:cubicBezTo>
                  <a:cubicBezTo>
                    <a:pt x="56" y="7158"/>
                    <a:pt x="0" y="7632"/>
                    <a:pt x="335" y="7967"/>
                  </a:cubicBezTo>
                  <a:cubicBezTo>
                    <a:pt x="481" y="8113"/>
                    <a:pt x="710" y="8198"/>
                    <a:pt x="936" y="8198"/>
                  </a:cubicBezTo>
                  <a:cubicBezTo>
                    <a:pt x="1074" y="8198"/>
                    <a:pt x="1211" y="8166"/>
                    <a:pt x="1327" y="8097"/>
                  </a:cubicBezTo>
                  <a:lnTo>
                    <a:pt x="1327" y="8097"/>
                  </a:lnTo>
                  <a:cubicBezTo>
                    <a:pt x="1387" y="8263"/>
                    <a:pt x="1447" y="8429"/>
                    <a:pt x="1507" y="8595"/>
                  </a:cubicBezTo>
                  <a:cubicBezTo>
                    <a:pt x="1716" y="9125"/>
                    <a:pt x="1841" y="9892"/>
                    <a:pt x="2385" y="10213"/>
                  </a:cubicBezTo>
                  <a:cubicBezTo>
                    <a:pt x="2571" y="10320"/>
                    <a:pt x="2742" y="10368"/>
                    <a:pt x="2900" y="10368"/>
                  </a:cubicBezTo>
                  <a:cubicBezTo>
                    <a:pt x="3870" y="10368"/>
                    <a:pt x="4347" y="8581"/>
                    <a:pt x="4659" y="7897"/>
                  </a:cubicBezTo>
                  <a:cubicBezTo>
                    <a:pt x="5705" y="5582"/>
                    <a:pt x="6919" y="3336"/>
                    <a:pt x="8300" y="1188"/>
                  </a:cubicBezTo>
                  <a:cubicBezTo>
                    <a:pt x="8687" y="577"/>
                    <a:pt x="8125" y="0"/>
                    <a:pt x="75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0"/>
            <p:cNvSpPr txBox="1"/>
            <p:nvPr/>
          </p:nvSpPr>
          <p:spPr>
            <a:xfrm>
              <a:off x="910900" y="2365258"/>
              <a:ext cx="18465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06" name="Google Shape;1706;p50"/>
          <p:cNvGrpSpPr/>
          <p:nvPr/>
        </p:nvGrpSpPr>
        <p:grpSpPr>
          <a:xfrm>
            <a:off x="604350" y="2152546"/>
            <a:ext cx="2153050" cy="423000"/>
            <a:chOff x="604350" y="2365258"/>
            <a:chExt cx="2153050" cy="423000"/>
          </a:xfrm>
        </p:grpSpPr>
        <p:sp>
          <p:nvSpPr>
            <p:cNvPr id="1707" name="Google Shape;1707;p50"/>
            <p:cNvSpPr/>
            <p:nvPr/>
          </p:nvSpPr>
          <p:spPr>
            <a:xfrm>
              <a:off x="604350" y="2472658"/>
              <a:ext cx="233830" cy="208200"/>
            </a:xfrm>
            <a:custGeom>
              <a:avLst/>
              <a:gdLst/>
              <a:ahLst/>
              <a:cxnLst/>
              <a:rect l="l" t="t" r="r" b="b"/>
              <a:pathLst>
                <a:path w="18204" h="8328" extrusionOk="0">
                  <a:moveTo>
                    <a:pt x="2623" y="1"/>
                  </a:moveTo>
                  <a:cubicBezTo>
                    <a:pt x="1186" y="1"/>
                    <a:pt x="1" y="1172"/>
                    <a:pt x="1" y="2609"/>
                  </a:cubicBezTo>
                  <a:lnTo>
                    <a:pt x="1" y="5706"/>
                  </a:lnTo>
                  <a:cubicBezTo>
                    <a:pt x="1" y="7142"/>
                    <a:pt x="1186" y="8328"/>
                    <a:pt x="2623" y="8328"/>
                  </a:cubicBezTo>
                  <a:lnTo>
                    <a:pt x="15595" y="8328"/>
                  </a:lnTo>
                  <a:cubicBezTo>
                    <a:pt x="17032" y="8328"/>
                    <a:pt x="18204" y="7142"/>
                    <a:pt x="18204" y="5706"/>
                  </a:cubicBezTo>
                  <a:lnTo>
                    <a:pt x="18204" y="2609"/>
                  </a:lnTo>
                  <a:cubicBezTo>
                    <a:pt x="18204" y="1172"/>
                    <a:pt x="17032" y="1"/>
                    <a:pt x="155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0"/>
            <p:cNvSpPr txBox="1"/>
            <p:nvPr/>
          </p:nvSpPr>
          <p:spPr>
            <a:xfrm>
              <a:off x="910900" y="2365258"/>
              <a:ext cx="18465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Mercury is the smallest planet in the Solar System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09" name="Google Shape;1709;p50"/>
          <p:cNvGrpSpPr/>
          <p:nvPr/>
        </p:nvGrpSpPr>
        <p:grpSpPr>
          <a:xfrm>
            <a:off x="604350" y="2739721"/>
            <a:ext cx="2153050" cy="423000"/>
            <a:chOff x="604350" y="2365258"/>
            <a:chExt cx="2153050" cy="423000"/>
          </a:xfrm>
        </p:grpSpPr>
        <p:sp>
          <p:nvSpPr>
            <p:cNvPr id="1710" name="Google Shape;1710;p50"/>
            <p:cNvSpPr/>
            <p:nvPr/>
          </p:nvSpPr>
          <p:spPr>
            <a:xfrm>
              <a:off x="604350" y="2472658"/>
              <a:ext cx="233830" cy="208200"/>
            </a:xfrm>
            <a:custGeom>
              <a:avLst/>
              <a:gdLst/>
              <a:ahLst/>
              <a:cxnLst/>
              <a:rect l="l" t="t" r="r" b="b"/>
              <a:pathLst>
                <a:path w="18204" h="8328" extrusionOk="0">
                  <a:moveTo>
                    <a:pt x="2623" y="1"/>
                  </a:moveTo>
                  <a:cubicBezTo>
                    <a:pt x="1186" y="1"/>
                    <a:pt x="1" y="1172"/>
                    <a:pt x="1" y="2609"/>
                  </a:cubicBezTo>
                  <a:lnTo>
                    <a:pt x="1" y="5706"/>
                  </a:lnTo>
                  <a:cubicBezTo>
                    <a:pt x="1" y="7142"/>
                    <a:pt x="1186" y="8328"/>
                    <a:pt x="2623" y="8328"/>
                  </a:cubicBezTo>
                  <a:lnTo>
                    <a:pt x="15595" y="8328"/>
                  </a:lnTo>
                  <a:cubicBezTo>
                    <a:pt x="17032" y="8328"/>
                    <a:pt x="18204" y="7142"/>
                    <a:pt x="18204" y="5706"/>
                  </a:cubicBezTo>
                  <a:lnTo>
                    <a:pt x="18204" y="2609"/>
                  </a:lnTo>
                  <a:cubicBezTo>
                    <a:pt x="18204" y="1172"/>
                    <a:pt x="17032" y="1"/>
                    <a:pt x="155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0"/>
            <p:cNvSpPr/>
            <p:nvPr/>
          </p:nvSpPr>
          <p:spPr>
            <a:xfrm>
              <a:off x="612650" y="2447158"/>
              <a:ext cx="217200" cy="259200"/>
            </a:xfrm>
            <a:custGeom>
              <a:avLst/>
              <a:gdLst/>
              <a:ahLst/>
              <a:cxnLst/>
              <a:rect l="l" t="t" r="r" b="b"/>
              <a:pathLst>
                <a:path w="8688" h="10368" extrusionOk="0">
                  <a:moveTo>
                    <a:pt x="3374" y="8953"/>
                  </a:moveTo>
                  <a:cubicBezTo>
                    <a:pt x="3414" y="8985"/>
                    <a:pt x="3424" y="9015"/>
                    <a:pt x="3417" y="9015"/>
                  </a:cubicBezTo>
                  <a:cubicBezTo>
                    <a:pt x="3411" y="9015"/>
                    <a:pt x="3395" y="8998"/>
                    <a:pt x="3374" y="8953"/>
                  </a:cubicBezTo>
                  <a:close/>
                  <a:moveTo>
                    <a:pt x="7558" y="0"/>
                  </a:moveTo>
                  <a:cubicBezTo>
                    <a:pt x="7310" y="0"/>
                    <a:pt x="7061" y="111"/>
                    <a:pt x="6891" y="379"/>
                  </a:cubicBezTo>
                  <a:cubicBezTo>
                    <a:pt x="6012" y="1746"/>
                    <a:pt x="5189" y="3169"/>
                    <a:pt x="4450" y="4619"/>
                  </a:cubicBezTo>
                  <a:cubicBezTo>
                    <a:pt x="4073" y="5331"/>
                    <a:pt x="3724" y="6056"/>
                    <a:pt x="3390" y="6782"/>
                  </a:cubicBezTo>
                  <a:cubicBezTo>
                    <a:pt x="3244" y="7112"/>
                    <a:pt x="3086" y="7443"/>
                    <a:pt x="2939" y="7786"/>
                  </a:cubicBezTo>
                  <a:lnTo>
                    <a:pt x="2939" y="7786"/>
                  </a:lnTo>
                  <a:cubicBezTo>
                    <a:pt x="2936" y="7776"/>
                    <a:pt x="2933" y="7767"/>
                    <a:pt x="2929" y="7758"/>
                  </a:cubicBezTo>
                  <a:cubicBezTo>
                    <a:pt x="2748" y="7270"/>
                    <a:pt x="2567" y="6782"/>
                    <a:pt x="2385" y="6293"/>
                  </a:cubicBezTo>
                  <a:cubicBezTo>
                    <a:pt x="2265" y="5961"/>
                    <a:pt x="1895" y="5684"/>
                    <a:pt x="1537" y="5684"/>
                  </a:cubicBezTo>
                  <a:cubicBezTo>
                    <a:pt x="1354" y="5684"/>
                    <a:pt x="1174" y="5756"/>
                    <a:pt x="1032" y="5931"/>
                  </a:cubicBezTo>
                  <a:cubicBezTo>
                    <a:pt x="795" y="6224"/>
                    <a:pt x="572" y="6530"/>
                    <a:pt x="335" y="6823"/>
                  </a:cubicBezTo>
                  <a:cubicBezTo>
                    <a:pt x="56" y="7158"/>
                    <a:pt x="0" y="7632"/>
                    <a:pt x="335" y="7967"/>
                  </a:cubicBezTo>
                  <a:cubicBezTo>
                    <a:pt x="481" y="8113"/>
                    <a:pt x="710" y="8198"/>
                    <a:pt x="936" y="8198"/>
                  </a:cubicBezTo>
                  <a:cubicBezTo>
                    <a:pt x="1074" y="8198"/>
                    <a:pt x="1211" y="8166"/>
                    <a:pt x="1327" y="8097"/>
                  </a:cubicBezTo>
                  <a:lnTo>
                    <a:pt x="1327" y="8097"/>
                  </a:lnTo>
                  <a:cubicBezTo>
                    <a:pt x="1387" y="8263"/>
                    <a:pt x="1447" y="8429"/>
                    <a:pt x="1507" y="8595"/>
                  </a:cubicBezTo>
                  <a:cubicBezTo>
                    <a:pt x="1716" y="9125"/>
                    <a:pt x="1841" y="9892"/>
                    <a:pt x="2385" y="10213"/>
                  </a:cubicBezTo>
                  <a:cubicBezTo>
                    <a:pt x="2571" y="10320"/>
                    <a:pt x="2742" y="10368"/>
                    <a:pt x="2900" y="10368"/>
                  </a:cubicBezTo>
                  <a:cubicBezTo>
                    <a:pt x="3870" y="10368"/>
                    <a:pt x="4347" y="8581"/>
                    <a:pt x="4659" y="7897"/>
                  </a:cubicBezTo>
                  <a:cubicBezTo>
                    <a:pt x="5705" y="5582"/>
                    <a:pt x="6919" y="3336"/>
                    <a:pt x="8300" y="1188"/>
                  </a:cubicBezTo>
                  <a:cubicBezTo>
                    <a:pt x="8687" y="577"/>
                    <a:pt x="8125" y="0"/>
                    <a:pt x="75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0"/>
            <p:cNvSpPr txBox="1"/>
            <p:nvPr/>
          </p:nvSpPr>
          <p:spPr>
            <a:xfrm>
              <a:off x="910900" y="2365258"/>
              <a:ext cx="18465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13" name="Google Shape;1713;p50"/>
          <p:cNvGrpSpPr/>
          <p:nvPr/>
        </p:nvGrpSpPr>
        <p:grpSpPr>
          <a:xfrm>
            <a:off x="604350" y="3326896"/>
            <a:ext cx="2153050" cy="423000"/>
            <a:chOff x="604350" y="2365258"/>
            <a:chExt cx="2153050" cy="423000"/>
          </a:xfrm>
        </p:grpSpPr>
        <p:sp>
          <p:nvSpPr>
            <p:cNvPr id="1714" name="Google Shape;1714;p50"/>
            <p:cNvSpPr/>
            <p:nvPr/>
          </p:nvSpPr>
          <p:spPr>
            <a:xfrm>
              <a:off x="604350" y="2472658"/>
              <a:ext cx="233830" cy="208200"/>
            </a:xfrm>
            <a:custGeom>
              <a:avLst/>
              <a:gdLst/>
              <a:ahLst/>
              <a:cxnLst/>
              <a:rect l="l" t="t" r="r" b="b"/>
              <a:pathLst>
                <a:path w="18204" h="8328" extrusionOk="0">
                  <a:moveTo>
                    <a:pt x="2623" y="1"/>
                  </a:moveTo>
                  <a:cubicBezTo>
                    <a:pt x="1186" y="1"/>
                    <a:pt x="1" y="1172"/>
                    <a:pt x="1" y="2609"/>
                  </a:cubicBezTo>
                  <a:lnTo>
                    <a:pt x="1" y="5706"/>
                  </a:lnTo>
                  <a:cubicBezTo>
                    <a:pt x="1" y="7142"/>
                    <a:pt x="1186" y="8328"/>
                    <a:pt x="2623" y="8328"/>
                  </a:cubicBezTo>
                  <a:lnTo>
                    <a:pt x="15595" y="8328"/>
                  </a:lnTo>
                  <a:cubicBezTo>
                    <a:pt x="17032" y="8328"/>
                    <a:pt x="18204" y="7142"/>
                    <a:pt x="18204" y="5706"/>
                  </a:cubicBezTo>
                  <a:lnTo>
                    <a:pt x="18204" y="2609"/>
                  </a:lnTo>
                  <a:cubicBezTo>
                    <a:pt x="18204" y="1172"/>
                    <a:pt x="17032" y="1"/>
                    <a:pt x="155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0"/>
            <p:cNvSpPr/>
            <p:nvPr/>
          </p:nvSpPr>
          <p:spPr>
            <a:xfrm>
              <a:off x="612650" y="2447158"/>
              <a:ext cx="217200" cy="259200"/>
            </a:xfrm>
            <a:custGeom>
              <a:avLst/>
              <a:gdLst/>
              <a:ahLst/>
              <a:cxnLst/>
              <a:rect l="l" t="t" r="r" b="b"/>
              <a:pathLst>
                <a:path w="8688" h="10368" extrusionOk="0">
                  <a:moveTo>
                    <a:pt x="3374" y="8953"/>
                  </a:moveTo>
                  <a:cubicBezTo>
                    <a:pt x="3414" y="8985"/>
                    <a:pt x="3424" y="9015"/>
                    <a:pt x="3417" y="9015"/>
                  </a:cubicBezTo>
                  <a:cubicBezTo>
                    <a:pt x="3411" y="9015"/>
                    <a:pt x="3395" y="8998"/>
                    <a:pt x="3374" y="8953"/>
                  </a:cubicBezTo>
                  <a:close/>
                  <a:moveTo>
                    <a:pt x="7558" y="0"/>
                  </a:moveTo>
                  <a:cubicBezTo>
                    <a:pt x="7310" y="0"/>
                    <a:pt x="7061" y="111"/>
                    <a:pt x="6891" y="379"/>
                  </a:cubicBezTo>
                  <a:cubicBezTo>
                    <a:pt x="6012" y="1746"/>
                    <a:pt x="5189" y="3169"/>
                    <a:pt x="4450" y="4619"/>
                  </a:cubicBezTo>
                  <a:cubicBezTo>
                    <a:pt x="4073" y="5331"/>
                    <a:pt x="3724" y="6056"/>
                    <a:pt x="3390" y="6782"/>
                  </a:cubicBezTo>
                  <a:cubicBezTo>
                    <a:pt x="3244" y="7112"/>
                    <a:pt x="3086" y="7443"/>
                    <a:pt x="2939" y="7786"/>
                  </a:cubicBezTo>
                  <a:lnTo>
                    <a:pt x="2939" y="7786"/>
                  </a:lnTo>
                  <a:cubicBezTo>
                    <a:pt x="2936" y="7776"/>
                    <a:pt x="2933" y="7767"/>
                    <a:pt x="2929" y="7758"/>
                  </a:cubicBezTo>
                  <a:cubicBezTo>
                    <a:pt x="2748" y="7270"/>
                    <a:pt x="2567" y="6782"/>
                    <a:pt x="2385" y="6293"/>
                  </a:cubicBezTo>
                  <a:cubicBezTo>
                    <a:pt x="2265" y="5961"/>
                    <a:pt x="1895" y="5684"/>
                    <a:pt x="1537" y="5684"/>
                  </a:cubicBezTo>
                  <a:cubicBezTo>
                    <a:pt x="1354" y="5684"/>
                    <a:pt x="1174" y="5756"/>
                    <a:pt x="1032" y="5931"/>
                  </a:cubicBezTo>
                  <a:cubicBezTo>
                    <a:pt x="795" y="6224"/>
                    <a:pt x="572" y="6530"/>
                    <a:pt x="335" y="6823"/>
                  </a:cubicBezTo>
                  <a:cubicBezTo>
                    <a:pt x="56" y="7158"/>
                    <a:pt x="0" y="7632"/>
                    <a:pt x="335" y="7967"/>
                  </a:cubicBezTo>
                  <a:cubicBezTo>
                    <a:pt x="481" y="8113"/>
                    <a:pt x="710" y="8198"/>
                    <a:pt x="936" y="8198"/>
                  </a:cubicBezTo>
                  <a:cubicBezTo>
                    <a:pt x="1074" y="8198"/>
                    <a:pt x="1211" y="8166"/>
                    <a:pt x="1327" y="8097"/>
                  </a:cubicBezTo>
                  <a:lnTo>
                    <a:pt x="1327" y="8097"/>
                  </a:lnTo>
                  <a:cubicBezTo>
                    <a:pt x="1387" y="8263"/>
                    <a:pt x="1447" y="8429"/>
                    <a:pt x="1507" y="8595"/>
                  </a:cubicBezTo>
                  <a:cubicBezTo>
                    <a:pt x="1716" y="9125"/>
                    <a:pt x="1841" y="9892"/>
                    <a:pt x="2385" y="10213"/>
                  </a:cubicBezTo>
                  <a:cubicBezTo>
                    <a:pt x="2571" y="10320"/>
                    <a:pt x="2742" y="10368"/>
                    <a:pt x="2900" y="10368"/>
                  </a:cubicBezTo>
                  <a:cubicBezTo>
                    <a:pt x="3870" y="10368"/>
                    <a:pt x="4347" y="8581"/>
                    <a:pt x="4659" y="7897"/>
                  </a:cubicBezTo>
                  <a:cubicBezTo>
                    <a:pt x="5705" y="5582"/>
                    <a:pt x="6919" y="3336"/>
                    <a:pt x="8300" y="1188"/>
                  </a:cubicBezTo>
                  <a:cubicBezTo>
                    <a:pt x="8687" y="577"/>
                    <a:pt x="8125" y="0"/>
                    <a:pt x="75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0"/>
            <p:cNvSpPr txBox="1"/>
            <p:nvPr/>
          </p:nvSpPr>
          <p:spPr>
            <a:xfrm>
              <a:off x="910900" y="2365258"/>
              <a:ext cx="18465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Jupiter is the biggest planet in the Solar System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17" name="Google Shape;1717;p50"/>
          <p:cNvGrpSpPr/>
          <p:nvPr/>
        </p:nvGrpSpPr>
        <p:grpSpPr>
          <a:xfrm>
            <a:off x="604350" y="3914071"/>
            <a:ext cx="2153050" cy="423000"/>
            <a:chOff x="604350" y="2365258"/>
            <a:chExt cx="2153050" cy="423000"/>
          </a:xfrm>
        </p:grpSpPr>
        <p:sp>
          <p:nvSpPr>
            <p:cNvPr id="1718" name="Google Shape;1718;p50"/>
            <p:cNvSpPr/>
            <p:nvPr/>
          </p:nvSpPr>
          <p:spPr>
            <a:xfrm>
              <a:off x="604350" y="2472658"/>
              <a:ext cx="233830" cy="208200"/>
            </a:xfrm>
            <a:custGeom>
              <a:avLst/>
              <a:gdLst/>
              <a:ahLst/>
              <a:cxnLst/>
              <a:rect l="l" t="t" r="r" b="b"/>
              <a:pathLst>
                <a:path w="18204" h="8328" extrusionOk="0">
                  <a:moveTo>
                    <a:pt x="2623" y="1"/>
                  </a:moveTo>
                  <a:cubicBezTo>
                    <a:pt x="1186" y="1"/>
                    <a:pt x="1" y="1172"/>
                    <a:pt x="1" y="2609"/>
                  </a:cubicBezTo>
                  <a:lnTo>
                    <a:pt x="1" y="5706"/>
                  </a:lnTo>
                  <a:cubicBezTo>
                    <a:pt x="1" y="7142"/>
                    <a:pt x="1186" y="8328"/>
                    <a:pt x="2623" y="8328"/>
                  </a:cubicBezTo>
                  <a:lnTo>
                    <a:pt x="15595" y="8328"/>
                  </a:lnTo>
                  <a:cubicBezTo>
                    <a:pt x="17032" y="8328"/>
                    <a:pt x="18204" y="7142"/>
                    <a:pt x="18204" y="5706"/>
                  </a:cubicBezTo>
                  <a:lnTo>
                    <a:pt x="18204" y="2609"/>
                  </a:lnTo>
                  <a:cubicBezTo>
                    <a:pt x="18204" y="1172"/>
                    <a:pt x="17032" y="1"/>
                    <a:pt x="155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0"/>
            <p:cNvSpPr txBox="1"/>
            <p:nvPr/>
          </p:nvSpPr>
          <p:spPr>
            <a:xfrm>
              <a:off x="910900" y="2365258"/>
              <a:ext cx="18465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20" name="Google Shape;1720;p50"/>
          <p:cNvSpPr txBox="1"/>
          <p:nvPr/>
        </p:nvSpPr>
        <p:spPr>
          <a:xfrm>
            <a:off x="2868050" y="2152550"/>
            <a:ext cx="13230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The Sun is a sphere of hot plasma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1" name="Google Shape;1721;p50"/>
          <p:cNvSpPr txBox="1"/>
          <p:nvPr/>
        </p:nvSpPr>
        <p:spPr>
          <a:xfrm>
            <a:off x="4356300" y="1565375"/>
            <a:ext cx="13230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Ceres is in the main asteroid belt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2" name="Google Shape;1722;p50"/>
          <p:cNvSpPr txBox="1"/>
          <p:nvPr/>
        </p:nvSpPr>
        <p:spPr>
          <a:xfrm>
            <a:off x="7328250" y="3977450"/>
            <a:ext cx="13230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23" name="Google Shape;1723;p50"/>
          <p:cNvGrpSpPr/>
          <p:nvPr/>
        </p:nvGrpSpPr>
        <p:grpSpPr>
          <a:xfrm>
            <a:off x="3003600" y="1901975"/>
            <a:ext cx="87900" cy="250575"/>
            <a:chOff x="2717975" y="4742125"/>
            <a:chExt cx="87900" cy="250575"/>
          </a:xfrm>
        </p:grpSpPr>
        <p:sp>
          <p:nvSpPr>
            <p:cNvPr id="1724" name="Google Shape;1724;p50"/>
            <p:cNvSpPr/>
            <p:nvPr/>
          </p:nvSpPr>
          <p:spPr>
            <a:xfrm>
              <a:off x="2721475" y="4742125"/>
              <a:ext cx="84400" cy="146125"/>
            </a:xfrm>
            <a:custGeom>
              <a:avLst/>
              <a:gdLst/>
              <a:ahLst/>
              <a:cxnLst/>
              <a:rect l="l" t="t" r="r" b="b"/>
              <a:pathLst>
                <a:path w="3376" h="5845" extrusionOk="0">
                  <a:moveTo>
                    <a:pt x="0" y="0"/>
                  </a:moveTo>
                  <a:lnTo>
                    <a:pt x="670" y="5845"/>
                  </a:lnTo>
                  <a:lnTo>
                    <a:pt x="2414" y="5845"/>
                  </a:lnTo>
                  <a:lnTo>
                    <a:pt x="3376" y="0"/>
                  </a:ln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0"/>
            <p:cNvSpPr/>
            <p:nvPr/>
          </p:nvSpPr>
          <p:spPr>
            <a:xfrm>
              <a:off x="2717975" y="4923975"/>
              <a:ext cx="75700" cy="68725"/>
            </a:xfrm>
            <a:custGeom>
              <a:avLst/>
              <a:gdLst/>
              <a:ahLst/>
              <a:cxnLst/>
              <a:rect l="l" t="t" r="r" b="b"/>
              <a:pathLst>
                <a:path w="3028" h="2749" extrusionOk="0">
                  <a:moveTo>
                    <a:pt x="1513" y="0"/>
                  </a:moveTo>
                  <a:cubicBezTo>
                    <a:pt x="1159" y="0"/>
                    <a:pt x="803" y="133"/>
                    <a:pt x="531" y="398"/>
                  </a:cubicBezTo>
                  <a:cubicBezTo>
                    <a:pt x="1" y="942"/>
                    <a:pt x="1" y="1807"/>
                    <a:pt x="531" y="2351"/>
                  </a:cubicBezTo>
                  <a:cubicBezTo>
                    <a:pt x="803" y="2616"/>
                    <a:pt x="1159" y="2748"/>
                    <a:pt x="1513" y="2748"/>
                  </a:cubicBezTo>
                  <a:cubicBezTo>
                    <a:pt x="1867" y="2748"/>
                    <a:pt x="2219" y="2616"/>
                    <a:pt x="2484" y="2351"/>
                  </a:cubicBezTo>
                  <a:cubicBezTo>
                    <a:pt x="3028" y="1807"/>
                    <a:pt x="3028" y="942"/>
                    <a:pt x="2484" y="398"/>
                  </a:cubicBezTo>
                  <a:cubicBezTo>
                    <a:pt x="2219" y="133"/>
                    <a:pt x="1867" y="0"/>
                    <a:pt x="1513" y="0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6" name="Google Shape;1726;p50"/>
          <p:cNvSpPr/>
          <p:nvPr/>
        </p:nvSpPr>
        <p:spPr>
          <a:xfrm>
            <a:off x="7410625" y="3749900"/>
            <a:ext cx="208325" cy="242025"/>
          </a:xfrm>
          <a:custGeom>
            <a:avLst/>
            <a:gdLst/>
            <a:ahLst/>
            <a:cxnLst/>
            <a:rect l="l" t="t" r="r" b="b"/>
            <a:pathLst>
              <a:path w="8333" h="9681" extrusionOk="0">
                <a:moveTo>
                  <a:pt x="6949" y="0"/>
                </a:moveTo>
                <a:cubicBezTo>
                  <a:pt x="6723" y="0"/>
                  <a:pt x="6502" y="79"/>
                  <a:pt x="6356" y="257"/>
                </a:cubicBezTo>
                <a:cubicBezTo>
                  <a:pt x="5519" y="1304"/>
                  <a:pt x="4780" y="2405"/>
                  <a:pt x="4041" y="3507"/>
                </a:cubicBezTo>
                <a:cubicBezTo>
                  <a:pt x="3511" y="2684"/>
                  <a:pt x="2939" y="1889"/>
                  <a:pt x="2060" y="1485"/>
                </a:cubicBezTo>
                <a:cubicBezTo>
                  <a:pt x="1912" y="1413"/>
                  <a:pt x="1752" y="1376"/>
                  <a:pt x="1595" y="1376"/>
                </a:cubicBezTo>
                <a:cubicBezTo>
                  <a:pt x="1295" y="1376"/>
                  <a:pt x="1007" y="1513"/>
                  <a:pt x="832" y="1806"/>
                </a:cubicBezTo>
                <a:cubicBezTo>
                  <a:pt x="609" y="2196"/>
                  <a:pt x="707" y="2838"/>
                  <a:pt x="1153" y="3047"/>
                </a:cubicBezTo>
                <a:cubicBezTo>
                  <a:pt x="1683" y="3284"/>
                  <a:pt x="2004" y="3717"/>
                  <a:pt x="2311" y="4205"/>
                </a:cubicBezTo>
                <a:cubicBezTo>
                  <a:pt x="2520" y="4512"/>
                  <a:pt x="2716" y="4819"/>
                  <a:pt x="2925" y="5112"/>
                </a:cubicBezTo>
                <a:cubicBezTo>
                  <a:pt x="2213" y="6116"/>
                  <a:pt x="1460" y="7092"/>
                  <a:pt x="623" y="7985"/>
                </a:cubicBezTo>
                <a:cubicBezTo>
                  <a:pt x="1" y="8640"/>
                  <a:pt x="617" y="9542"/>
                  <a:pt x="1297" y="9542"/>
                </a:cubicBezTo>
                <a:cubicBezTo>
                  <a:pt x="1500" y="9542"/>
                  <a:pt x="1709" y="9461"/>
                  <a:pt x="1893" y="9268"/>
                </a:cubicBezTo>
                <a:cubicBezTo>
                  <a:pt x="2674" y="8445"/>
                  <a:pt x="3371" y="7553"/>
                  <a:pt x="4027" y="6632"/>
                </a:cubicBezTo>
                <a:cubicBezTo>
                  <a:pt x="4780" y="7594"/>
                  <a:pt x="5575" y="8529"/>
                  <a:pt x="6440" y="9408"/>
                </a:cubicBezTo>
                <a:cubicBezTo>
                  <a:pt x="6625" y="9600"/>
                  <a:pt x="6835" y="9680"/>
                  <a:pt x="7039" y="9680"/>
                </a:cubicBezTo>
                <a:cubicBezTo>
                  <a:pt x="7722" y="9680"/>
                  <a:pt x="8333" y="8773"/>
                  <a:pt x="7709" y="8138"/>
                </a:cubicBezTo>
                <a:cubicBezTo>
                  <a:pt x="6775" y="7176"/>
                  <a:pt x="5896" y="6158"/>
                  <a:pt x="5101" y="5084"/>
                </a:cubicBezTo>
                <a:cubicBezTo>
                  <a:pt x="5910" y="3884"/>
                  <a:pt x="6719" y="2671"/>
                  <a:pt x="7625" y="1541"/>
                </a:cubicBezTo>
                <a:cubicBezTo>
                  <a:pt x="7932" y="1150"/>
                  <a:pt x="8002" y="634"/>
                  <a:pt x="7625" y="257"/>
                </a:cubicBezTo>
                <a:cubicBezTo>
                  <a:pt x="7457" y="96"/>
                  <a:pt x="7200" y="0"/>
                  <a:pt x="6949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1" name="Google Shape;1731;p51"/>
          <p:cNvGrpSpPr/>
          <p:nvPr/>
        </p:nvGrpSpPr>
        <p:grpSpPr>
          <a:xfrm>
            <a:off x="451225" y="884425"/>
            <a:ext cx="8342475" cy="3870588"/>
            <a:chOff x="451225" y="884425"/>
            <a:chExt cx="8342475" cy="3870588"/>
          </a:xfrm>
        </p:grpSpPr>
        <p:sp>
          <p:nvSpPr>
            <p:cNvPr id="1732" name="Google Shape;1732;p51"/>
            <p:cNvSpPr/>
            <p:nvPr/>
          </p:nvSpPr>
          <p:spPr>
            <a:xfrm rot="10800000">
              <a:off x="2066100" y="884425"/>
              <a:ext cx="2919725" cy="1119925"/>
            </a:xfrm>
            <a:custGeom>
              <a:avLst/>
              <a:gdLst/>
              <a:ahLst/>
              <a:cxnLst/>
              <a:rect l="l" t="t" r="r" b="b"/>
              <a:pathLst>
                <a:path w="116789" h="44797" extrusionOk="0">
                  <a:moveTo>
                    <a:pt x="78679" y="1"/>
                  </a:moveTo>
                  <a:cubicBezTo>
                    <a:pt x="71388" y="1"/>
                    <a:pt x="64090" y="1656"/>
                    <a:pt x="57620" y="4968"/>
                  </a:cubicBezTo>
                  <a:cubicBezTo>
                    <a:pt x="48564" y="9612"/>
                    <a:pt x="43735" y="17536"/>
                    <a:pt x="37936" y="25484"/>
                  </a:cubicBezTo>
                  <a:cubicBezTo>
                    <a:pt x="35203" y="29256"/>
                    <a:pt x="32078" y="30201"/>
                    <a:pt x="28664" y="30201"/>
                  </a:cubicBezTo>
                  <a:cubicBezTo>
                    <a:pt x="25231" y="30201"/>
                    <a:pt x="21505" y="29245"/>
                    <a:pt x="17590" y="29245"/>
                  </a:cubicBezTo>
                  <a:cubicBezTo>
                    <a:pt x="17434" y="29245"/>
                    <a:pt x="17277" y="29247"/>
                    <a:pt x="17120" y="29250"/>
                  </a:cubicBezTo>
                  <a:cubicBezTo>
                    <a:pt x="11367" y="29365"/>
                    <a:pt x="6146" y="32808"/>
                    <a:pt x="3258" y="37729"/>
                  </a:cubicBezTo>
                  <a:cubicBezTo>
                    <a:pt x="2056" y="39785"/>
                    <a:pt x="947" y="41911"/>
                    <a:pt x="0" y="44106"/>
                  </a:cubicBezTo>
                  <a:cubicBezTo>
                    <a:pt x="2310" y="44622"/>
                    <a:pt x="4857" y="44796"/>
                    <a:pt x="7491" y="44796"/>
                  </a:cubicBezTo>
                  <a:cubicBezTo>
                    <a:pt x="12758" y="44796"/>
                    <a:pt x="18375" y="44098"/>
                    <a:pt x="23150" y="44036"/>
                  </a:cubicBezTo>
                  <a:lnTo>
                    <a:pt x="63489" y="43643"/>
                  </a:lnTo>
                  <a:cubicBezTo>
                    <a:pt x="72568" y="43528"/>
                    <a:pt x="81648" y="43436"/>
                    <a:pt x="90728" y="43320"/>
                  </a:cubicBezTo>
                  <a:lnTo>
                    <a:pt x="105144" y="43181"/>
                  </a:lnTo>
                  <a:cubicBezTo>
                    <a:pt x="105189" y="43180"/>
                    <a:pt x="105236" y="43180"/>
                    <a:pt x="105286" y="43180"/>
                  </a:cubicBezTo>
                  <a:cubicBezTo>
                    <a:pt x="106459" y="43180"/>
                    <a:pt x="109050" y="43483"/>
                    <a:pt x="111446" y="43483"/>
                  </a:cubicBezTo>
                  <a:cubicBezTo>
                    <a:pt x="113066" y="43483"/>
                    <a:pt x="114596" y="43344"/>
                    <a:pt x="115541" y="42881"/>
                  </a:cubicBezTo>
                  <a:cubicBezTo>
                    <a:pt x="115911" y="42719"/>
                    <a:pt x="116188" y="42465"/>
                    <a:pt x="116373" y="42119"/>
                  </a:cubicBezTo>
                  <a:cubicBezTo>
                    <a:pt x="116789" y="41287"/>
                    <a:pt x="116673" y="40317"/>
                    <a:pt x="116534" y="39392"/>
                  </a:cubicBezTo>
                  <a:cubicBezTo>
                    <a:pt x="115703" y="33455"/>
                    <a:pt x="114871" y="27471"/>
                    <a:pt x="112907" y="21787"/>
                  </a:cubicBezTo>
                  <a:cubicBezTo>
                    <a:pt x="109904" y="13124"/>
                    <a:pt x="104451" y="6655"/>
                    <a:pt x="95880" y="3235"/>
                  </a:cubicBezTo>
                  <a:cubicBezTo>
                    <a:pt x="90442" y="1079"/>
                    <a:pt x="84563" y="1"/>
                    <a:pt x="78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1"/>
            <p:cNvSpPr/>
            <p:nvPr/>
          </p:nvSpPr>
          <p:spPr>
            <a:xfrm>
              <a:off x="463750" y="933450"/>
              <a:ext cx="2205250" cy="3816498"/>
            </a:xfrm>
            <a:custGeom>
              <a:avLst/>
              <a:gdLst/>
              <a:ahLst/>
              <a:cxnLst/>
              <a:rect l="l" t="t" r="r" b="b"/>
              <a:pathLst>
                <a:path w="88210" h="160172" extrusionOk="0">
                  <a:moveTo>
                    <a:pt x="15977" y="0"/>
                  </a:moveTo>
                  <a:cubicBezTo>
                    <a:pt x="13310" y="0"/>
                    <a:pt x="10674" y="233"/>
                    <a:pt x="8156" y="754"/>
                  </a:cubicBezTo>
                  <a:cubicBezTo>
                    <a:pt x="6400" y="1101"/>
                    <a:pt x="3859" y="1586"/>
                    <a:pt x="2472" y="2903"/>
                  </a:cubicBezTo>
                  <a:cubicBezTo>
                    <a:pt x="2449" y="5744"/>
                    <a:pt x="2472" y="10296"/>
                    <a:pt x="2080" y="13114"/>
                  </a:cubicBezTo>
                  <a:cubicBezTo>
                    <a:pt x="1548" y="17135"/>
                    <a:pt x="832" y="21155"/>
                    <a:pt x="509" y="25198"/>
                  </a:cubicBezTo>
                  <a:cubicBezTo>
                    <a:pt x="0" y="31274"/>
                    <a:pt x="93" y="37512"/>
                    <a:pt x="462" y="43611"/>
                  </a:cubicBezTo>
                  <a:cubicBezTo>
                    <a:pt x="994" y="52113"/>
                    <a:pt x="2911" y="60454"/>
                    <a:pt x="3281" y="68979"/>
                  </a:cubicBezTo>
                  <a:cubicBezTo>
                    <a:pt x="3535" y="75055"/>
                    <a:pt x="3766" y="81108"/>
                    <a:pt x="4182" y="87162"/>
                  </a:cubicBezTo>
                  <a:cubicBezTo>
                    <a:pt x="4575" y="93215"/>
                    <a:pt x="5245" y="99152"/>
                    <a:pt x="5822" y="105159"/>
                  </a:cubicBezTo>
                  <a:cubicBezTo>
                    <a:pt x="6400" y="111166"/>
                    <a:pt x="6908" y="117104"/>
                    <a:pt x="8040" y="123065"/>
                  </a:cubicBezTo>
                  <a:cubicBezTo>
                    <a:pt x="9565" y="131151"/>
                    <a:pt x="10189" y="139607"/>
                    <a:pt x="13123" y="147370"/>
                  </a:cubicBezTo>
                  <a:cubicBezTo>
                    <a:pt x="13631" y="148687"/>
                    <a:pt x="13816" y="148941"/>
                    <a:pt x="14694" y="149865"/>
                  </a:cubicBezTo>
                  <a:cubicBezTo>
                    <a:pt x="16589" y="151875"/>
                    <a:pt x="18783" y="153330"/>
                    <a:pt x="21302" y="154601"/>
                  </a:cubicBezTo>
                  <a:cubicBezTo>
                    <a:pt x="23473" y="155710"/>
                    <a:pt x="25715" y="156680"/>
                    <a:pt x="27932" y="157720"/>
                  </a:cubicBezTo>
                  <a:cubicBezTo>
                    <a:pt x="29226" y="158298"/>
                    <a:pt x="30474" y="158991"/>
                    <a:pt x="31675" y="159730"/>
                  </a:cubicBezTo>
                  <a:cubicBezTo>
                    <a:pt x="32022" y="160012"/>
                    <a:pt x="37297" y="160171"/>
                    <a:pt x="38341" y="160171"/>
                  </a:cubicBezTo>
                  <a:cubicBezTo>
                    <a:pt x="38411" y="160171"/>
                    <a:pt x="38462" y="160171"/>
                    <a:pt x="38491" y="160169"/>
                  </a:cubicBezTo>
                  <a:cubicBezTo>
                    <a:pt x="40547" y="156704"/>
                    <a:pt x="41887" y="152776"/>
                    <a:pt x="44267" y="149449"/>
                  </a:cubicBezTo>
                  <a:cubicBezTo>
                    <a:pt x="46207" y="146677"/>
                    <a:pt x="48425" y="144112"/>
                    <a:pt x="50874" y="141756"/>
                  </a:cubicBezTo>
                  <a:cubicBezTo>
                    <a:pt x="59145" y="133808"/>
                    <a:pt x="70998" y="130666"/>
                    <a:pt x="78645" y="121771"/>
                  </a:cubicBezTo>
                  <a:cubicBezTo>
                    <a:pt x="85969" y="113223"/>
                    <a:pt x="88210" y="100931"/>
                    <a:pt x="85553" y="90003"/>
                  </a:cubicBezTo>
                  <a:cubicBezTo>
                    <a:pt x="82919" y="79283"/>
                    <a:pt x="75549" y="71821"/>
                    <a:pt x="67763" y="64497"/>
                  </a:cubicBezTo>
                  <a:cubicBezTo>
                    <a:pt x="64090" y="61031"/>
                    <a:pt x="59977" y="58259"/>
                    <a:pt x="57551" y="53731"/>
                  </a:cubicBezTo>
                  <a:cubicBezTo>
                    <a:pt x="54917" y="48856"/>
                    <a:pt x="53901" y="43172"/>
                    <a:pt x="53346" y="37697"/>
                  </a:cubicBezTo>
                  <a:cubicBezTo>
                    <a:pt x="52445" y="29010"/>
                    <a:pt x="52145" y="19699"/>
                    <a:pt x="47085" y="12583"/>
                  </a:cubicBezTo>
                  <a:cubicBezTo>
                    <a:pt x="43389" y="7408"/>
                    <a:pt x="37544" y="4081"/>
                    <a:pt x="31444" y="2302"/>
                  </a:cubicBezTo>
                  <a:cubicBezTo>
                    <a:pt x="26615" y="907"/>
                    <a:pt x="21237" y="0"/>
                    <a:pt x="1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5798875" y="1343538"/>
              <a:ext cx="2994825" cy="3404100"/>
            </a:xfrm>
            <a:custGeom>
              <a:avLst/>
              <a:gdLst/>
              <a:ahLst/>
              <a:cxnLst/>
              <a:rect l="l" t="t" r="r" b="b"/>
              <a:pathLst>
                <a:path w="119793" h="136164" extrusionOk="0">
                  <a:moveTo>
                    <a:pt x="45003" y="0"/>
                  </a:moveTo>
                  <a:cubicBezTo>
                    <a:pt x="29549" y="0"/>
                    <a:pt x="13692" y="4818"/>
                    <a:pt x="5568" y="18380"/>
                  </a:cubicBezTo>
                  <a:cubicBezTo>
                    <a:pt x="855" y="26350"/>
                    <a:pt x="0" y="36031"/>
                    <a:pt x="3258" y="44718"/>
                  </a:cubicBezTo>
                  <a:cubicBezTo>
                    <a:pt x="7902" y="56870"/>
                    <a:pt x="19453" y="64125"/>
                    <a:pt x="24929" y="75677"/>
                  </a:cubicBezTo>
                  <a:cubicBezTo>
                    <a:pt x="28140" y="82423"/>
                    <a:pt x="28926" y="90763"/>
                    <a:pt x="25114" y="97163"/>
                  </a:cubicBezTo>
                  <a:cubicBezTo>
                    <a:pt x="19985" y="105827"/>
                    <a:pt x="9057" y="110009"/>
                    <a:pt x="8202" y="121145"/>
                  </a:cubicBezTo>
                  <a:cubicBezTo>
                    <a:pt x="7832" y="125927"/>
                    <a:pt x="9866" y="130987"/>
                    <a:pt x="13839" y="133644"/>
                  </a:cubicBezTo>
                  <a:cubicBezTo>
                    <a:pt x="16750" y="135584"/>
                    <a:pt x="20378" y="136116"/>
                    <a:pt x="23889" y="136162"/>
                  </a:cubicBezTo>
                  <a:cubicBezTo>
                    <a:pt x="23989" y="136163"/>
                    <a:pt x="24088" y="136163"/>
                    <a:pt x="24187" y="136163"/>
                  </a:cubicBezTo>
                  <a:cubicBezTo>
                    <a:pt x="38233" y="136163"/>
                    <a:pt x="49458" y="128049"/>
                    <a:pt x="58267" y="117656"/>
                  </a:cubicBezTo>
                  <a:cubicBezTo>
                    <a:pt x="61132" y="114260"/>
                    <a:pt x="63674" y="110609"/>
                    <a:pt x="67001" y="107698"/>
                  </a:cubicBezTo>
                  <a:cubicBezTo>
                    <a:pt x="77212" y="98734"/>
                    <a:pt x="91906" y="98688"/>
                    <a:pt x="102118" y="89932"/>
                  </a:cubicBezTo>
                  <a:cubicBezTo>
                    <a:pt x="118013" y="76347"/>
                    <a:pt x="119792" y="55022"/>
                    <a:pt x="110482" y="37117"/>
                  </a:cubicBezTo>
                  <a:cubicBezTo>
                    <a:pt x="105537" y="27644"/>
                    <a:pt x="98190" y="19789"/>
                    <a:pt x="89503" y="13759"/>
                  </a:cubicBezTo>
                  <a:cubicBezTo>
                    <a:pt x="81348" y="8168"/>
                    <a:pt x="72222" y="4171"/>
                    <a:pt x="62565" y="1999"/>
                  </a:cubicBezTo>
                  <a:cubicBezTo>
                    <a:pt x="57104" y="746"/>
                    <a:pt x="51085" y="0"/>
                    <a:pt x="45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1"/>
            <p:cNvSpPr/>
            <p:nvPr/>
          </p:nvSpPr>
          <p:spPr>
            <a:xfrm>
              <a:off x="4626563" y="933450"/>
              <a:ext cx="4101475" cy="1726775"/>
            </a:xfrm>
            <a:custGeom>
              <a:avLst/>
              <a:gdLst/>
              <a:ahLst/>
              <a:cxnLst/>
              <a:rect l="l" t="t" r="r" b="b"/>
              <a:pathLst>
                <a:path w="164059" h="69071" extrusionOk="0">
                  <a:moveTo>
                    <a:pt x="88956" y="1"/>
                  </a:moveTo>
                  <a:cubicBezTo>
                    <a:pt x="71642" y="1"/>
                    <a:pt x="55195" y="2812"/>
                    <a:pt x="38306" y="6742"/>
                  </a:cubicBezTo>
                  <a:cubicBezTo>
                    <a:pt x="31051" y="8429"/>
                    <a:pt x="23751" y="10832"/>
                    <a:pt x="17559" y="14852"/>
                  </a:cubicBezTo>
                  <a:cubicBezTo>
                    <a:pt x="15618" y="16099"/>
                    <a:pt x="13793" y="17532"/>
                    <a:pt x="12106" y="19103"/>
                  </a:cubicBezTo>
                  <a:cubicBezTo>
                    <a:pt x="324" y="30169"/>
                    <a:pt x="0" y="48190"/>
                    <a:pt x="11667" y="59557"/>
                  </a:cubicBezTo>
                  <a:cubicBezTo>
                    <a:pt x="18379" y="66105"/>
                    <a:pt x="26868" y="69071"/>
                    <a:pt x="35508" y="69071"/>
                  </a:cubicBezTo>
                  <a:cubicBezTo>
                    <a:pt x="42720" y="69071"/>
                    <a:pt x="50036" y="67004"/>
                    <a:pt x="56511" y="63231"/>
                  </a:cubicBezTo>
                  <a:cubicBezTo>
                    <a:pt x="71893" y="54270"/>
                    <a:pt x="84838" y="41860"/>
                    <a:pt x="102883" y="41860"/>
                  </a:cubicBezTo>
                  <a:cubicBezTo>
                    <a:pt x="105031" y="41860"/>
                    <a:pt x="107252" y="42036"/>
                    <a:pt x="109557" y="42414"/>
                  </a:cubicBezTo>
                  <a:cubicBezTo>
                    <a:pt x="115633" y="43408"/>
                    <a:pt x="121409" y="45626"/>
                    <a:pt x="127370" y="47035"/>
                  </a:cubicBezTo>
                  <a:cubicBezTo>
                    <a:pt x="131632" y="48032"/>
                    <a:pt x="136170" y="48917"/>
                    <a:pt x="140637" y="48917"/>
                  </a:cubicBezTo>
                  <a:cubicBezTo>
                    <a:pt x="144039" y="48917"/>
                    <a:pt x="147400" y="48403"/>
                    <a:pt x="150566" y="47035"/>
                  </a:cubicBezTo>
                  <a:cubicBezTo>
                    <a:pt x="155441" y="44910"/>
                    <a:pt x="159553" y="40774"/>
                    <a:pt x="160963" y="35645"/>
                  </a:cubicBezTo>
                  <a:cubicBezTo>
                    <a:pt x="164058" y="24393"/>
                    <a:pt x="154263" y="14205"/>
                    <a:pt x="145137" y="9445"/>
                  </a:cubicBezTo>
                  <a:cubicBezTo>
                    <a:pt x="129519" y="1290"/>
                    <a:pt x="108656" y="273"/>
                    <a:pt x="91375" y="19"/>
                  </a:cubicBezTo>
                  <a:cubicBezTo>
                    <a:pt x="90566" y="7"/>
                    <a:pt x="89760" y="1"/>
                    <a:pt x="88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1"/>
            <p:cNvSpPr/>
            <p:nvPr/>
          </p:nvSpPr>
          <p:spPr>
            <a:xfrm>
              <a:off x="4423250" y="3441450"/>
              <a:ext cx="1361975" cy="854900"/>
            </a:xfrm>
            <a:custGeom>
              <a:avLst/>
              <a:gdLst/>
              <a:ahLst/>
              <a:cxnLst/>
              <a:rect l="l" t="t" r="r" b="b"/>
              <a:pathLst>
                <a:path w="54479" h="34196" extrusionOk="0">
                  <a:moveTo>
                    <a:pt x="21610" y="0"/>
                  </a:moveTo>
                  <a:cubicBezTo>
                    <a:pt x="16418" y="0"/>
                    <a:pt x="11516" y="1120"/>
                    <a:pt x="7971" y="3577"/>
                  </a:cubicBezTo>
                  <a:cubicBezTo>
                    <a:pt x="2103" y="7666"/>
                    <a:pt x="1" y="16307"/>
                    <a:pt x="3351" y="22614"/>
                  </a:cubicBezTo>
                  <a:cubicBezTo>
                    <a:pt x="5176" y="26057"/>
                    <a:pt x="8341" y="28668"/>
                    <a:pt x="11830" y="30400"/>
                  </a:cubicBezTo>
                  <a:cubicBezTo>
                    <a:pt x="16696" y="32791"/>
                    <a:pt x="22625" y="34195"/>
                    <a:pt x="28292" y="34195"/>
                  </a:cubicBezTo>
                  <a:cubicBezTo>
                    <a:pt x="30239" y="34195"/>
                    <a:pt x="32155" y="34030"/>
                    <a:pt x="33986" y="33681"/>
                  </a:cubicBezTo>
                  <a:cubicBezTo>
                    <a:pt x="44383" y="31694"/>
                    <a:pt x="54479" y="20304"/>
                    <a:pt x="46624" y="10092"/>
                  </a:cubicBezTo>
                  <a:cubicBezTo>
                    <a:pt x="41796" y="3825"/>
                    <a:pt x="31208" y="0"/>
                    <a:pt x="216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5081125" y="968375"/>
              <a:ext cx="3589750" cy="1997900"/>
            </a:xfrm>
            <a:custGeom>
              <a:avLst/>
              <a:gdLst/>
              <a:ahLst/>
              <a:cxnLst/>
              <a:rect l="l" t="t" r="r" b="b"/>
              <a:pathLst>
                <a:path w="143590" h="79916" extrusionOk="0">
                  <a:moveTo>
                    <a:pt x="20887" y="0"/>
                  </a:moveTo>
                  <a:cubicBezTo>
                    <a:pt x="14949" y="2680"/>
                    <a:pt x="10120" y="7255"/>
                    <a:pt x="6539" y="13654"/>
                  </a:cubicBezTo>
                  <a:cubicBezTo>
                    <a:pt x="3420" y="19176"/>
                    <a:pt x="1410" y="25807"/>
                    <a:pt x="717" y="32807"/>
                  </a:cubicBezTo>
                  <a:cubicBezTo>
                    <a:pt x="47" y="39854"/>
                    <a:pt x="1688" y="47270"/>
                    <a:pt x="5453" y="54247"/>
                  </a:cubicBezTo>
                  <a:cubicBezTo>
                    <a:pt x="9081" y="60832"/>
                    <a:pt x="14117" y="66515"/>
                    <a:pt x="20240" y="70859"/>
                  </a:cubicBezTo>
                  <a:cubicBezTo>
                    <a:pt x="28557" y="76750"/>
                    <a:pt x="38515" y="79915"/>
                    <a:pt x="48726" y="79915"/>
                  </a:cubicBezTo>
                  <a:cubicBezTo>
                    <a:pt x="51545" y="79915"/>
                    <a:pt x="54364" y="79661"/>
                    <a:pt x="57159" y="79176"/>
                  </a:cubicBezTo>
                  <a:cubicBezTo>
                    <a:pt x="65661" y="77674"/>
                    <a:pt x="73309" y="73724"/>
                    <a:pt x="80679" y="69935"/>
                  </a:cubicBezTo>
                  <a:cubicBezTo>
                    <a:pt x="86270" y="67047"/>
                    <a:pt x="92069" y="64066"/>
                    <a:pt x="98168" y="62172"/>
                  </a:cubicBezTo>
                  <a:cubicBezTo>
                    <a:pt x="103293" y="60581"/>
                    <a:pt x="108615" y="59798"/>
                    <a:pt x="113958" y="59798"/>
                  </a:cubicBezTo>
                  <a:cubicBezTo>
                    <a:pt x="124053" y="59798"/>
                    <a:pt x="134225" y="62593"/>
                    <a:pt x="143289" y="68017"/>
                  </a:cubicBezTo>
                  <a:lnTo>
                    <a:pt x="143590" y="67532"/>
                  </a:lnTo>
                  <a:cubicBezTo>
                    <a:pt x="136797" y="63443"/>
                    <a:pt x="129265" y="60763"/>
                    <a:pt x="121433" y="59700"/>
                  </a:cubicBezTo>
                  <a:cubicBezTo>
                    <a:pt x="118967" y="59359"/>
                    <a:pt x="116484" y="59189"/>
                    <a:pt x="114005" y="59189"/>
                  </a:cubicBezTo>
                  <a:cubicBezTo>
                    <a:pt x="108589" y="59189"/>
                    <a:pt x="103189" y="60001"/>
                    <a:pt x="98006" y="61617"/>
                  </a:cubicBezTo>
                  <a:cubicBezTo>
                    <a:pt x="91838" y="63512"/>
                    <a:pt x="86039" y="66538"/>
                    <a:pt x="80424" y="69426"/>
                  </a:cubicBezTo>
                  <a:cubicBezTo>
                    <a:pt x="73054" y="73215"/>
                    <a:pt x="65476" y="77120"/>
                    <a:pt x="57044" y="78599"/>
                  </a:cubicBezTo>
                  <a:cubicBezTo>
                    <a:pt x="54294" y="79084"/>
                    <a:pt x="51522" y="79338"/>
                    <a:pt x="48726" y="79338"/>
                  </a:cubicBezTo>
                  <a:cubicBezTo>
                    <a:pt x="38630" y="79338"/>
                    <a:pt x="28788" y="76196"/>
                    <a:pt x="20563" y="70374"/>
                  </a:cubicBezTo>
                  <a:cubicBezTo>
                    <a:pt x="7556" y="61132"/>
                    <a:pt x="1" y="46415"/>
                    <a:pt x="1295" y="32853"/>
                  </a:cubicBezTo>
                  <a:cubicBezTo>
                    <a:pt x="2773" y="17536"/>
                    <a:pt x="10190" y="5452"/>
                    <a:pt x="21118" y="531"/>
                  </a:cubicBezTo>
                  <a:lnTo>
                    <a:pt x="208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7842025" y="3538450"/>
              <a:ext cx="857750" cy="495725"/>
            </a:xfrm>
            <a:custGeom>
              <a:avLst/>
              <a:gdLst/>
              <a:ahLst/>
              <a:cxnLst/>
              <a:rect l="l" t="t" r="r" b="b"/>
              <a:pathLst>
                <a:path w="34310" h="19829" extrusionOk="0">
                  <a:moveTo>
                    <a:pt x="4404" y="11410"/>
                  </a:moveTo>
                  <a:cubicBezTo>
                    <a:pt x="4481" y="11410"/>
                    <a:pt x="4614" y="11499"/>
                    <a:pt x="4529" y="11645"/>
                  </a:cubicBezTo>
                  <a:cubicBezTo>
                    <a:pt x="4311" y="11481"/>
                    <a:pt x="4335" y="11410"/>
                    <a:pt x="4404" y="11410"/>
                  </a:cubicBezTo>
                  <a:close/>
                  <a:moveTo>
                    <a:pt x="34310" y="1"/>
                  </a:moveTo>
                  <a:cubicBezTo>
                    <a:pt x="33293" y="1"/>
                    <a:pt x="32253" y="24"/>
                    <a:pt x="31214" y="47"/>
                  </a:cubicBezTo>
                  <a:cubicBezTo>
                    <a:pt x="25438" y="163"/>
                    <a:pt x="19731" y="1318"/>
                    <a:pt x="14371" y="3466"/>
                  </a:cubicBezTo>
                  <a:cubicBezTo>
                    <a:pt x="13516" y="3767"/>
                    <a:pt x="12662" y="3998"/>
                    <a:pt x="11853" y="4367"/>
                  </a:cubicBezTo>
                  <a:cubicBezTo>
                    <a:pt x="11368" y="4483"/>
                    <a:pt x="10883" y="4622"/>
                    <a:pt x="10397" y="4783"/>
                  </a:cubicBezTo>
                  <a:cubicBezTo>
                    <a:pt x="8896" y="5361"/>
                    <a:pt x="7417" y="6031"/>
                    <a:pt x="5985" y="6793"/>
                  </a:cubicBezTo>
                  <a:cubicBezTo>
                    <a:pt x="3836" y="7856"/>
                    <a:pt x="1" y="9704"/>
                    <a:pt x="1272" y="12685"/>
                  </a:cubicBezTo>
                  <a:cubicBezTo>
                    <a:pt x="1826" y="13979"/>
                    <a:pt x="2889" y="14787"/>
                    <a:pt x="4183" y="15319"/>
                  </a:cubicBezTo>
                  <a:cubicBezTo>
                    <a:pt x="5592" y="15896"/>
                    <a:pt x="7001" y="16520"/>
                    <a:pt x="8434" y="17074"/>
                  </a:cubicBezTo>
                  <a:cubicBezTo>
                    <a:pt x="11807" y="18345"/>
                    <a:pt x="15318" y="19200"/>
                    <a:pt x="18900" y="19616"/>
                  </a:cubicBezTo>
                  <a:cubicBezTo>
                    <a:pt x="20078" y="19764"/>
                    <a:pt x="21273" y="19828"/>
                    <a:pt x="22472" y="19828"/>
                  </a:cubicBezTo>
                  <a:cubicBezTo>
                    <a:pt x="24821" y="19828"/>
                    <a:pt x="27186" y="19583"/>
                    <a:pt x="29481" y="19246"/>
                  </a:cubicBezTo>
                  <a:cubicBezTo>
                    <a:pt x="31098" y="19015"/>
                    <a:pt x="32692" y="19061"/>
                    <a:pt x="34310" y="18923"/>
                  </a:cubicBezTo>
                  <a:lnTo>
                    <a:pt x="34310" y="15966"/>
                  </a:lnTo>
                  <a:cubicBezTo>
                    <a:pt x="32993" y="16104"/>
                    <a:pt x="31653" y="16012"/>
                    <a:pt x="30313" y="16197"/>
                  </a:cubicBezTo>
                  <a:cubicBezTo>
                    <a:pt x="28511" y="16451"/>
                    <a:pt x="26732" y="16728"/>
                    <a:pt x="24906" y="16820"/>
                  </a:cubicBezTo>
                  <a:cubicBezTo>
                    <a:pt x="24181" y="16847"/>
                    <a:pt x="23453" y="16863"/>
                    <a:pt x="22724" y="16863"/>
                  </a:cubicBezTo>
                  <a:cubicBezTo>
                    <a:pt x="20320" y="16863"/>
                    <a:pt x="17907" y="16693"/>
                    <a:pt x="15550" y="16197"/>
                  </a:cubicBezTo>
                  <a:cubicBezTo>
                    <a:pt x="12546" y="15550"/>
                    <a:pt x="9820" y="14302"/>
                    <a:pt x="7047" y="12962"/>
                  </a:cubicBezTo>
                  <a:cubicBezTo>
                    <a:pt x="6470" y="12685"/>
                    <a:pt x="5846" y="12477"/>
                    <a:pt x="5292" y="12153"/>
                  </a:cubicBezTo>
                  <a:cubicBezTo>
                    <a:pt x="5037" y="12038"/>
                    <a:pt x="4853" y="11853"/>
                    <a:pt x="4622" y="11714"/>
                  </a:cubicBezTo>
                  <a:lnTo>
                    <a:pt x="4575" y="11668"/>
                  </a:lnTo>
                  <a:cubicBezTo>
                    <a:pt x="4922" y="11391"/>
                    <a:pt x="5222" y="11021"/>
                    <a:pt x="5592" y="10767"/>
                  </a:cubicBezTo>
                  <a:cubicBezTo>
                    <a:pt x="6216" y="10305"/>
                    <a:pt x="6978" y="10005"/>
                    <a:pt x="7671" y="9658"/>
                  </a:cubicBezTo>
                  <a:cubicBezTo>
                    <a:pt x="12939" y="6955"/>
                    <a:pt x="18946" y="6054"/>
                    <a:pt x="24652" y="4737"/>
                  </a:cubicBezTo>
                  <a:cubicBezTo>
                    <a:pt x="26385" y="4321"/>
                    <a:pt x="28118" y="4021"/>
                    <a:pt x="29874" y="3744"/>
                  </a:cubicBezTo>
                  <a:cubicBezTo>
                    <a:pt x="30618" y="3634"/>
                    <a:pt x="31280" y="3442"/>
                    <a:pt x="32036" y="3442"/>
                  </a:cubicBezTo>
                  <a:cubicBezTo>
                    <a:pt x="32077" y="3442"/>
                    <a:pt x="32119" y="3442"/>
                    <a:pt x="32161" y="3443"/>
                  </a:cubicBezTo>
                  <a:cubicBezTo>
                    <a:pt x="32638" y="3443"/>
                    <a:pt x="33116" y="3454"/>
                    <a:pt x="33593" y="3454"/>
                  </a:cubicBezTo>
                  <a:cubicBezTo>
                    <a:pt x="33832" y="3454"/>
                    <a:pt x="34071" y="3451"/>
                    <a:pt x="34310" y="3443"/>
                  </a:cubicBezTo>
                  <a:lnTo>
                    <a:pt x="34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1"/>
            <p:cNvSpPr/>
            <p:nvPr/>
          </p:nvSpPr>
          <p:spPr>
            <a:xfrm>
              <a:off x="8072500" y="3662650"/>
              <a:ext cx="627275" cy="241125"/>
            </a:xfrm>
            <a:custGeom>
              <a:avLst/>
              <a:gdLst/>
              <a:ahLst/>
              <a:cxnLst/>
              <a:rect l="l" t="t" r="r" b="b"/>
              <a:pathLst>
                <a:path w="25091" h="9645" extrusionOk="0">
                  <a:moveTo>
                    <a:pt x="25091" y="0"/>
                  </a:moveTo>
                  <a:cubicBezTo>
                    <a:pt x="23982" y="0"/>
                    <a:pt x="22873" y="23"/>
                    <a:pt x="21764" y="46"/>
                  </a:cubicBezTo>
                  <a:cubicBezTo>
                    <a:pt x="19569" y="46"/>
                    <a:pt x="17374" y="254"/>
                    <a:pt x="15225" y="647"/>
                  </a:cubicBezTo>
                  <a:cubicBezTo>
                    <a:pt x="12384" y="1202"/>
                    <a:pt x="9634" y="1548"/>
                    <a:pt x="6931" y="2588"/>
                  </a:cubicBezTo>
                  <a:cubicBezTo>
                    <a:pt x="5591" y="3119"/>
                    <a:pt x="3928" y="3466"/>
                    <a:pt x="2565" y="4113"/>
                  </a:cubicBezTo>
                  <a:cubicBezTo>
                    <a:pt x="1941" y="4321"/>
                    <a:pt x="1317" y="4552"/>
                    <a:pt x="924" y="5083"/>
                  </a:cubicBezTo>
                  <a:cubicBezTo>
                    <a:pt x="0" y="6377"/>
                    <a:pt x="1155" y="7809"/>
                    <a:pt x="2334" y="8387"/>
                  </a:cubicBezTo>
                  <a:cubicBezTo>
                    <a:pt x="4159" y="9242"/>
                    <a:pt x="6446" y="9450"/>
                    <a:pt x="8433" y="9496"/>
                  </a:cubicBezTo>
                  <a:cubicBezTo>
                    <a:pt x="10628" y="9554"/>
                    <a:pt x="12791" y="9645"/>
                    <a:pt x="14962" y="9645"/>
                  </a:cubicBezTo>
                  <a:cubicBezTo>
                    <a:pt x="15373" y="9645"/>
                    <a:pt x="15784" y="9642"/>
                    <a:pt x="16196" y="9634"/>
                  </a:cubicBezTo>
                  <a:cubicBezTo>
                    <a:pt x="19153" y="9565"/>
                    <a:pt x="22133" y="9519"/>
                    <a:pt x="25091" y="9496"/>
                  </a:cubicBezTo>
                  <a:lnTo>
                    <a:pt x="25091" y="6954"/>
                  </a:lnTo>
                  <a:cubicBezTo>
                    <a:pt x="23473" y="7047"/>
                    <a:pt x="21856" y="7116"/>
                    <a:pt x="20216" y="7162"/>
                  </a:cubicBezTo>
                  <a:cubicBezTo>
                    <a:pt x="16381" y="7232"/>
                    <a:pt x="12545" y="7671"/>
                    <a:pt x="8687" y="7763"/>
                  </a:cubicBezTo>
                  <a:cubicBezTo>
                    <a:pt x="8371" y="7778"/>
                    <a:pt x="8056" y="7786"/>
                    <a:pt x="7741" y="7786"/>
                  </a:cubicBezTo>
                  <a:cubicBezTo>
                    <a:pt x="7111" y="7786"/>
                    <a:pt x="6485" y="7755"/>
                    <a:pt x="5868" y="7694"/>
                  </a:cubicBezTo>
                  <a:cubicBezTo>
                    <a:pt x="5083" y="7624"/>
                    <a:pt x="4297" y="7509"/>
                    <a:pt x="3535" y="7324"/>
                  </a:cubicBezTo>
                  <a:cubicBezTo>
                    <a:pt x="3419" y="7162"/>
                    <a:pt x="3258" y="7024"/>
                    <a:pt x="3073" y="6977"/>
                  </a:cubicBezTo>
                  <a:cubicBezTo>
                    <a:pt x="2241" y="6793"/>
                    <a:pt x="2195" y="6146"/>
                    <a:pt x="2773" y="5637"/>
                  </a:cubicBezTo>
                  <a:cubicBezTo>
                    <a:pt x="3096" y="5337"/>
                    <a:pt x="3720" y="5314"/>
                    <a:pt x="4136" y="5175"/>
                  </a:cubicBezTo>
                  <a:cubicBezTo>
                    <a:pt x="4852" y="4921"/>
                    <a:pt x="5568" y="4736"/>
                    <a:pt x="6331" y="4552"/>
                  </a:cubicBezTo>
                  <a:cubicBezTo>
                    <a:pt x="8133" y="4090"/>
                    <a:pt x="9842" y="3373"/>
                    <a:pt x="11667" y="3004"/>
                  </a:cubicBezTo>
                  <a:cubicBezTo>
                    <a:pt x="15225" y="2264"/>
                    <a:pt x="18853" y="1872"/>
                    <a:pt x="22503" y="1848"/>
                  </a:cubicBezTo>
                  <a:lnTo>
                    <a:pt x="25091" y="1848"/>
                  </a:lnTo>
                  <a:lnTo>
                    <a:pt x="250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1"/>
            <p:cNvSpPr/>
            <p:nvPr/>
          </p:nvSpPr>
          <p:spPr>
            <a:xfrm>
              <a:off x="8336450" y="3728625"/>
              <a:ext cx="363900" cy="100025"/>
            </a:xfrm>
            <a:custGeom>
              <a:avLst/>
              <a:gdLst/>
              <a:ahLst/>
              <a:cxnLst/>
              <a:rect l="l" t="t" r="r" b="b"/>
              <a:pathLst>
                <a:path w="14556" h="4001" extrusionOk="0">
                  <a:moveTo>
                    <a:pt x="13285" y="1"/>
                  </a:moveTo>
                  <a:cubicBezTo>
                    <a:pt x="12037" y="1"/>
                    <a:pt x="10790" y="53"/>
                    <a:pt x="9542" y="157"/>
                  </a:cubicBezTo>
                  <a:cubicBezTo>
                    <a:pt x="7163" y="342"/>
                    <a:pt x="4598" y="573"/>
                    <a:pt x="2311" y="1150"/>
                  </a:cubicBezTo>
                  <a:cubicBezTo>
                    <a:pt x="1618" y="1335"/>
                    <a:pt x="624" y="1497"/>
                    <a:pt x="463" y="2305"/>
                  </a:cubicBezTo>
                  <a:cubicBezTo>
                    <a:pt x="278" y="2467"/>
                    <a:pt x="139" y="2698"/>
                    <a:pt x="70" y="2929"/>
                  </a:cubicBezTo>
                  <a:cubicBezTo>
                    <a:pt x="0" y="3137"/>
                    <a:pt x="93" y="3345"/>
                    <a:pt x="278" y="3461"/>
                  </a:cubicBezTo>
                  <a:cubicBezTo>
                    <a:pt x="994" y="3830"/>
                    <a:pt x="2080" y="3830"/>
                    <a:pt x="2865" y="3900"/>
                  </a:cubicBezTo>
                  <a:cubicBezTo>
                    <a:pt x="3589" y="3970"/>
                    <a:pt x="4313" y="4000"/>
                    <a:pt x="5047" y="4000"/>
                  </a:cubicBezTo>
                  <a:cubicBezTo>
                    <a:pt x="5273" y="4000"/>
                    <a:pt x="5501" y="3997"/>
                    <a:pt x="5730" y="3992"/>
                  </a:cubicBezTo>
                  <a:cubicBezTo>
                    <a:pt x="7902" y="3900"/>
                    <a:pt x="10051" y="3576"/>
                    <a:pt x="12245" y="3553"/>
                  </a:cubicBezTo>
                  <a:lnTo>
                    <a:pt x="14556" y="3553"/>
                  </a:lnTo>
                  <a:lnTo>
                    <a:pt x="14556" y="2144"/>
                  </a:lnTo>
                  <a:cubicBezTo>
                    <a:pt x="13401" y="2144"/>
                    <a:pt x="12268" y="2144"/>
                    <a:pt x="11136" y="2259"/>
                  </a:cubicBezTo>
                  <a:cubicBezTo>
                    <a:pt x="9450" y="2398"/>
                    <a:pt x="7786" y="2490"/>
                    <a:pt x="6123" y="2698"/>
                  </a:cubicBezTo>
                  <a:cubicBezTo>
                    <a:pt x="5319" y="2775"/>
                    <a:pt x="4515" y="2820"/>
                    <a:pt x="3724" y="2820"/>
                  </a:cubicBezTo>
                  <a:cubicBezTo>
                    <a:pt x="3561" y="2820"/>
                    <a:pt x="3397" y="2818"/>
                    <a:pt x="3235" y="2814"/>
                  </a:cubicBezTo>
                  <a:lnTo>
                    <a:pt x="2588" y="2814"/>
                  </a:lnTo>
                  <a:cubicBezTo>
                    <a:pt x="2565" y="2814"/>
                    <a:pt x="2565" y="2791"/>
                    <a:pt x="2542" y="2767"/>
                  </a:cubicBezTo>
                  <a:cubicBezTo>
                    <a:pt x="3004" y="2675"/>
                    <a:pt x="3443" y="2652"/>
                    <a:pt x="3905" y="2583"/>
                  </a:cubicBezTo>
                  <a:cubicBezTo>
                    <a:pt x="4829" y="2467"/>
                    <a:pt x="5707" y="2282"/>
                    <a:pt x="6631" y="2213"/>
                  </a:cubicBezTo>
                  <a:cubicBezTo>
                    <a:pt x="8364" y="2051"/>
                    <a:pt x="10074" y="1866"/>
                    <a:pt x="11806" y="1728"/>
                  </a:cubicBezTo>
                  <a:cubicBezTo>
                    <a:pt x="12407" y="1666"/>
                    <a:pt x="13018" y="1635"/>
                    <a:pt x="13626" y="1635"/>
                  </a:cubicBezTo>
                  <a:cubicBezTo>
                    <a:pt x="13929" y="1635"/>
                    <a:pt x="14232" y="1643"/>
                    <a:pt x="14533" y="1658"/>
                  </a:cubicBezTo>
                  <a:lnTo>
                    <a:pt x="14533" y="18"/>
                  </a:lnTo>
                  <a:cubicBezTo>
                    <a:pt x="14117" y="7"/>
                    <a:pt x="13701" y="1"/>
                    <a:pt x="13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1"/>
            <p:cNvSpPr/>
            <p:nvPr/>
          </p:nvSpPr>
          <p:spPr>
            <a:xfrm>
              <a:off x="1487375" y="974475"/>
              <a:ext cx="1125750" cy="1167850"/>
            </a:xfrm>
            <a:custGeom>
              <a:avLst/>
              <a:gdLst/>
              <a:ahLst/>
              <a:cxnLst/>
              <a:rect l="l" t="t" r="r" b="b"/>
              <a:pathLst>
                <a:path w="45030" h="46714" extrusionOk="0">
                  <a:moveTo>
                    <a:pt x="28091" y="0"/>
                  </a:moveTo>
                  <a:cubicBezTo>
                    <a:pt x="23636" y="0"/>
                    <a:pt x="19590" y="1495"/>
                    <a:pt x="15503" y="3134"/>
                  </a:cubicBezTo>
                  <a:cubicBezTo>
                    <a:pt x="10929" y="4983"/>
                    <a:pt x="6562" y="5676"/>
                    <a:pt x="3489" y="9950"/>
                  </a:cubicBezTo>
                  <a:cubicBezTo>
                    <a:pt x="601" y="14085"/>
                    <a:pt x="1" y="19376"/>
                    <a:pt x="1872" y="24043"/>
                  </a:cubicBezTo>
                  <a:cubicBezTo>
                    <a:pt x="2773" y="26169"/>
                    <a:pt x="4182" y="28132"/>
                    <a:pt x="4506" y="30420"/>
                  </a:cubicBezTo>
                  <a:cubicBezTo>
                    <a:pt x="4852" y="32892"/>
                    <a:pt x="3882" y="35387"/>
                    <a:pt x="4182" y="37859"/>
                  </a:cubicBezTo>
                  <a:cubicBezTo>
                    <a:pt x="4621" y="41486"/>
                    <a:pt x="7694" y="44328"/>
                    <a:pt x="11114" y="45553"/>
                  </a:cubicBezTo>
                  <a:cubicBezTo>
                    <a:pt x="13794" y="46531"/>
                    <a:pt x="16659" y="46713"/>
                    <a:pt x="19531" y="46713"/>
                  </a:cubicBezTo>
                  <a:cubicBezTo>
                    <a:pt x="20322" y="46713"/>
                    <a:pt x="21114" y="46700"/>
                    <a:pt x="21903" y="46685"/>
                  </a:cubicBezTo>
                  <a:cubicBezTo>
                    <a:pt x="26385" y="46592"/>
                    <a:pt x="31006" y="46477"/>
                    <a:pt x="35211" y="44883"/>
                  </a:cubicBezTo>
                  <a:cubicBezTo>
                    <a:pt x="39438" y="43288"/>
                    <a:pt x="43251" y="39892"/>
                    <a:pt x="44059" y="35456"/>
                  </a:cubicBezTo>
                  <a:cubicBezTo>
                    <a:pt x="45030" y="30119"/>
                    <a:pt x="41587" y="25036"/>
                    <a:pt x="40848" y="19653"/>
                  </a:cubicBezTo>
                  <a:cubicBezTo>
                    <a:pt x="40224" y="15079"/>
                    <a:pt x="41541" y="10065"/>
                    <a:pt x="39438" y="5953"/>
                  </a:cubicBezTo>
                  <a:cubicBezTo>
                    <a:pt x="37498" y="2164"/>
                    <a:pt x="33085" y="200"/>
                    <a:pt x="28857" y="15"/>
                  </a:cubicBezTo>
                  <a:cubicBezTo>
                    <a:pt x="28600" y="5"/>
                    <a:pt x="28345" y="0"/>
                    <a:pt x="28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1"/>
            <p:cNvSpPr/>
            <p:nvPr/>
          </p:nvSpPr>
          <p:spPr>
            <a:xfrm>
              <a:off x="3861025" y="1537550"/>
              <a:ext cx="839250" cy="1428725"/>
            </a:xfrm>
            <a:custGeom>
              <a:avLst/>
              <a:gdLst/>
              <a:ahLst/>
              <a:cxnLst/>
              <a:rect l="l" t="t" r="r" b="b"/>
              <a:pathLst>
                <a:path w="33570" h="57149" extrusionOk="0">
                  <a:moveTo>
                    <a:pt x="11202" y="1"/>
                  </a:moveTo>
                  <a:cubicBezTo>
                    <a:pt x="11180" y="1"/>
                    <a:pt x="11158" y="3"/>
                    <a:pt x="11136" y="7"/>
                  </a:cubicBezTo>
                  <a:cubicBezTo>
                    <a:pt x="10674" y="53"/>
                    <a:pt x="10420" y="330"/>
                    <a:pt x="10074" y="608"/>
                  </a:cubicBezTo>
                  <a:cubicBezTo>
                    <a:pt x="9404" y="1139"/>
                    <a:pt x="8572" y="1555"/>
                    <a:pt x="7994" y="2202"/>
                  </a:cubicBezTo>
                  <a:cubicBezTo>
                    <a:pt x="7417" y="2826"/>
                    <a:pt x="7394" y="3611"/>
                    <a:pt x="7070" y="4397"/>
                  </a:cubicBezTo>
                  <a:cubicBezTo>
                    <a:pt x="6747" y="5182"/>
                    <a:pt x="6308" y="5829"/>
                    <a:pt x="6123" y="6638"/>
                  </a:cubicBezTo>
                  <a:cubicBezTo>
                    <a:pt x="5776" y="8278"/>
                    <a:pt x="6238" y="10473"/>
                    <a:pt x="6469" y="12113"/>
                  </a:cubicBezTo>
                  <a:cubicBezTo>
                    <a:pt x="6724" y="13846"/>
                    <a:pt x="7394" y="15440"/>
                    <a:pt x="7648" y="17173"/>
                  </a:cubicBezTo>
                  <a:cubicBezTo>
                    <a:pt x="8064" y="20084"/>
                    <a:pt x="7971" y="23111"/>
                    <a:pt x="8456" y="26022"/>
                  </a:cubicBezTo>
                  <a:cubicBezTo>
                    <a:pt x="8710" y="27431"/>
                    <a:pt x="9173" y="28794"/>
                    <a:pt x="9819" y="30088"/>
                  </a:cubicBezTo>
                  <a:cubicBezTo>
                    <a:pt x="10166" y="30758"/>
                    <a:pt x="10513" y="31520"/>
                    <a:pt x="10905" y="32121"/>
                  </a:cubicBezTo>
                  <a:cubicBezTo>
                    <a:pt x="10975" y="32236"/>
                    <a:pt x="11044" y="32352"/>
                    <a:pt x="11136" y="32468"/>
                  </a:cubicBezTo>
                  <a:cubicBezTo>
                    <a:pt x="10559" y="35725"/>
                    <a:pt x="10235" y="39052"/>
                    <a:pt x="10166" y="42356"/>
                  </a:cubicBezTo>
                  <a:cubicBezTo>
                    <a:pt x="10166" y="44181"/>
                    <a:pt x="10189" y="45983"/>
                    <a:pt x="10212" y="47808"/>
                  </a:cubicBezTo>
                  <a:cubicBezTo>
                    <a:pt x="9889" y="47416"/>
                    <a:pt x="9542" y="47069"/>
                    <a:pt x="9219" y="46722"/>
                  </a:cubicBezTo>
                  <a:cubicBezTo>
                    <a:pt x="8225" y="45706"/>
                    <a:pt x="7532" y="44458"/>
                    <a:pt x="7163" y="43095"/>
                  </a:cubicBezTo>
                  <a:cubicBezTo>
                    <a:pt x="6469" y="40716"/>
                    <a:pt x="5568" y="38382"/>
                    <a:pt x="4898" y="36002"/>
                  </a:cubicBezTo>
                  <a:cubicBezTo>
                    <a:pt x="6100" y="33230"/>
                    <a:pt x="4067" y="30180"/>
                    <a:pt x="3443" y="27477"/>
                  </a:cubicBezTo>
                  <a:cubicBezTo>
                    <a:pt x="3385" y="27259"/>
                    <a:pt x="3198" y="27132"/>
                    <a:pt x="3004" y="27132"/>
                  </a:cubicBezTo>
                  <a:cubicBezTo>
                    <a:pt x="2890" y="27132"/>
                    <a:pt x="2774" y="27175"/>
                    <a:pt x="2680" y="27269"/>
                  </a:cubicBezTo>
                  <a:cubicBezTo>
                    <a:pt x="2241" y="27801"/>
                    <a:pt x="1872" y="28401"/>
                    <a:pt x="1595" y="29048"/>
                  </a:cubicBezTo>
                  <a:cubicBezTo>
                    <a:pt x="1202" y="29926"/>
                    <a:pt x="624" y="30873"/>
                    <a:pt x="439" y="31821"/>
                  </a:cubicBezTo>
                  <a:cubicBezTo>
                    <a:pt x="0" y="34015"/>
                    <a:pt x="624" y="36441"/>
                    <a:pt x="2842" y="37042"/>
                  </a:cubicBezTo>
                  <a:cubicBezTo>
                    <a:pt x="3743" y="38059"/>
                    <a:pt x="4275" y="39445"/>
                    <a:pt x="4829" y="40692"/>
                  </a:cubicBezTo>
                  <a:cubicBezTo>
                    <a:pt x="5407" y="42009"/>
                    <a:pt x="6146" y="43234"/>
                    <a:pt x="6747" y="44574"/>
                  </a:cubicBezTo>
                  <a:cubicBezTo>
                    <a:pt x="7209" y="45567"/>
                    <a:pt x="7856" y="46515"/>
                    <a:pt x="8618" y="47323"/>
                  </a:cubicBezTo>
                  <a:cubicBezTo>
                    <a:pt x="9080" y="47855"/>
                    <a:pt x="9588" y="48617"/>
                    <a:pt x="10235" y="48987"/>
                  </a:cubicBezTo>
                  <a:lnTo>
                    <a:pt x="10235" y="50026"/>
                  </a:lnTo>
                  <a:cubicBezTo>
                    <a:pt x="10212" y="52221"/>
                    <a:pt x="9958" y="54416"/>
                    <a:pt x="10120" y="56611"/>
                  </a:cubicBezTo>
                  <a:cubicBezTo>
                    <a:pt x="10146" y="56939"/>
                    <a:pt x="10449" y="57148"/>
                    <a:pt x="10727" y="57148"/>
                  </a:cubicBezTo>
                  <a:cubicBezTo>
                    <a:pt x="10937" y="57148"/>
                    <a:pt x="11133" y="57028"/>
                    <a:pt x="11183" y="56749"/>
                  </a:cubicBezTo>
                  <a:cubicBezTo>
                    <a:pt x="11344" y="55987"/>
                    <a:pt x="11552" y="55409"/>
                    <a:pt x="11575" y="54601"/>
                  </a:cubicBezTo>
                  <a:cubicBezTo>
                    <a:pt x="11552" y="53446"/>
                    <a:pt x="11622" y="52290"/>
                    <a:pt x="11783" y="51135"/>
                  </a:cubicBezTo>
                  <a:cubicBezTo>
                    <a:pt x="12084" y="49287"/>
                    <a:pt x="11991" y="47231"/>
                    <a:pt x="11945" y="45336"/>
                  </a:cubicBezTo>
                  <a:cubicBezTo>
                    <a:pt x="11899" y="43165"/>
                    <a:pt x="11645" y="40923"/>
                    <a:pt x="12037" y="38775"/>
                  </a:cubicBezTo>
                  <a:cubicBezTo>
                    <a:pt x="12037" y="38729"/>
                    <a:pt x="12037" y="38706"/>
                    <a:pt x="12060" y="38682"/>
                  </a:cubicBezTo>
                  <a:cubicBezTo>
                    <a:pt x="12176" y="38613"/>
                    <a:pt x="12245" y="38498"/>
                    <a:pt x="12292" y="38382"/>
                  </a:cubicBezTo>
                  <a:cubicBezTo>
                    <a:pt x="12707" y="37065"/>
                    <a:pt x="14209" y="36049"/>
                    <a:pt x="15203" y="35240"/>
                  </a:cubicBezTo>
                  <a:cubicBezTo>
                    <a:pt x="16219" y="34385"/>
                    <a:pt x="17259" y="33623"/>
                    <a:pt x="18368" y="32930"/>
                  </a:cubicBezTo>
                  <a:cubicBezTo>
                    <a:pt x="20817" y="31359"/>
                    <a:pt x="23312" y="29834"/>
                    <a:pt x="25830" y="28401"/>
                  </a:cubicBezTo>
                  <a:cubicBezTo>
                    <a:pt x="27863" y="27246"/>
                    <a:pt x="30382" y="25952"/>
                    <a:pt x="31837" y="24104"/>
                  </a:cubicBezTo>
                  <a:cubicBezTo>
                    <a:pt x="32646" y="23087"/>
                    <a:pt x="32784" y="22071"/>
                    <a:pt x="33062" y="20823"/>
                  </a:cubicBezTo>
                  <a:cubicBezTo>
                    <a:pt x="33270" y="19714"/>
                    <a:pt x="33570" y="18444"/>
                    <a:pt x="33431" y="17265"/>
                  </a:cubicBezTo>
                  <a:cubicBezTo>
                    <a:pt x="33431" y="17109"/>
                    <a:pt x="33294" y="16995"/>
                    <a:pt x="33147" y="16995"/>
                  </a:cubicBezTo>
                  <a:cubicBezTo>
                    <a:pt x="33078" y="16995"/>
                    <a:pt x="33006" y="17021"/>
                    <a:pt x="32946" y="17081"/>
                  </a:cubicBezTo>
                  <a:cubicBezTo>
                    <a:pt x="32530" y="17519"/>
                    <a:pt x="31953" y="17751"/>
                    <a:pt x="31537" y="18189"/>
                  </a:cubicBezTo>
                  <a:cubicBezTo>
                    <a:pt x="31121" y="18628"/>
                    <a:pt x="30659" y="19252"/>
                    <a:pt x="30266" y="19761"/>
                  </a:cubicBezTo>
                  <a:cubicBezTo>
                    <a:pt x="29596" y="20638"/>
                    <a:pt x="28834" y="21470"/>
                    <a:pt x="28025" y="22233"/>
                  </a:cubicBezTo>
                  <a:cubicBezTo>
                    <a:pt x="27147" y="23064"/>
                    <a:pt x="26315" y="23988"/>
                    <a:pt x="25576" y="24982"/>
                  </a:cubicBezTo>
                  <a:cubicBezTo>
                    <a:pt x="24652" y="26137"/>
                    <a:pt x="23381" y="26830"/>
                    <a:pt x="22295" y="27801"/>
                  </a:cubicBezTo>
                  <a:cubicBezTo>
                    <a:pt x="20147" y="29718"/>
                    <a:pt x="17536" y="31174"/>
                    <a:pt x="15203" y="32906"/>
                  </a:cubicBezTo>
                  <a:cubicBezTo>
                    <a:pt x="14186" y="33600"/>
                    <a:pt x="13262" y="34431"/>
                    <a:pt x="12430" y="35355"/>
                  </a:cubicBezTo>
                  <a:cubicBezTo>
                    <a:pt x="12499" y="34639"/>
                    <a:pt x="12569" y="33946"/>
                    <a:pt x="12684" y="33253"/>
                  </a:cubicBezTo>
                  <a:cubicBezTo>
                    <a:pt x="12938" y="31312"/>
                    <a:pt x="13193" y="29325"/>
                    <a:pt x="13747" y="27431"/>
                  </a:cubicBezTo>
                  <a:cubicBezTo>
                    <a:pt x="14371" y="25375"/>
                    <a:pt x="15249" y="23388"/>
                    <a:pt x="16335" y="21540"/>
                  </a:cubicBezTo>
                  <a:cubicBezTo>
                    <a:pt x="17259" y="19876"/>
                    <a:pt x="18206" y="18166"/>
                    <a:pt x="19523" y="16803"/>
                  </a:cubicBezTo>
                  <a:cubicBezTo>
                    <a:pt x="20031" y="16295"/>
                    <a:pt x="20609" y="15833"/>
                    <a:pt x="21256" y="15486"/>
                  </a:cubicBezTo>
                  <a:cubicBezTo>
                    <a:pt x="22111" y="14932"/>
                    <a:pt x="22642" y="14123"/>
                    <a:pt x="23266" y="13361"/>
                  </a:cubicBezTo>
                  <a:cubicBezTo>
                    <a:pt x="24837" y="11420"/>
                    <a:pt x="26246" y="9364"/>
                    <a:pt x="27863" y="7446"/>
                  </a:cubicBezTo>
                  <a:cubicBezTo>
                    <a:pt x="28580" y="6568"/>
                    <a:pt x="29319" y="5829"/>
                    <a:pt x="29688" y="4743"/>
                  </a:cubicBezTo>
                  <a:cubicBezTo>
                    <a:pt x="30058" y="3657"/>
                    <a:pt x="30151" y="2456"/>
                    <a:pt x="30590" y="1347"/>
                  </a:cubicBezTo>
                  <a:cubicBezTo>
                    <a:pt x="30688" y="1133"/>
                    <a:pt x="30506" y="1001"/>
                    <a:pt x="30318" y="1001"/>
                  </a:cubicBezTo>
                  <a:cubicBezTo>
                    <a:pt x="30242" y="1001"/>
                    <a:pt x="30164" y="1023"/>
                    <a:pt x="30104" y="1070"/>
                  </a:cubicBezTo>
                  <a:cubicBezTo>
                    <a:pt x="28441" y="2340"/>
                    <a:pt x="26616" y="3241"/>
                    <a:pt x="24767" y="4235"/>
                  </a:cubicBezTo>
                  <a:cubicBezTo>
                    <a:pt x="22642" y="5367"/>
                    <a:pt x="20794" y="6961"/>
                    <a:pt x="19315" y="8856"/>
                  </a:cubicBezTo>
                  <a:cubicBezTo>
                    <a:pt x="18737" y="9572"/>
                    <a:pt x="18044" y="10242"/>
                    <a:pt x="17628" y="11074"/>
                  </a:cubicBezTo>
                  <a:cubicBezTo>
                    <a:pt x="17143" y="12021"/>
                    <a:pt x="17143" y="12991"/>
                    <a:pt x="16912" y="14008"/>
                  </a:cubicBezTo>
                  <a:cubicBezTo>
                    <a:pt x="16427" y="15856"/>
                    <a:pt x="15780" y="17658"/>
                    <a:pt x="14925" y="19368"/>
                  </a:cubicBezTo>
                  <a:cubicBezTo>
                    <a:pt x="14070" y="21193"/>
                    <a:pt x="13031" y="22856"/>
                    <a:pt x="12430" y="24797"/>
                  </a:cubicBezTo>
                  <a:cubicBezTo>
                    <a:pt x="11829" y="26807"/>
                    <a:pt x="11691" y="28910"/>
                    <a:pt x="11367" y="30989"/>
                  </a:cubicBezTo>
                  <a:cubicBezTo>
                    <a:pt x="11344" y="30896"/>
                    <a:pt x="11321" y="30827"/>
                    <a:pt x="11298" y="30735"/>
                  </a:cubicBezTo>
                  <a:cubicBezTo>
                    <a:pt x="11136" y="30250"/>
                    <a:pt x="10998" y="29741"/>
                    <a:pt x="10859" y="29233"/>
                  </a:cubicBezTo>
                  <a:cubicBezTo>
                    <a:pt x="10420" y="27731"/>
                    <a:pt x="9889" y="26345"/>
                    <a:pt x="9750" y="24774"/>
                  </a:cubicBezTo>
                  <a:cubicBezTo>
                    <a:pt x="9658" y="23573"/>
                    <a:pt x="9542" y="22348"/>
                    <a:pt x="9450" y="21147"/>
                  </a:cubicBezTo>
                  <a:cubicBezTo>
                    <a:pt x="9334" y="19830"/>
                    <a:pt x="9588" y="18536"/>
                    <a:pt x="9450" y="17242"/>
                  </a:cubicBezTo>
                  <a:cubicBezTo>
                    <a:pt x="9357" y="16526"/>
                    <a:pt x="9219" y="15764"/>
                    <a:pt x="9334" y="15047"/>
                  </a:cubicBezTo>
                  <a:cubicBezTo>
                    <a:pt x="9450" y="14331"/>
                    <a:pt x="9704" y="13615"/>
                    <a:pt x="9796" y="12876"/>
                  </a:cubicBezTo>
                  <a:cubicBezTo>
                    <a:pt x="9935" y="11466"/>
                    <a:pt x="9750" y="10034"/>
                    <a:pt x="9843" y="8601"/>
                  </a:cubicBezTo>
                  <a:cubicBezTo>
                    <a:pt x="9843" y="7885"/>
                    <a:pt x="9981" y="7146"/>
                    <a:pt x="10258" y="6476"/>
                  </a:cubicBezTo>
                  <a:cubicBezTo>
                    <a:pt x="10536" y="5852"/>
                    <a:pt x="10744" y="5228"/>
                    <a:pt x="10882" y="4558"/>
                  </a:cubicBezTo>
                  <a:cubicBezTo>
                    <a:pt x="10975" y="3935"/>
                    <a:pt x="11229" y="3380"/>
                    <a:pt x="11321" y="2756"/>
                  </a:cubicBezTo>
                  <a:cubicBezTo>
                    <a:pt x="11414" y="2132"/>
                    <a:pt x="11136" y="1000"/>
                    <a:pt x="11483" y="446"/>
                  </a:cubicBezTo>
                  <a:cubicBezTo>
                    <a:pt x="11609" y="214"/>
                    <a:pt x="11428" y="1"/>
                    <a:pt x="11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1"/>
            <p:cNvSpPr/>
            <p:nvPr/>
          </p:nvSpPr>
          <p:spPr>
            <a:xfrm>
              <a:off x="2626913" y="3839000"/>
              <a:ext cx="1486225" cy="899175"/>
            </a:xfrm>
            <a:custGeom>
              <a:avLst/>
              <a:gdLst/>
              <a:ahLst/>
              <a:cxnLst/>
              <a:rect l="l" t="t" r="r" b="b"/>
              <a:pathLst>
                <a:path w="59449" h="35967" extrusionOk="0">
                  <a:moveTo>
                    <a:pt x="8567" y="0"/>
                  </a:moveTo>
                  <a:cubicBezTo>
                    <a:pt x="3518" y="0"/>
                    <a:pt x="1" y="5373"/>
                    <a:pt x="2313" y="10108"/>
                  </a:cubicBezTo>
                  <a:cubicBezTo>
                    <a:pt x="4023" y="13573"/>
                    <a:pt x="8181" y="15052"/>
                    <a:pt x="10607" y="18078"/>
                  </a:cubicBezTo>
                  <a:cubicBezTo>
                    <a:pt x="12779" y="20781"/>
                    <a:pt x="13287" y="24409"/>
                    <a:pt x="14235" y="27736"/>
                  </a:cubicBezTo>
                  <a:cubicBezTo>
                    <a:pt x="15182" y="31086"/>
                    <a:pt x="17007" y="34644"/>
                    <a:pt x="20311" y="35660"/>
                  </a:cubicBezTo>
                  <a:cubicBezTo>
                    <a:pt x="20985" y="35872"/>
                    <a:pt x="21651" y="35966"/>
                    <a:pt x="22310" y="35966"/>
                  </a:cubicBezTo>
                  <a:cubicBezTo>
                    <a:pt x="26963" y="35966"/>
                    <a:pt x="31321" y="31306"/>
                    <a:pt x="36298" y="30739"/>
                  </a:cubicBezTo>
                  <a:cubicBezTo>
                    <a:pt x="36666" y="30697"/>
                    <a:pt x="37032" y="30677"/>
                    <a:pt x="37397" y="30677"/>
                  </a:cubicBezTo>
                  <a:cubicBezTo>
                    <a:pt x="41100" y="30677"/>
                    <a:pt x="44700" y="32662"/>
                    <a:pt x="48437" y="32662"/>
                  </a:cubicBezTo>
                  <a:cubicBezTo>
                    <a:pt x="48549" y="32662"/>
                    <a:pt x="48662" y="32660"/>
                    <a:pt x="48774" y="32657"/>
                  </a:cubicBezTo>
                  <a:cubicBezTo>
                    <a:pt x="53187" y="32495"/>
                    <a:pt x="57276" y="29076"/>
                    <a:pt x="58178" y="24755"/>
                  </a:cubicBezTo>
                  <a:cubicBezTo>
                    <a:pt x="59448" y="18771"/>
                    <a:pt x="54897" y="16091"/>
                    <a:pt x="51893" y="12048"/>
                  </a:cubicBezTo>
                  <a:cubicBezTo>
                    <a:pt x="48890" y="8005"/>
                    <a:pt x="46418" y="2622"/>
                    <a:pt x="40503" y="2530"/>
                  </a:cubicBezTo>
                  <a:cubicBezTo>
                    <a:pt x="40450" y="2529"/>
                    <a:pt x="40398" y="2528"/>
                    <a:pt x="40345" y="2528"/>
                  </a:cubicBezTo>
                  <a:cubicBezTo>
                    <a:pt x="34715" y="2528"/>
                    <a:pt x="30040" y="8186"/>
                    <a:pt x="24577" y="8186"/>
                  </a:cubicBezTo>
                  <a:cubicBezTo>
                    <a:pt x="24191" y="8186"/>
                    <a:pt x="23801" y="8158"/>
                    <a:pt x="23407" y="8098"/>
                  </a:cubicBezTo>
                  <a:cubicBezTo>
                    <a:pt x="18024" y="7243"/>
                    <a:pt x="14881" y="728"/>
                    <a:pt x="9475" y="57"/>
                  </a:cubicBezTo>
                  <a:cubicBezTo>
                    <a:pt x="9168" y="19"/>
                    <a:pt x="886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1"/>
            <p:cNvSpPr/>
            <p:nvPr/>
          </p:nvSpPr>
          <p:spPr>
            <a:xfrm>
              <a:off x="487075" y="4374488"/>
              <a:ext cx="786100" cy="340200"/>
            </a:xfrm>
            <a:custGeom>
              <a:avLst/>
              <a:gdLst/>
              <a:ahLst/>
              <a:cxnLst/>
              <a:rect l="l" t="t" r="r" b="b"/>
              <a:pathLst>
                <a:path w="31444" h="13608" extrusionOk="0">
                  <a:moveTo>
                    <a:pt x="277" y="1"/>
                  </a:moveTo>
                  <a:cubicBezTo>
                    <a:pt x="0" y="3235"/>
                    <a:pt x="116" y="6609"/>
                    <a:pt x="2195" y="9034"/>
                  </a:cubicBezTo>
                  <a:cubicBezTo>
                    <a:pt x="4136" y="11322"/>
                    <a:pt x="7301" y="12061"/>
                    <a:pt x="10258" y="12685"/>
                  </a:cubicBezTo>
                  <a:cubicBezTo>
                    <a:pt x="12456" y="13139"/>
                    <a:pt x="14682" y="13607"/>
                    <a:pt x="16914" y="13607"/>
                  </a:cubicBezTo>
                  <a:cubicBezTo>
                    <a:pt x="17521" y="13607"/>
                    <a:pt x="18129" y="13572"/>
                    <a:pt x="18737" y="13493"/>
                  </a:cubicBezTo>
                  <a:cubicBezTo>
                    <a:pt x="22387" y="13031"/>
                    <a:pt x="25737" y="10952"/>
                    <a:pt x="28002" y="8041"/>
                  </a:cubicBezTo>
                  <a:cubicBezTo>
                    <a:pt x="29804" y="5684"/>
                    <a:pt x="30982" y="2912"/>
                    <a:pt x="31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1"/>
            <p:cNvSpPr/>
            <p:nvPr/>
          </p:nvSpPr>
          <p:spPr>
            <a:xfrm>
              <a:off x="487075" y="3990988"/>
              <a:ext cx="786100" cy="340750"/>
            </a:xfrm>
            <a:custGeom>
              <a:avLst/>
              <a:gdLst/>
              <a:ahLst/>
              <a:cxnLst/>
              <a:rect l="l" t="t" r="r" b="b"/>
              <a:pathLst>
                <a:path w="31444" h="13630" extrusionOk="0">
                  <a:moveTo>
                    <a:pt x="277" y="0"/>
                  </a:moveTo>
                  <a:cubicBezTo>
                    <a:pt x="0" y="3258"/>
                    <a:pt x="116" y="6631"/>
                    <a:pt x="2195" y="9057"/>
                  </a:cubicBezTo>
                  <a:cubicBezTo>
                    <a:pt x="4136" y="11344"/>
                    <a:pt x="7301" y="12083"/>
                    <a:pt x="10258" y="12707"/>
                  </a:cubicBezTo>
                  <a:cubicBezTo>
                    <a:pt x="12456" y="13161"/>
                    <a:pt x="14682" y="13629"/>
                    <a:pt x="16914" y="13629"/>
                  </a:cubicBezTo>
                  <a:cubicBezTo>
                    <a:pt x="17521" y="13629"/>
                    <a:pt x="18129" y="13595"/>
                    <a:pt x="18737" y="13516"/>
                  </a:cubicBezTo>
                  <a:cubicBezTo>
                    <a:pt x="22387" y="13054"/>
                    <a:pt x="25737" y="10951"/>
                    <a:pt x="28002" y="8063"/>
                  </a:cubicBezTo>
                  <a:cubicBezTo>
                    <a:pt x="29804" y="5707"/>
                    <a:pt x="30982" y="2934"/>
                    <a:pt x="31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1"/>
            <p:cNvSpPr/>
            <p:nvPr/>
          </p:nvSpPr>
          <p:spPr>
            <a:xfrm>
              <a:off x="487075" y="3608038"/>
              <a:ext cx="786100" cy="340475"/>
            </a:xfrm>
            <a:custGeom>
              <a:avLst/>
              <a:gdLst/>
              <a:ahLst/>
              <a:cxnLst/>
              <a:rect l="l" t="t" r="r" b="b"/>
              <a:pathLst>
                <a:path w="31444" h="13619" extrusionOk="0">
                  <a:moveTo>
                    <a:pt x="277" y="0"/>
                  </a:moveTo>
                  <a:cubicBezTo>
                    <a:pt x="0" y="3235"/>
                    <a:pt x="116" y="6631"/>
                    <a:pt x="2195" y="9034"/>
                  </a:cubicBezTo>
                  <a:cubicBezTo>
                    <a:pt x="4136" y="11321"/>
                    <a:pt x="7301" y="12084"/>
                    <a:pt x="10258" y="12684"/>
                  </a:cubicBezTo>
                  <a:cubicBezTo>
                    <a:pt x="12482" y="13144"/>
                    <a:pt x="14736" y="13618"/>
                    <a:pt x="16996" y="13618"/>
                  </a:cubicBezTo>
                  <a:cubicBezTo>
                    <a:pt x="17576" y="13618"/>
                    <a:pt x="18156" y="13587"/>
                    <a:pt x="18737" y="13516"/>
                  </a:cubicBezTo>
                  <a:cubicBezTo>
                    <a:pt x="22387" y="13031"/>
                    <a:pt x="25737" y="10951"/>
                    <a:pt x="28002" y="8064"/>
                  </a:cubicBezTo>
                  <a:cubicBezTo>
                    <a:pt x="29804" y="5684"/>
                    <a:pt x="30982" y="2935"/>
                    <a:pt x="3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1"/>
            <p:cNvSpPr/>
            <p:nvPr/>
          </p:nvSpPr>
          <p:spPr>
            <a:xfrm>
              <a:off x="6996425" y="3912288"/>
              <a:ext cx="356400" cy="842725"/>
            </a:xfrm>
            <a:custGeom>
              <a:avLst/>
              <a:gdLst/>
              <a:ahLst/>
              <a:cxnLst/>
              <a:rect l="l" t="t" r="r" b="b"/>
              <a:pathLst>
                <a:path w="14256" h="33709" extrusionOk="0">
                  <a:moveTo>
                    <a:pt x="6123" y="0"/>
                  </a:moveTo>
                  <a:lnTo>
                    <a:pt x="1710" y="23"/>
                  </a:lnTo>
                  <a:cubicBezTo>
                    <a:pt x="2334" y="1132"/>
                    <a:pt x="3004" y="2195"/>
                    <a:pt x="3766" y="3188"/>
                  </a:cubicBezTo>
                  <a:cubicBezTo>
                    <a:pt x="5453" y="5429"/>
                    <a:pt x="7578" y="7416"/>
                    <a:pt x="8849" y="9935"/>
                  </a:cubicBezTo>
                  <a:cubicBezTo>
                    <a:pt x="10212" y="12661"/>
                    <a:pt x="10512" y="15087"/>
                    <a:pt x="9658" y="18067"/>
                  </a:cubicBezTo>
                  <a:cubicBezTo>
                    <a:pt x="8941" y="20678"/>
                    <a:pt x="7555" y="23057"/>
                    <a:pt x="5614" y="24952"/>
                  </a:cubicBezTo>
                  <a:cubicBezTo>
                    <a:pt x="3882" y="26662"/>
                    <a:pt x="2080" y="27771"/>
                    <a:pt x="947" y="30012"/>
                  </a:cubicBezTo>
                  <a:cubicBezTo>
                    <a:pt x="370" y="31167"/>
                    <a:pt x="46" y="32414"/>
                    <a:pt x="0" y="33708"/>
                  </a:cubicBezTo>
                  <a:lnTo>
                    <a:pt x="1964" y="33708"/>
                  </a:lnTo>
                  <a:cubicBezTo>
                    <a:pt x="2334" y="30890"/>
                    <a:pt x="4020" y="29203"/>
                    <a:pt x="6192" y="27563"/>
                  </a:cubicBezTo>
                  <a:cubicBezTo>
                    <a:pt x="9727" y="24836"/>
                    <a:pt x="12199" y="20932"/>
                    <a:pt x="13169" y="16565"/>
                  </a:cubicBezTo>
                  <a:cubicBezTo>
                    <a:pt x="14255" y="11714"/>
                    <a:pt x="12268" y="7786"/>
                    <a:pt x="9242" y="4136"/>
                  </a:cubicBezTo>
                  <a:cubicBezTo>
                    <a:pt x="8110" y="2819"/>
                    <a:pt x="7070" y="1432"/>
                    <a:pt x="6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1"/>
            <p:cNvSpPr/>
            <p:nvPr/>
          </p:nvSpPr>
          <p:spPr>
            <a:xfrm>
              <a:off x="6822575" y="3912863"/>
              <a:ext cx="348300" cy="842150"/>
            </a:xfrm>
            <a:custGeom>
              <a:avLst/>
              <a:gdLst/>
              <a:ahLst/>
              <a:cxnLst/>
              <a:rect l="l" t="t" r="r" b="b"/>
              <a:pathLst>
                <a:path w="13932" h="33686" extrusionOk="0">
                  <a:moveTo>
                    <a:pt x="0" y="0"/>
                  </a:moveTo>
                  <a:cubicBezTo>
                    <a:pt x="555" y="1872"/>
                    <a:pt x="1479" y="3581"/>
                    <a:pt x="2703" y="5083"/>
                  </a:cubicBezTo>
                  <a:cubicBezTo>
                    <a:pt x="4436" y="7278"/>
                    <a:pt x="6307" y="9357"/>
                    <a:pt x="8017" y="11552"/>
                  </a:cubicBezTo>
                  <a:cubicBezTo>
                    <a:pt x="9888" y="13955"/>
                    <a:pt x="9912" y="16126"/>
                    <a:pt x="8872" y="18922"/>
                  </a:cubicBezTo>
                  <a:cubicBezTo>
                    <a:pt x="7901" y="21579"/>
                    <a:pt x="6538" y="23704"/>
                    <a:pt x="4944" y="26015"/>
                  </a:cubicBezTo>
                  <a:cubicBezTo>
                    <a:pt x="4136" y="27193"/>
                    <a:pt x="3466" y="28441"/>
                    <a:pt x="2680" y="29596"/>
                  </a:cubicBezTo>
                  <a:cubicBezTo>
                    <a:pt x="2056" y="30520"/>
                    <a:pt x="1594" y="31375"/>
                    <a:pt x="1617" y="32484"/>
                  </a:cubicBezTo>
                  <a:cubicBezTo>
                    <a:pt x="1617" y="32900"/>
                    <a:pt x="1664" y="33292"/>
                    <a:pt x="1710" y="33685"/>
                  </a:cubicBezTo>
                  <a:lnTo>
                    <a:pt x="4020" y="33685"/>
                  </a:lnTo>
                  <a:cubicBezTo>
                    <a:pt x="4020" y="33616"/>
                    <a:pt x="4020" y="33570"/>
                    <a:pt x="3997" y="33500"/>
                  </a:cubicBezTo>
                  <a:cubicBezTo>
                    <a:pt x="3905" y="32553"/>
                    <a:pt x="3835" y="32045"/>
                    <a:pt x="4436" y="31236"/>
                  </a:cubicBezTo>
                  <a:cubicBezTo>
                    <a:pt x="4806" y="30728"/>
                    <a:pt x="5245" y="30289"/>
                    <a:pt x="5591" y="29758"/>
                  </a:cubicBezTo>
                  <a:cubicBezTo>
                    <a:pt x="8294" y="25784"/>
                    <a:pt x="11483" y="22295"/>
                    <a:pt x="12707" y="17513"/>
                  </a:cubicBezTo>
                  <a:cubicBezTo>
                    <a:pt x="13932" y="12707"/>
                    <a:pt x="11020" y="9380"/>
                    <a:pt x="8202" y="5845"/>
                  </a:cubicBezTo>
                  <a:cubicBezTo>
                    <a:pt x="6746" y="4020"/>
                    <a:pt x="4875" y="2264"/>
                    <a:pt x="3951" y="69"/>
                  </a:cubicBezTo>
                  <a:lnTo>
                    <a:pt x="39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1"/>
            <p:cNvSpPr/>
            <p:nvPr/>
          </p:nvSpPr>
          <p:spPr>
            <a:xfrm>
              <a:off x="6677000" y="3912863"/>
              <a:ext cx="273225" cy="842150"/>
            </a:xfrm>
            <a:custGeom>
              <a:avLst/>
              <a:gdLst/>
              <a:ahLst/>
              <a:cxnLst/>
              <a:rect l="l" t="t" r="r" b="b"/>
              <a:pathLst>
                <a:path w="10929" h="33686" extrusionOk="0">
                  <a:moveTo>
                    <a:pt x="1" y="0"/>
                  </a:moveTo>
                  <a:cubicBezTo>
                    <a:pt x="301" y="2310"/>
                    <a:pt x="1249" y="4552"/>
                    <a:pt x="2311" y="6585"/>
                  </a:cubicBezTo>
                  <a:cubicBezTo>
                    <a:pt x="3605" y="9034"/>
                    <a:pt x="5869" y="10882"/>
                    <a:pt x="7048" y="13377"/>
                  </a:cubicBezTo>
                  <a:cubicBezTo>
                    <a:pt x="8226" y="15872"/>
                    <a:pt x="8434" y="18899"/>
                    <a:pt x="7856" y="21556"/>
                  </a:cubicBezTo>
                  <a:cubicBezTo>
                    <a:pt x="7255" y="24190"/>
                    <a:pt x="5915" y="26454"/>
                    <a:pt x="4460" y="28764"/>
                  </a:cubicBezTo>
                  <a:cubicBezTo>
                    <a:pt x="3559" y="30243"/>
                    <a:pt x="3189" y="31952"/>
                    <a:pt x="3351" y="33685"/>
                  </a:cubicBezTo>
                  <a:lnTo>
                    <a:pt x="5823" y="33662"/>
                  </a:lnTo>
                  <a:cubicBezTo>
                    <a:pt x="5777" y="33154"/>
                    <a:pt x="5777" y="32646"/>
                    <a:pt x="5846" y="32137"/>
                  </a:cubicBezTo>
                  <a:cubicBezTo>
                    <a:pt x="6008" y="30774"/>
                    <a:pt x="6793" y="29896"/>
                    <a:pt x="7463" y="28764"/>
                  </a:cubicBezTo>
                  <a:cubicBezTo>
                    <a:pt x="8041" y="27771"/>
                    <a:pt x="8619" y="26731"/>
                    <a:pt x="9127" y="25714"/>
                  </a:cubicBezTo>
                  <a:cubicBezTo>
                    <a:pt x="10051" y="23912"/>
                    <a:pt x="10606" y="21902"/>
                    <a:pt x="10744" y="19869"/>
                  </a:cubicBezTo>
                  <a:cubicBezTo>
                    <a:pt x="10929" y="17721"/>
                    <a:pt x="10860" y="15572"/>
                    <a:pt x="10282" y="13470"/>
                  </a:cubicBezTo>
                  <a:cubicBezTo>
                    <a:pt x="9681" y="11228"/>
                    <a:pt x="8434" y="9496"/>
                    <a:pt x="7071" y="7671"/>
                  </a:cubicBezTo>
                  <a:cubicBezTo>
                    <a:pt x="5407" y="5429"/>
                    <a:pt x="3952" y="3027"/>
                    <a:pt x="3420" y="254"/>
                  </a:cubicBezTo>
                  <a:cubicBezTo>
                    <a:pt x="3397" y="162"/>
                    <a:pt x="3397" y="69"/>
                    <a:pt x="3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1"/>
            <p:cNvSpPr/>
            <p:nvPr/>
          </p:nvSpPr>
          <p:spPr>
            <a:xfrm>
              <a:off x="2943763" y="949000"/>
              <a:ext cx="852550" cy="752275"/>
            </a:xfrm>
            <a:custGeom>
              <a:avLst/>
              <a:gdLst/>
              <a:ahLst/>
              <a:cxnLst/>
              <a:rect l="l" t="t" r="r" b="b"/>
              <a:pathLst>
                <a:path w="34102" h="30091" extrusionOk="0">
                  <a:moveTo>
                    <a:pt x="485" y="0"/>
                  </a:moveTo>
                  <a:cubicBezTo>
                    <a:pt x="485" y="4320"/>
                    <a:pt x="0" y="9080"/>
                    <a:pt x="1410" y="13215"/>
                  </a:cubicBezTo>
                  <a:cubicBezTo>
                    <a:pt x="2195" y="15503"/>
                    <a:pt x="3027" y="17697"/>
                    <a:pt x="4390" y="19684"/>
                  </a:cubicBezTo>
                  <a:cubicBezTo>
                    <a:pt x="4968" y="20562"/>
                    <a:pt x="5430" y="21510"/>
                    <a:pt x="6077" y="22318"/>
                  </a:cubicBezTo>
                  <a:cubicBezTo>
                    <a:pt x="6747" y="23104"/>
                    <a:pt x="7393" y="23820"/>
                    <a:pt x="8063" y="24559"/>
                  </a:cubicBezTo>
                  <a:cubicBezTo>
                    <a:pt x="9450" y="26130"/>
                    <a:pt x="11159" y="27563"/>
                    <a:pt x="13216" y="28210"/>
                  </a:cubicBezTo>
                  <a:cubicBezTo>
                    <a:pt x="15364" y="29284"/>
                    <a:pt x="18145" y="30091"/>
                    <a:pt x="20811" y="30091"/>
                  </a:cubicBezTo>
                  <a:cubicBezTo>
                    <a:pt x="22846" y="30091"/>
                    <a:pt x="24814" y="29621"/>
                    <a:pt x="26385" y="28441"/>
                  </a:cubicBezTo>
                  <a:cubicBezTo>
                    <a:pt x="27956" y="27239"/>
                    <a:pt x="29388" y="25691"/>
                    <a:pt x="30197" y="23866"/>
                  </a:cubicBezTo>
                  <a:cubicBezTo>
                    <a:pt x="31028" y="22064"/>
                    <a:pt x="31537" y="20100"/>
                    <a:pt x="32091" y="18183"/>
                  </a:cubicBezTo>
                  <a:cubicBezTo>
                    <a:pt x="32992" y="15202"/>
                    <a:pt x="33662" y="12176"/>
                    <a:pt x="34101" y="9126"/>
                  </a:cubicBezTo>
                  <a:lnTo>
                    <a:pt x="34101" y="0"/>
                  </a:lnTo>
                  <a:lnTo>
                    <a:pt x="27725" y="0"/>
                  </a:lnTo>
                  <a:cubicBezTo>
                    <a:pt x="27840" y="1502"/>
                    <a:pt x="27771" y="3073"/>
                    <a:pt x="26754" y="4297"/>
                  </a:cubicBezTo>
                  <a:cubicBezTo>
                    <a:pt x="26361" y="4782"/>
                    <a:pt x="25576" y="5083"/>
                    <a:pt x="25021" y="5406"/>
                  </a:cubicBezTo>
                  <a:cubicBezTo>
                    <a:pt x="24144" y="5868"/>
                    <a:pt x="23219" y="5961"/>
                    <a:pt x="22272" y="6169"/>
                  </a:cubicBezTo>
                  <a:cubicBezTo>
                    <a:pt x="21752" y="6295"/>
                    <a:pt x="21317" y="6413"/>
                    <a:pt x="20864" y="6413"/>
                  </a:cubicBezTo>
                  <a:cubicBezTo>
                    <a:pt x="20572" y="6413"/>
                    <a:pt x="20273" y="6365"/>
                    <a:pt x="19939" y="6238"/>
                  </a:cubicBezTo>
                  <a:cubicBezTo>
                    <a:pt x="19153" y="5938"/>
                    <a:pt x="18437" y="5476"/>
                    <a:pt x="17859" y="4898"/>
                  </a:cubicBezTo>
                  <a:cubicBezTo>
                    <a:pt x="16797" y="3858"/>
                    <a:pt x="15919" y="2657"/>
                    <a:pt x="15295" y="1317"/>
                  </a:cubicBezTo>
                  <a:cubicBezTo>
                    <a:pt x="15064" y="878"/>
                    <a:pt x="14833" y="462"/>
                    <a:pt x="14579" y="0"/>
                  </a:cubicBezTo>
                  <a:lnTo>
                    <a:pt x="12430" y="0"/>
                  </a:lnTo>
                  <a:cubicBezTo>
                    <a:pt x="12869" y="947"/>
                    <a:pt x="13331" y="1871"/>
                    <a:pt x="13793" y="2772"/>
                  </a:cubicBezTo>
                  <a:cubicBezTo>
                    <a:pt x="15067" y="5320"/>
                    <a:pt x="17713" y="8715"/>
                    <a:pt x="20901" y="8715"/>
                  </a:cubicBezTo>
                  <a:cubicBezTo>
                    <a:pt x="21125" y="8715"/>
                    <a:pt x="21351" y="8699"/>
                    <a:pt x="21579" y="8664"/>
                  </a:cubicBezTo>
                  <a:cubicBezTo>
                    <a:pt x="23497" y="8387"/>
                    <a:pt x="25391" y="7786"/>
                    <a:pt x="27124" y="6885"/>
                  </a:cubicBezTo>
                  <a:cubicBezTo>
                    <a:pt x="27494" y="6677"/>
                    <a:pt x="27840" y="6423"/>
                    <a:pt x="28140" y="6146"/>
                  </a:cubicBezTo>
                  <a:lnTo>
                    <a:pt x="28140" y="6146"/>
                  </a:lnTo>
                  <a:cubicBezTo>
                    <a:pt x="28117" y="6515"/>
                    <a:pt x="28094" y="6862"/>
                    <a:pt x="28025" y="7231"/>
                  </a:cubicBezTo>
                  <a:cubicBezTo>
                    <a:pt x="27309" y="10766"/>
                    <a:pt x="25853" y="14740"/>
                    <a:pt x="22087" y="16011"/>
                  </a:cubicBezTo>
                  <a:cubicBezTo>
                    <a:pt x="21033" y="16368"/>
                    <a:pt x="19683" y="16622"/>
                    <a:pt x="18428" y="16622"/>
                  </a:cubicBezTo>
                  <a:cubicBezTo>
                    <a:pt x="17896" y="16622"/>
                    <a:pt x="17380" y="16576"/>
                    <a:pt x="16912" y="16473"/>
                  </a:cubicBezTo>
                  <a:cubicBezTo>
                    <a:pt x="15318" y="16126"/>
                    <a:pt x="13955" y="14463"/>
                    <a:pt x="13054" y="13215"/>
                  </a:cubicBezTo>
                  <a:cubicBezTo>
                    <a:pt x="11067" y="10512"/>
                    <a:pt x="9773" y="7370"/>
                    <a:pt x="9242" y="4043"/>
                  </a:cubicBezTo>
                  <a:cubicBezTo>
                    <a:pt x="9034" y="2726"/>
                    <a:pt x="8780" y="1363"/>
                    <a:pt x="8595" y="0"/>
                  </a:cubicBezTo>
                  <a:lnTo>
                    <a:pt x="6654" y="0"/>
                  </a:lnTo>
                  <a:cubicBezTo>
                    <a:pt x="6700" y="393"/>
                    <a:pt x="6770" y="809"/>
                    <a:pt x="6839" y="1201"/>
                  </a:cubicBezTo>
                  <a:cubicBezTo>
                    <a:pt x="7186" y="3304"/>
                    <a:pt x="7347" y="5452"/>
                    <a:pt x="7994" y="7486"/>
                  </a:cubicBezTo>
                  <a:cubicBezTo>
                    <a:pt x="9057" y="10905"/>
                    <a:pt x="10928" y="14532"/>
                    <a:pt x="13678" y="16912"/>
                  </a:cubicBezTo>
                  <a:cubicBezTo>
                    <a:pt x="15179" y="18183"/>
                    <a:pt x="16589" y="18645"/>
                    <a:pt x="18552" y="18645"/>
                  </a:cubicBezTo>
                  <a:cubicBezTo>
                    <a:pt x="20539" y="18645"/>
                    <a:pt x="22503" y="18136"/>
                    <a:pt x="24236" y="17143"/>
                  </a:cubicBezTo>
                  <a:cubicBezTo>
                    <a:pt x="26385" y="15803"/>
                    <a:pt x="27840" y="13700"/>
                    <a:pt x="28787" y="11367"/>
                  </a:cubicBezTo>
                  <a:lnTo>
                    <a:pt x="28787" y="11367"/>
                  </a:lnTo>
                  <a:cubicBezTo>
                    <a:pt x="28718" y="11760"/>
                    <a:pt x="28649" y="12176"/>
                    <a:pt x="28579" y="12592"/>
                  </a:cubicBezTo>
                  <a:cubicBezTo>
                    <a:pt x="28187" y="13932"/>
                    <a:pt x="27771" y="15295"/>
                    <a:pt x="27309" y="16635"/>
                  </a:cubicBezTo>
                  <a:cubicBezTo>
                    <a:pt x="26731" y="18321"/>
                    <a:pt x="26315" y="20077"/>
                    <a:pt x="25530" y="21602"/>
                  </a:cubicBezTo>
                  <a:cubicBezTo>
                    <a:pt x="24698" y="22780"/>
                    <a:pt x="23612" y="23704"/>
                    <a:pt x="22157" y="23843"/>
                  </a:cubicBezTo>
                  <a:cubicBezTo>
                    <a:pt x="21725" y="23881"/>
                    <a:pt x="21287" y="23896"/>
                    <a:pt x="20847" y="23896"/>
                  </a:cubicBezTo>
                  <a:cubicBezTo>
                    <a:pt x="19422" y="23896"/>
                    <a:pt x="17965" y="23740"/>
                    <a:pt x="16589" y="23704"/>
                  </a:cubicBezTo>
                  <a:cubicBezTo>
                    <a:pt x="16288" y="23681"/>
                    <a:pt x="15988" y="23658"/>
                    <a:pt x="15688" y="23612"/>
                  </a:cubicBezTo>
                  <a:cubicBezTo>
                    <a:pt x="15249" y="23404"/>
                    <a:pt x="14833" y="23173"/>
                    <a:pt x="14417" y="22942"/>
                  </a:cubicBezTo>
                  <a:cubicBezTo>
                    <a:pt x="11968" y="21440"/>
                    <a:pt x="9866" y="18737"/>
                    <a:pt x="8849" y="16103"/>
                  </a:cubicBezTo>
                  <a:cubicBezTo>
                    <a:pt x="8202" y="14417"/>
                    <a:pt x="7671" y="12707"/>
                    <a:pt x="7232" y="10974"/>
                  </a:cubicBezTo>
                  <a:cubicBezTo>
                    <a:pt x="6747" y="9103"/>
                    <a:pt x="6007" y="7347"/>
                    <a:pt x="5730" y="5429"/>
                  </a:cubicBezTo>
                  <a:cubicBezTo>
                    <a:pt x="5707" y="5221"/>
                    <a:pt x="5638" y="5014"/>
                    <a:pt x="5522" y="4829"/>
                  </a:cubicBezTo>
                  <a:cubicBezTo>
                    <a:pt x="5545" y="4251"/>
                    <a:pt x="5545" y="3674"/>
                    <a:pt x="5568" y="3119"/>
                  </a:cubicBezTo>
                  <a:cubicBezTo>
                    <a:pt x="5568" y="2102"/>
                    <a:pt x="5499" y="1040"/>
                    <a:pt x="5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1"/>
            <p:cNvSpPr/>
            <p:nvPr/>
          </p:nvSpPr>
          <p:spPr>
            <a:xfrm>
              <a:off x="2480250" y="3228200"/>
              <a:ext cx="1166750" cy="60525"/>
            </a:xfrm>
            <a:custGeom>
              <a:avLst/>
              <a:gdLst/>
              <a:ahLst/>
              <a:cxnLst/>
              <a:rect l="l" t="t" r="r" b="b"/>
              <a:pathLst>
                <a:path w="46670" h="2421" extrusionOk="0">
                  <a:moveTo>
                    <a:pt x="552" y="0"/>
                  </a:moveTo>
                  <a:cubicBezTo>
                    <a:pt x="0" y="0"/>
                    <a:pt x="7" y="743"/>
                    <a:pt x="462" y="948"/>
                  </a:cubicBezTo>
                  <a:lnTo>
                    <a:pt x="462" y="925"/>
                  </a:lnTo>
                  <a:cubicBezTo>
                    <a:pt x="3789" y="2288"/>
                    <a:pt x="7509" y="1803"/>
                    <a:pt x="11067" y="1988"/>
                  </a:cubicBezTo>
                  <a:cubicBezTo>
                    <a:pt x="12199" y="2064"/>
                    <a:pt x="13331" y="2098"/>
                    <a:pt x="14459" y="2098"/>
                  </a:cubicBezTo>
                  <a:cubicBezTo>
                    <a:pt x="15380" y="2098"/>
                    <a:pt x="16299" y="2075"/>
                    <a:pt x="17212" y="2034"/>
                  </a:cubicBezTo>
                  <a:cubicBezTo>
                    <a:pt x="17790" y="2002"/>
                    <a:pt x="18366" y="1986"/>
                    <a:pt x="18940" y="1986"/>
                  </a:cubicBezTo>
                  <a:cubicBezTo>
                    <a:pt x="20434" y="1986"/>
                    <a:pt x="21919" y="2094"/>
                    <a:pt x="23404" y="2311"/>
                  </a:cubicBezTo>
                  <a:cubicBezTo>
                    <a:pt x="24003" y="2388"/>
                    <a:pt x="24597" y="2420"/>
                    <a:pt x="25187" y="2420"/>
                  </a:cubicBezTo>
                  <a:cubicBezTo>
                    <a:pt x="27969" y="2420"/>
                    <a:pt x="30676" y="1705"/>
                    <a:pt x="33477" y="1572"/>
                  </a:cubicBezTo>
                  <a:cubicBezTo>
                    <a:pt x="34587" y="1517"/>
                    <a:pt x="35700" y="1497"/>
                    <a:pt x="36814" y="1497"/>
                  </a:cubicBezTo>
                  <a:cubicBezTo>
                    <a:pt x="39448" y="1497"/>
                    <a:pt x="42091" y="1606"/>
                    <a:pt x="44719" y="1606"/>
                  </a:cubicBezTo>
                  <a:cubicBezTo>
                    <a:pt x="45169" y="1606"/>
                    <a:pt x="45619" y="1602"/>
                    <a:pt x="46069" y="1595"/>
                  </a:cubicBezTo>
                  <a:cubicBezTo>
                    <a:pt x="46669" y="1549"/>
                    <a:pt x="46669" y="648"/>
                    <a:pt x="46069" y="601"/>
                  </a:cubicBezTo>
                  <a:cubicBezTo>
                    <a:pt x="44317" y="572"/>
                    <a:pt x="42557" y="560"/>
                    <a:pt x="40796" y="560"/>
                  </a:cubicBezTo>
                  <a:cubicBezTo>
                    <a:pt x="38353" y="560"/>
                    <a:pt x="35907" y="584"/>
                    <a:pt x="33477" y="625"/>
                  </a:cubicBezTo>
                  <a:cubicBezTo>
                    <a:pt x="31320" y="683"/>
                    <a:pt x="29070" y="872"/>
                    <a:pt x="26851" y="872"/>
                  </a:cubicBezTo>
                  <a:cubicBezTo>
                    <a:pt x="25576" y="872"/>
                    <a:pt x="24311" y="810"/>
                    <a:pt x="23081" y="625"/>
                  </a:cubicBezTo>
                  <a:cubicBezTo>
                    <a:pt x="21611" y="402"/>
                    <a:pt x="20138" y="347"/>
                    <a:pt x="18662" y="347"/>
                  </a:cubicBezTo>
                  <a:cubicBezTo>
                    <a:pt x="17253" y="347"/>
                    <a:pt x="15841" y="397"/>
                    <a:pt x="14428" y="397"/>
                  </a:cubicBezTo>
                  <a:cubicBezTo>
                    <a:pt x="13485" y="397"/>
                    <a:pt x="12542" y="375"/>
                    <a:pt x="11598" y="301"/>
                  </a:cubicBezTo>
                  <a:cubicBezTo>
                    <a:pt x="7925" y="1"/>
                    <a:pt x="4251" y="162"/>
                    <a:pt x="578" y="1"/>
                  </a:cubicBezTo>
                  <a:cubicBezTo>
                    <a:pt x="569" y="0"/>
                    <a:pt x="561" y="0"/>
                    <a:pt x="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1"/>
            <p:cNvSpPr/>
            <p:nvPr/>
          </p:nvSpPr>
          <p:spPr>
            <a:xfrm>
              <a:off x="2512000" y="3139475"/>
              <a:ext cx="1167825" cy="72900"/>
            </a:xfrm>
            <a:custGeom>
              <a:avLst/>
              <a:gdLst/>
              <a:ahLst/>
              <a:cxnLst/>
              <a:rect l="l" t="t" r="r" b="b"/>
              <a:pathLst>
                <a:path w="46713" h="2916" extrusionOk="0">
                  <a:moveTo>
                    <a:pt x="5625" y="0"/>
                  </a:moveTo>
                  <a:cubicBezTo>
                    <a:pt x="3756" y="0"/>
                    <a:pt x="1903" y="159"/>
                    <a:pt x="209" y="708"/>
                  </a:cubicBezTo>
                  <a:cubicBezTo>
                    <a:pt x="1" y="777"/>
                    <a:pt x="47" y="1055"/>
                    <a:pt x="255" y="1055"/>
                  </a:cubicBezTo>
                  <a:lnTo>
                    <a:pt x="255" y="1078"/>
                  </a:lnTo>
                  <a:cubicBezTo>
                    <a:pt x="485" y="1067"/>
                    <a:pt x="716" y="1062"/>
                    <a:pt x="947" y="1062"/>
                  </a:cubicBezTo>
                  <a:cubicBezTo>
                    <a:pt x="2690" y="1062"/>
                    <a:pt x="4462" y="1335"/>
                    <a:pt x="6216" y="1355"/>
                  </a:cubicBezTo>
                  <a:cubicBezTo>
                    <a:pt x="8249" y="1378"/>
                    <a:pt x="10282" y="1540"/>
                    <a:pt x="12315" y="1563"/>
                  </a:cubicBezTo>
                  <a:cubicBezTo>
                    <a:pt x="12993" y="1571"/>
                    <a:pt x="13673" y="1573"/>
                    <a:pt x="14354" y="1573"/>
                  </a:cubicBezTo>
                  <a:cubicBezTo>
                    <a:pt x="15716" y="1573"/>
                    <a:pt x="17082" y="1563"/>
                    <a:pt x="18438" y="1563"/>
                  </a:cubicBezTo>
                  <a:cubicBezTo>
                    <a:pt x="20471" y="1563"/>
                    <a:pt x="22458" y="1909"/>
                    <a:pt x="24514" y="2048"/>
                  </a:cubicBezTo>
                  <a:cubicBezTo>
                    <a:pt x="25941" y="2131"/>
                    <a:pt x="27378" y="2157"/>
                    <a:pt x="28816" y="2157"/>
                  </a:cubicBezTo>
                  <a:cubicBezTo>
                    <a:pt x="31406" y="2157"/>
                    <a:pt x="34004" y="2071"/>
                    <a:pt x="36574" y="2071"/>
                  </a:cubicBezTo>
                  <a:cubicBezTo>
                    <a:pt x="37242" y="2071"/>
                    <a:pt x="37969" y="2002"/>
                    <a:pt x="38671" y="2002"/>
                  </a:cubicBezTo>
                  <a:cubicBezTo>
                    <a:pt x="38964" y="2002"/>
                    <a:pt x="39252" y="2014"/>
                    <a:pt x="39531" y="2048"/>
                  </a:cubicBezTo>
                  <a:cubicBezTo>
                    <a:pt x="40247" y="2117"/>
                    <a:pt x="40987" y="2325"/>
                    <a:pt x="41726" y="2441"/>
                  </a:cubicBezTo>
                  <a:cubicBezTo>
                    <a:pt x="42541" y="2550"/>
                    <a:pt x="43632" y="2915"/>
                    <a:pt x="44610" y="2915"/>
                  </a:cubicBezTo>
                  <a:cubicBezTo>
                    <a:pt x="45074" y="2915"/>
                    <a:pt x="45513" y="2833"/>
                    <a:pt x="45885" y="2603"/>
                  </a:cubicBezTo>
                  <a:cubicBezTo>
                    <a:pt x="46713" y="2082"/>
                    <a:pt x="46176" y="872"/>
                    <a:pt x="45426" y="872"/>
                  </a:cubicBezTo>
                  <a:cubicBezTo>
                    <a:pt x="45276" y="872"/>
                    <a:pt x="45118" y="920"/>
                    <a:pt x="44960" y="1031"/>
                  </a:cubicBezTo>
                  <a:cubicBezTo>
                    <a:pt x="44811" y="1136"/>
                    <a:pt x="44604" y="1174"/>
                    <a:pt x="44372" y="1174"/>
                  </a:cubicBezTo>
                  <a:cubicBezTo>
                    <a:pt x="43779" y="1174"/>
                    <a:pt x="43019" y="926"/>
                    <a:pt x="42604" y="893"/>
                  </a:cubicBezTo>
                  <a:cubicBezTo>
                    <a:pt x="41818" y="824"/>
                    <a:pt x="41056" y="800"/>
                    <a:pt x="40270" y="685"/>
                  </a:cubicBezTo>
                  <a:cubicBezTo>
                    <a:pt x="39591" y="584"/>
                    <a:pt x="38896" y="552"/>
                    <a:pt x="38197" y="552"/>
                  </a:cubicBezTo>
                  <a:cubicBezTo>
                    <a:pt x="37138" y="552"/>
                    <a:pt x="36070" y="625"/>
                    <a:pt x="35026" y="639"/>
                  </a:cubicBezTo>
                  <a:cubicBezTo>
                    <a:pt x="32759" y="639"/>
                    <a:pt x="30476" y="709"/>
                    <a:pt x="28200" y="709"/>
                  </a:cubicBezTo>
                  <a:cubicBezTo>
                    <a:pt x="26557" y="709"/>
                    <a:pt x="24917" y="672"/>
                    <a:pt x="23289" y="546"/>
                  </a:cubicBezTo>
                  <a:cubicBezTo>
                    <a:pt x="21504" y="394"/>
                    <a:pt x="19820" y="221"/>
                    <a:pt x="18027" y="221"/>
                  </a:cubicBezTo>
                  <a:cubicBezTo>
                    <a:pt x="17918" y="221"/>
                    <a:pt x="17808" y="222"/>
                    <a:pt x="17698" y="223"/>
                  </a:cubicBezTo>
                  <a:cubicBezTo>
                    <a:pt x="16182" y="223"/>
                    <a:pt x="14653" y="292"/>
                    <a:pt x="13130" y="292"/>
                  </a:cubicBezTo>
                  <a:cubicBezTo>
                    <a:pt x="12495" y="292"/>
                    <a:pt x="11861" y="280"/>
                    <a:pt x="11229" y="246"/>
                  </a:cubicBezTo>
                  <a:cubicBezTo>
                    <a:pt x="9446" y="164"/>
                    <a:pt x="7527" y="0"/>
                    <a:pt x="5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1"/>
            <p:cNvSpPr/>
            <p:nvPr/>
          </p:nvSpPr>
          <p:spPr>
            <a:xfrm>
              <a:off x="2473900" y="3033300"/>
              <a:ext cx="1256250" cy="87500"/>
            </a:xfrm>
            <a:custGeom>
              <a:avLst/>
              <a:gdLst/>
              <a:ahLst/>
              <a:cxnLst/>
              <a:rect l="l" t="t" r="r" b="b"/>
              <a:pathLst>
                <a:path w="50250" h="3500" extrusionOk="0">
                  <a:moveTo>
                    <a:pt x="30370" y="0"/>
                  </a:moveTo>
                  <a:cubicBezTo>
                    <a:pt x="29041" y="0"/>
                    <a:pt x="27713" y="42"/>
                    <a:pt x="26384" y="57"/>
                  </a:cubicBezTo>
                  <a:cubicBezTo>
                    <a:pt x="22018" y="57"/>
                    <a:pt x="17721" y="588"/>
                    <a:pt x="13377" y="819"/>
                  </a:cubicBezTo>
                  <a:cubicBezTo>
                    <a:pt x="12644" y="861"/>
                    <a:pt x="11915" y="873"/>
                    <a:pt x="11187" y="873"/>
                  </a:cubicBezTo>
                  <a:cubicBezTo>
                    <a:pt x="10267" y="873"/>
                    <a:pt x="9349" y="854"/>
                    <a:pt x="8433" y="854"/>
                  </a:cubicBezTo>
                  <a:cubicBezTo>
                    <a:pt x="8063" y="854"/>
                    <a:pt x="7694" y="857"/>
                    <a:pt x="7324" y="866"/>
                  </a:cubicBezTo>
                  <a:cubicBezTo>
                    <a:pt x="5083" y="958"/>
                    <a:pt x="2911" y="1536"/>
                    <a:pt x="693" y="1813"/>
                  </a:cubicBezTo>
                  <a:cubicBezTo>
                    <a:pt x="0" y="1813"/>
                    <a:pt x="0" y="2853"/>
                    <a:pt x="693" y="2853"/>
                  </a:cubicBezTo>
                  <a:cubicBezTo>
                    <a:pt x="1048" y="2883"/>
                    <a:pt x="1402" y="2896"/>
                    <a:pt x="1754" y="2896"/>
                  </a:cubicBezTo>
                  <a:cubicBezTo>
                    <a:pt x="3531" y="2896"/>
                    <a:pt x="5276" y="2568"/>
                    <a:pt x="7070" y="2529"/>
                  </a:cubicBezTo>
                  <a:cubicBezTo>
                    <a:pt x="7524" y="2514"/>
                    <a:pt x="7977" y="2509"/>
                    <a:pt x="8431" y="2509"/>
                  </a:cubicBezTo>
                  <a:cubicBezTo>
                    <a:pt x="9515" y="2509"/>
                    <a:pt x="10600" y="2539"/>
                    <a:pt x="11684" y="2539"/>
                  </a:cubicBezTo>
                  <a:cubicBezTo>
                    <a:pt x="12248" y="2539"/>
                    <a:pt x="12813" y="2531"/>
                    <a:pt x="13377" y="2506"/>
                  </a:cubicBezTo>
                  <a:cubicBezTo>
                    <a:pt x="17624" y="2303"/>
                    <a:pt x="21828" y="1812"/>
                    <a:pt x="26095" y="1812"/>
                  </a:cubicBezTo>
                  <a:cubicBezTo>
                    <a:pt x="26191" y="1812"/>
                    <a:pt x="26288" y="1812"/>
                    <a:pt x="26384" y="1813"/>
                  </a:cubicBezTo>
                  <a:cubicBezTo>
                    <a:pt x="27573" y="1813"/>
                    <a:pt x="28776" y="1783"/>
                    <a:pt x="29981" y="1783"/>
                  </a:cubicBezTo>
                  <a:cubicBezTo>
                    <a:pt x="30885" y="1783"/>
                    <a:pt x="31791" y="1800"/>
                    <a:pt x="32692" y="1859"/>
                  </a:cubicBezTo>
                  <a:cubicBezTo>
                    <a:pt x="34494" y="1975"/>
                    <a:pt x="36250" y="2391"/>
                    <a:pt x="38052" y="2483"/>
                  </a:cubicBezTo>
                  <a:cubicBezTo>
                    <a:pt x="39784" y="2552"/>
                    <a:pt x="41517" y="2806"/>
                    <a:pt x="43250" y="2945"/>
                  </a:cubicBezTo>
                  <a:cubicBezTo>
                    <a:pt x="45144" y="3107"/>
                    <a:pt x="47062" y="3499"/>
                    <a:pt x="48957" y="3499"/>
                  </a:cubicBezTo>
                  <a:cubicBezTo>
                    <a:pt x="50229" y="3477"/>
                    <a:pt x="50250" y="1488"/>
                    <a:pt x="49020" y="1488"/>
                  </a:cubicBezTo>
                  <a:cubicBezTo>
                    <a:pt x="48999" y="1488"/>
                    <a:pt x="48978" y="1488"/>
                    <a:pt x="48957" y="1489"/>
                  </a:cubicBezTo>
                  <a:cubicBezTo>
                    <a:pt x="48609" y="1510"/>
                    <a:pt x="48261" y="1519"/>
                    <a:pt x="47912" y="1519"/>
                  </a:cubicBezTo>
                  <a:cubicBezTo>
                    <a:pt x="44644" y="1519"/>
                    <a:pt x="41329" y="720"/>
                    <a:pt x="38052" y="658"/>
                  </a:cubicBezTo>
                  <a:cubicBezTo>
                    <a:pt x="36273" y="612"/>
                    <a:pt x="34494" y="173"/>
                    <a:pt x="32692" y="57"/>
                  </a:cubicBezTo>
                  <a:cubicBezTo>
                    <a:pt x="31918" y="15"/>
                    <a:pt x="31144" y="0"/>
                    <a:pt x="30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1"/>
            <p:cNvSpPr/>
            <p:nvPr/>
          </p:nvSpPr>
          <p:spPr>
            <a:xfrm>
              <a:off x="2522975" y="2959550"/>
              <a:ext cx="1218150" cy="52125"/>
            </a:xfrm>
            <a:custGeom>
              <a:avLst/>
              <a:gdLst/>
              <a:ahLst/>
              <a:cxnLst/>
              <a:rect l="l" t="t" r="r" b="b"/>
              <a:pathLst>
                <a:path w="48726" h="2085" extrusionOk="0">
                  <a:moveTo>
                    <a:pt x="25358" y="1"/>
                  </a:moveTo>
                  <a:cubicBezTo>
                    <a:pt x="25061" y="1"/>
                    <a:pt x="24764" y="2"/>
                    <a:pt x="24468" y="4"/>
                  </a:cubicBezTo>
                  <a:cubicBezTo>
                    <a:pt x="20609" y="50"/>
                    <a:pt x="16751" y="27"/>
                    <a:pt x="12870" y="188"/>
                  </a:cubicBezTo>
                  <a:cubicBezTo>
                    <a:pt x="8665" y="350"/>
                    <a:pt x="4483" y="789"/>
                    <a:pt x="278" y="997"/>
                  </a:cubicBezTo>
                  <a:cubicBezTo>
                    <a:pt x="1" y="1020"/>
                    <a:pt x="1" y="1436"/>
                    <a:pt x="278" y="1459"/>
                  </a:cubicBezTo>
                  <a:cubicBezTo>
                    <a:pt x="2259" y="1546"/>
                    <a:pt x="4219" y="1715"/>
                    <a:pt x="6216" y="1715"/>
                  </a:cubicBezTo>
                  <a:cubicBezTo>
                    <a:pt x="6339" y="1715"/>
                    <a:pt x="6462" y="1715"/>
                    <a:pt x="6585" y="1713"/>
                  </a:cubicBezTo>
                  <a:cubicBezTo>
                    <a:pt x="8572" y="1690"/>
                    <a:pt x="10582" y="1575"/>
                    <a:pt x="12592" y="1528"/>
                  </a:cubicBezTo>
                  <a:cubicBezTo>
                    <a:pt x="14191" y="1482"/>
                    <a:pt x="15789" y="1465"/>
                    <a:pt x="17389" y="1465"/>
                  </a:cubicBezTo>
                  <a:cubicBezTo>
                    <a:pt x="19743" y="1465"/>
                    <a:pt x="22101" y="1501"/>
                    <a:pt x="24468" y="1528"/>
                  </a:cubicBezTo>
                  <a:cubicBezTo>
                    <a:pt x="28233" y="1552"/>
                    <a:pt x="31976" y="1713"/>
                    <a:pt x="35742" y="1713"/>
                  </a:cubicBezTo>
                  <a:lnTo>
                    <a:pt x="41957" y="1713"/>
                  </a:lnTo>
                  <a:cubicBezTo>
                    <a:pt x="42573" y="1713"/>
                    <a:pt x="43199" y="1693"/>
                    <a:pt x="43822" y="1693"/>
                  </a:cubicBezTo>
                  <a:cubicBezTo>
                    <a:pt x="44134" y="1693"/>
                    <a:pt x="44444" y="1698"/>
                    <a:pt x="44752" y="1713"/>
                  </a:cubicBezTo>
                  <a:cubicBezTo>
                    <a:pt x="45723" y="1759"/>
                    <a:pt x="46647" y="2037"/>
                    <a:pt x="47640" y="2083"/>
                  </a:cubicBezTo>
                  <a:cubicBezTo>
                    <a:pt x="47661" y="2084"/>
                    <a:pt x="47682" y="2085"/>
                    <a:pt x="47702" y="2085"/>
                  </a:cubicBezTo>
                  <a:cubicBezTo>
                    <a:pt x="48726" y="2085"/>
                    <a:pt x="48705" y="396"/>
                    <a:pt x="47640" y="373"/>
                  </a:cubicBezTo>
                  <a:cubicBezTo>
                    <a:pt x="45746" y="373"/>
                    <a:pt x="43851" y="119"/>
                    <a:pt x="41957" y="119"/>
                  </a:cubicBezTo>
                  <a:lnTo>
                    <a:pt x="36042" y="119"/>
                  </a:lnTo>
                  <a:cubicBezTo>
                    <a:pt x="32460" y="119"/>
                    <a:pt x="28916" y="1"/>
                    <a:pt x="25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1"/>
            <p:cNvSpPr/>
            <p:nvPr/>
          </p:nvSpPr>
          <p:spPr>
            <a:xfrm>
              <a:off x="2516050" y="2863725"/>
              <a:ext cx="1235475" cy="53900"/>
            </a:xfrm>
            <a:custGeom>
              <a:avLst/>
              <a:gdLst/>
              <a:ahLst/>
              <a:cxnLst/>
              <a:rect l="l" t="t" r="r" b="b"/>
              <a:pathLst>
                <a:path w="49419" h="2156" extrusionOk="0">
                  <a:moveTo>
                    <a:pt x="40880" y="0"/>
                  </a:moveTo>
                  <a:cubicBezTo>
                    <a:pt x="40424" y="0"/>
                    <a:pt x="39967" y="21"/>
                    <a:pt x="39508" y="71"/>
                  </a:cubicBezTo>
                  <a:cubicBezTo>
                    <a:pt x="37498" y="279"/>
                    <a:pt x="35418" y="209"/>
                    <a:pt x="33408" y="232"/>
                  </a:cubicBezTo>
                  <a:cubicBezTo>
                    <a:pt x="33212" y="234"/>
                    <a:pt x="33017" y="235"/>
                    <a:pt x="32821" y="235"/>
                  </a:cubicBezTo>
                  <a:cubicBezTo>
                    <a:pt x="30829" y="235"/>
                    <a:pt x="28869" y="136"/>
                    <a:pt x="26870" y="94"/>
                  </a:cubicBezTo>
                  <a:cubicBezTo>
                    <a:pt x="26290" y="76"/>
                    <a:pt x="25711" y="68"/>
                    <a:pt x="25132" y="68"/>
                  </a:cubicBezTo>
                  <a:cubicBezTo>
                    <a:pt x="21258" y="68"/>
                    <a:pt x="17398" y="420"/>
                    <a:pt x="13539" y="440"/>
                  </a:cubicBezTo>
                  <a:cubicBezTo>
                    <a:pt x="12823" y="440"/>
                    <a:pt x="12109" y="438"/>
                    <a:pt x="11398" y="438"/>
                  </a:cubicBezTo>
                  <a:cubicBezTo>
                    <a:pt x="9974" y="438"/>
                    <a:pt x="8557" y="448"/>
                    <a:pt x="7140" y="510"/>
                  </a:cubicBezTo>
                  <a:cubicBezTo>
                    <a:pt x="4829" y="625"/>
                    <a:pt x="2681" y="1110"/>
                    <a:pt x="393" y="1364"/>
                  </a:cubicBezTo>
                  <a:cubicBezTo>
                    <a:pt x="1" y="1364"/>
                    <a:pt x="1" y="1942"/>
                    <a:pt x="393" y="1942"/>
                  </a:cubicBezTo>
                  <a:lnTo>
                    <a:pt x="417" y="1919"/>
                  </a:lnTo>
                  <a:cubicBezTo>
                    <a:pt x="961" y="1954"/>
                    <a:pt x="1506" y="1967"/>
                    <a:pt x="2051" y="1967"/>
                  </a:cubicBezTo>
                  <a:cubicBezTo>
                    <a:pt x="3541" y="1967"/>
                    <a:pt x="5034" y="1871"/>
                    <a:pt x="6537" y="1871"/>
                  </a:cubicBezTo>
                  <a:cubicBezTo>
                    <a:pt x="6653" y="1871"/>
                    <a:pt x="6769" y="1872"/>
                    <a:pt x="6885" y="1873"/>
                  </a:cubicBezTo>
                  <a:cubicBezTo>
                    <a:pt x="9103" y="1873"/>
                    <a:pt x="11321" y="1896"/>
                    <a:pt x="13539" y="1919"/>
                  </a:cubicBezTo>
                  <a:cubicBezTo>
                    <a:pt x="17342" y="1919"/>
                    <a:pt x="21144" y="1613"/>
                    <a:pt x="24960" y="1613"/>
                  </a:cubicBezTo>
                  <a:cubicBezTo>
                    <a:pt x="25597" y="1613"/>
                    <a:pt x="26233" y="1622"/>
                    <a:pt x="26870" y="1642"/>
                  </a:cubicBezTo>
                  <a:cubicBezTo>
                    <a:pt x="29443" y="1713"/>
                    <a:pt x="32024" y="1820"/>
                    <a:pt x="34603" y="1820"/>
                  </a:cubicBezTo>
                  <a:cubicBezTo>
                    <a:pt x="36193" y="1820"/>
                    <a:pt x="37783" y="1779"/>
                    <a:pt x="39369" y="1665"/>
                  </a:cubicBezTo>
                  <a:cubicBezTo>
                    <a:pt x="40023" y="1605"/>
                    <a:pt x="40676" y="1576"/>
                    <a:pt x="41330" y="1576"/>
                  </a:cubicBezTo>
                  <a:cubicBezTo>
                    <a:pt x="42201" y="1576"/>
                    <a:pt x="43072" y="1629"/>
                    <a:pt x="43944" y="1734"/>
                  </a:cubicBezTo>
                  <a:cubicBezTo>
                    <a:pt x="45290" y="1905"/>
                    <a:pt x="46676" y="2155"/>
                    <a:pt x="48028" y="2155"/>
                  </a:cubicBezTo>
                  <a:cubicBezTo>
                    <a:pt x="48138" y="2155"/>
                    <a:pt x="48247" y="2153"/>
                    <a:pt x="48356" y="2150"/>
                  </a:cubicBezTo>
                  <a:cubicBezTo>
                    <a:pt x="49405" y="2127"/>
                    <a:pt x="49419" y="509"/>
                    <a:pt x="48399" y="509"/>
                  </a:cubicBezTo>
                  <a:cubicBezTo>
                    <a:pt x="48385" y="509"/>
                    <a:pt x="48371" y="509"/>
                    <a:pt x="48356" y="510"/>
                  </a:cubicBezTo>
                  <a:cubicBezTo>
                    <a:pt x="48142" y="520"/>
                    <a:pt x="47929" y="524"/>
                    <a:pt x="47715" y="524"/>
                  </a:cubicBezTo>
                  <a:cubicBezTo>
                    <a:pt x="45432" y="524"/>
                    <a:pt x="43171" y="0"/>
                    <a:pt x="40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2540300" y="2771325"/>
              <a:ext cx="1249950" cy="64175"/>
            </a:xfrm>
            <a:custGeom>
              <a:avLst/>
              <a:gdLst/>
              <a:ahLst/>
              <a:cxnLst/>
              <a:rect l="l" t="t" r="r" b="b"/>
              <a:pathLst>
                <a:path w="49998" h="2567" extrusionOk="0">
                  <a:moveTo>
                    <a:pt x="32646" y="1"/>
                  </a:moveTo>
                  <a:cubicBezTo>
                    <a:pt x="30537" y="1"/>
                    <a:pt x="28428" y="165"/>
                    <a:pt x="26319" y="165"/>
                  </a:cubicBezTo>
                  <a:cubicBezTo>
                    <a:pt x="26187" y="165"/>
                    <a:pt x="26055" y="164"/>
                    <a:pt x="25923" y="163"/>
                  </a:cubicBezTo>
                  <a:cubicBezTo>
                    <a:pt x="25848" y="162"/>
                    <a:pt x="25773" y="162"/>
                    <a:pt x="25697" y="162"/>
                  </a:cubicBezTo>
                  <a:cubicBezTo>
                    <a:pt x="21478" y="162"/>
                    <a:pt x="17323" y="787"/>
                    <a:pt x="13101" y="833"/>
                  </a:cubicBezTo>
                  <a:cubicBezTo>
                    <a:pt x="10929" y="879"/>
                    <a:pt x="8757" y="833"/>
                    <a:pt x="6586" y="902"/>
                  </a:cubicBezTo>
                  <a:cubicBezTo>
                    <a:pt x="5523" y="948"/>
                    <a:pt x="4460" y="902"/>
                    <a:pt x="3420" y="1017"/>
                  </a:cubicBezTo>
                  <a:cubicBezTo>
                    <a:pt x="2358" y="1133"/>
                    <a:pt x="1387" y="1387"/>
                    <a:pt x="371" y="1479"/>
                  </a:cubicBezTo>
                  <a:cubicBezTo>
                    <a:pt x="1" y="1479"/>
                    <a:pt x="1" y="2057"/>
                    <a:pt x="371" y="2057"/>
                  </a:cubicBezTo>
                  <a:lnTo>
                    <a:pt x="371" y="2034"/>
                  </a:lnTo>
                  <a:cubicBezTo>
                    <a:pt x="2725" y="2328"/>
                    <a:pt x="5156" y="2390"/>
                    <a:pt x="7580" y="2390"/>
                  </a:cubicBezTo>
                  <a:cubicBezTo>
                    <a:pt x="9343" y="2390"/>
                    <a:pt x="11102" y="2357"/>
                    <a:pt x="12823" y="2357"/>
                  </a:cubicBezTo>
                  <a:cubicBezTo>
                    <a:pt x="16990" y="2357"/>
                    <a:pt x="21094" y="1775"/>
                    <a:pt x="25234" y="1775"/>
                  </a:cubicBezTo>
                  <a:cubicBezTo>
                    <a:pt x="25456" y="1775"/>
                    <a:pt x="25678" y="1776"/>
                    <a:pt x="25900" y="1780"/>
                  </a:cubicBezTo>
                  <a:cubicBezTo>
                    <a:pt x="26115" y="1784"/>
                    <a:pt x="26330" y="1786"/>
                    <a:pt x="26545" y="1786"/>
                  </a:cubicBezTo>
                  <a:cubicBezTo>
                    <a:pt x="28478" y="1786"/>
                    <a:pt x="30412" y="1618"/>
                    <a:pt x="32346" y="1618"/>
                  </a:cubicBezTo>
                  <a:cubicBezTo>
                    <a:pt x="34356" y="1618"/>
                    <a:pt x="36343" y="1918"/>
                    <a:pt x="38330" y="1941"/>
                  </a:cubicBezTo>
                  <a:cubicBezTo>
                    <a:pt x="40201" y="1941"/>
                    <a:pt x="42049" y="2288"/>
                    <a:pt x="43921" y="2427"/>
                  </a:cubicBezTo>
                  <a:cubicBezTo>
                    <a:pt x="44093" y="2440"/>
                    <a:pt x="44263" y="2445"/>
                    <a:pt x="44431" y="2445"/>
                  </a:cubicBezTo>
                  <a:cubicBezTo>
                    <a:pt x="44809" y="2445"/>
                    <a:pt x="45179" y="2421"/>
                    <a:pt x="45556" y="2421"/>
                  </a:cubicBezTo>
                  <a:cubicBezTo>
                    <a:pt x="45867" y="2421"/>
                    <a:pt x="46182" y="2437"/>
                    <a:pt x="46508" y="2496"/>
                  </a:cubicBezTo>
                  <a:cubicBezTo>
                    <a:pt x="47031" y="2541"/>
                    <a:pt x="47562" y="2566"/>
                    <a:pt x="48091" y="2566"/>
                  </a:cubicBezTo>
                  <a:cubicBezTo>
                    <a:pt x="48382" y="2566"/>
                    <a:pt x="48671" y="2559"/>
                    <a:pt x="48957" y="2542"/>
                  </a:cubicBezTo>
                  <a:cubicBezTo>
                    <a:pt x="49997" y="2542"/>
                    <a:pt x="49997" y="948"/>
                    <a:pt x="48957" y="948"/>
                  </a:cubicBezTo>
                  <a:cubicBezTo>
                    <a:pt x="48823" y="952"/>
                    <a:pt x="48688" y="954"/>
                    <a:pt x="48553" y="954"/>
                  </a:cubicBezTo>
                  <a:cubicBezTo>
                    <a:pt x="47879" y="954"/>
                    <a:pt x="47205" y="906"/>
                    <a:pt x="46532" y="809"/>
                  </a:cubicBezTo>
                  <a:cubicBezTo>
                    <a:pt x="46307" y="776"/>
                    <a:pt x="46084" y="764"/>
                    <a:pt x="45862" y="764"/>
                  </a:cubicBezTo>
                  <a:cubicBezTo>
                    <a:pt x="45331" y="764"/>
                    <a:pt x="44805" y="832"/>
                    <a:pt x="44281" y="832"/>
                  </a:cubicBezTo>
                  <a:cubicBezTo>
                    <a:pt x="44123" y="832"/>
                    <a:pt x="43964" y="826"/>
                    <a:pt x="43805" y="809"/>
                  </a:cubicBezTo>
                  <a:cubicBezTo>
                    <a:pt x="42049" y="625"/>
                    <a:pt x="40340" y="347"/>
                    <a:pt x="38561" y="324"/>
                  </a:cubicBezTo>
                  <a:cubicBezTo>
                    <a:pt x="36574" y="278"/>
                    <a:pt x="34633" y="1"/>
                    <a:pt x="3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1"/>
            <p:cNvSpPr/>
            <p:nvPr/>
          </p:nvSpPr>
          <p:spPr>
            <a:xfrm>
              <a:off x="487075" y="1343550"/>
              <a:ext cx="1240600" cy="738875"/>
            </a:xfrm>
            <a:custGeom>
              <a:avLst/>
              <a:gdLst/>
              <a:ahLst/>
              <a:cxnLst/>
              <a:rect l="l" t="t" r="r" b="b"/>
              <a:pathLst>
                <a:path w="49624" h="29555" extrusionOk="0">
                  <a:moveTo>
                    <a:pt x="48475" y="0"/>
                  </a:moveTo>
                  <a:cubicBezTo>
                    <a:pt x="47835" y="0"/>
                    <a:pt x="47176" y="177"/>
                    <a:pt x="46528" y="256"/>
                  </a:cubicBezTo>
                  <a:cubicBezTo>
                    <a:pt x="45396" y="394"/>
                    <a:pt x="44241" y="487"/>
                    <a:pt x="43109" y="649"/>
                  </a:cubicBezTo>
                  <a:cubicBezTo>
                    <a:pt x="40498" y="1018"/>
                    <a:pt x="37841" y="1342"/>
                    <a:pt x="35323" y="2127"/>
                  </a:cubicBezTo>
                  <a:cubicBezTo>
                    <a:pt x="32966" y="2866"/>
                    <a:pt x="30656" y="3675"/>
                    <a:pt x="28322" y="4438"/>
                  </a:cubicBezTo>
                  <a:cubicBezTo>
                    <a:pt x="25642" y="5292"/>
                    <a:pt x="22801" y="5616"/>
                    <a:pt x="20144" y="6540"/>
                  </a:cubicBezTo>
                  <a:cubicBezTo>
                    <a:pt x="17672" y="7418"/>
                    <a:pt x="14761" y="8666"/>
                    <a:pt x="13374" y="10999"/>
                  </a:cubicBezTo>
                  <a:cubicBezTo>
                    <a:pt x="12727" y="12085"/>
                    <a:pt x="12404" y="12870"/>
                    <a:pt x="11526" y="13771"/>
                  </a:cubicBezTo>
                  <a:cubicBezTo>
                    <a:pt x="10509" y="14765"/>
                    <a:pt x="9562" y="15828"/>
                    <a:pt x="8569" y="16821"/>
                  </a:cubicBezTo>
                  <a:cubicBezTo>
                    <a:pt x="7344" y="18069"/>
                    <a:pt x="6235" y="19432"/>
                    <a:pt x="5265" y="20864"/>
                  </a:cubicBezTo>
                  <a:cubicBezTo>
                    <a:pt x="5404" y="20171"/>
                    <a:pt x="5496" y="19501"/>
                    <a:pt x="5681" y="18831"/>
                  </a:cubicBezTo>
                  <a:cubicBezTo>
                    <a:pt x="5889" y="18115"/>
                    <a:pt x="6027" y="18254"/>
                    <a:pt x="6651" y="17607"/>
                  </a:cubicBezTo>
                  <a:cubicBezTo>
                    <a:pt x="7575" y="16682"/>
                    <a:pt x="8107" y="15319"/>
                    <a:pt x="8476" y="14095"/>
                  </a:cubicBezTo>
                  <a:cubicBezTo>
                    <a:pt x="8869" y="12778"/>
                    <a:pt x="9447" y="10791"/>
                    <a:pt x="10787" y="10029"/>
                  </a:cubicBezTo>
                  <a:cubicBezTo>
                    <a:pt x="11117" y="9830"/>
                    <a:pt x="10902" y="9402"/>
                    <a:pt x="10561" y="9402"/>
                  </a:cubicBezTo>
                  <a:cubicBezTo>
                    <a:pt x="10544" y="9402"/>
                    <a:pt x="10527" y="9403"/>
                    <a:pt x="10509" y="9405"/>
                  </a:cubicBezTo>
                  <a:cubicBezTo>
                    <a:pt x="9262" y="9590"/>
                    <a:pt x="8061" y="10860"/>
                    <a:pt x="7136" y="11600"/>
                  </a:cubicBezTo>
                  <a:cubicBezTo>
                    <a:pt x="6559" y="12039"/>
                    <a:pt x="5912" y="12339"/>
                    <a:pt x="5404" y="12778"/>
                  </a:cubicBezTo>
                  <a:cubicBezTo>
                    <a:pt x="4849" y="13309"/>
                    <a:pt x="4387" y="13910"/>
                    <a:pt x="4017" y="14580"/>
                  </a:cubicBezTo>
                  <a:cubicBezTo>
                    <a:pt x="3139" y="15920"/>
                    <a:pt x="3324" y="17491"/>
                    <a:pt x="3463" y="18993"/>
                  </a:cubicBezTo>
                  <a:cubicBezTo>
                    <a:pt x="3532" y="20217"/>
                    <a:pt x="3347" y="21442"/>
                    <a:pt x="2908" y="22597"/>
                  </a:cubicBezTo>
                  <a:cubicBezTo>
                    <a:pt x="2677" y="23267"/>
                    <a:pt x="2423" y="23960"/>
                    <a:pt x="2493" y="24676"/>
                  </a:cubicBezTo>
                  <a:cubicBezTo>
                    <a:pt x="2493" y="24769"/>
                    <a:pt x="2539" y="24884"/>
                    <a:pt x="2585" y="24954"/>
                  </a:cubicBezTo>
                  <a:cubicBezTo>
                    <a:pt x="1730" y="26317"/>
                    <a:pt x="922" y="27680"/>
                    <a:pt x="113" y="29066"/>
                  </a:cubicBezTo>
                  <a:cubicBezTo>
                    <a:pt x="0" y="29272"/>
                    <a:pt x="177" y="29555"/>
                    <a:pt x="396" y="29555"/>
                  </a:cubicBezTo>
                  <a:cubicBezTo>
                    <a:pt x="447" y="29555"/>
                    <a:pt x="500" y="29540"/>
                    <a:pt x="552" y="29505"/>
                  </a:cubicBezTo>
                  <a:cubicBezTo>
                    <a:pt x="2377" y="28257"/>
                    <a:pt x="3532" y="26363"/>
                    <a:pt x="5034" y="24769"/>
                  </a:cubicBezTo>
                  <a:cubicBezTo>
                    <a:pt x="6605" y="23128"/>
                    <a:pt x="8292" y="21511"/>
                    <a:pt x="9978" y="19963"/>
                  </a:cubicBezTo>
                  <a:cubicBezTo>
                    <a:pt x="10224" y="20082"/>
                    <a:pt x="10467" y="20121"/>
                    <a:pt x="10713" y="20121"/>
                  </a:cubicBezTo>
                  <a:cubicBezTo>
                    <a:pt x="11090" y="20121"/>
                    <a:pt x="11476" y="20028"/>
                    <a:pt x="11896" y="19986"/>
                  </a:cubicBezTo>
                  <a:cubicBezTo>
                    <a:pt x="12777" y="19903"/>
                    <a:pt x="13610" y="19784"/>
                    <a:pt x="14472" y="19784"/>
                  </a:cubicBezTo>
                  <a:cubicBezTo>
                    <a:pt x="14809" y="19784"/>
                    <a:pt x="15150" y="19802"/>
                    <a:pt x="15500" y="19848"/>
                  </a:cubicBezTo>
                  <a:cubicBezTo>
                    <a:pt x="16563" y="19986"/>
                    <a:pt x="17648" y="20194"/>
                    <a:pt x="18688" y="20471"/>
                  </a:cubicBezTo>
                  <a:cubicBezTo>
                    <a:pt x="19743" y="20751"/>
                    <a:pt x="20718" y="21172"/>
                    <a:pt x="21799" y="21172"/>
                  </a:cubicBezTo>
                  <a:cubicBezTo>
                    <a:pt x="21878" y="21172"/>
                    <a:pt x="21958" y="21169"/>
                    <a:pt x="22038" y="21165"/>
                  </a:cubicBezTo>
                  <a:cubicBezTo>
                    <a:pt x="24117" y="21049"/>
                    <a:pt x="26127" y="20379"/>
                    <a:pt x="27860" y="19178"/>
                  </a:cubicBezTo>
                  <a:cubicBezTo>
                    <a:pt x="28623" y="18646"/>
                    <a:pt x="29108" y="17815"/>
                    <a:pt x="29709" y="17121"/>
                  </a:cubicBezTo>
                  <a:cubicBezTo>
                    <a:pt x="30402" y="16313"/>
                    <a:pt x="31164" y="15735"/>
                    <a:pt x="31742" y="14811"/>
                  </a:cubicBezTo>
                  <a:cubicBezTo>
                    <a:pt x="31926" y="14515"/>
                    <a:pt x="31653" y="14131"/>
                    <a:pt x="31347" y="14131"/>
                  </a:cubicBezTo>
                  <a:cubicBezTo>
                    <a:pt x="31270" y="14131"/>
                    <a:pt x="31192" y="14155"/>
                    <a:pt x="31118" y="14210"/>
                  </a:cubicBezTo>
                  <a:cubicBezTo>
                    <a:pt x="30332" y="14742"/>
                    <a:pt x="29570" y="15389"/>
                    <a:pt x="28715" y="15828"/>
                  </a:cubicBezTo>
                  <a:cubicBezTo>
                    <a:pt x="28259" y="16062"/>
                    <a:pt x="27881" y="16132"/>
                    <a:pt x="27481" y="16132"/>
                  </a:cubicBezTo>
                  <a:cubicBezTo>
                    <a:pt x="27131" y="16132"/>
                    <a:pt x="26765" y="16079"/>
                    <a:pt x="26312" y="16036"/>
                  </a:cubicBezTo>
                  <a:cubicBezTo>
                    <a:pt x="25783" y="15997"/>
                    <a:pt x="25251" y="15978"/>
                    <a:pt x="24720" y="15978"/>
                  </a:cubicBezTo>
                  <a:cubicBezTo>
                    <a:pt x="23326" y="15978"/>
                    <a:pt x="21931" y="16108"/>
                    <a:pt x="20560" y="16359"/>
                  </a:cubicBezTo>
                  <a:cubicBezTo>
                    <a:pt x="19543" y="16521"/>
                    <a:pt x="18619" y="16937"/>
                    <a:pt x="17625" y="17121"/>
                  </a:cubicBezTo>
                  <a:cubicBezTo>
                    <a:pt x="16470" y="17352"/>
                    <a:pt x="15315" y="17514"/>
                    <a:pt x="14160" y="17630"/>
                  </a:cubicBezTo>
                  <a:cubicBezTo>
                    <a:pt x="13582" y="17699"/>
                    <a:pt x="12912" y="17722"/>
                    <a:pt x="12242" y="17815"/>
                  </a:cubicBezTo>
                  <a:cubicBezTo>
                    <a:pt x="12543" y="17560"/>
                    <a:pt x="12843" y="17283"/>
                    <a:pt x="13166" y="17029"/>
                  </a:cubicBezTo>
                  <a:cubicBezTo>
                    <a:pt x="14183" y="16151"/>
                    <a:pt x="15338" y="15920"/>
                    <a:pt x="16493" y="15319"/>
                  </a:cubicBezTo>
                  <a:cubicBezTo>
                    <a:pt x="18503" y="14280"/>
                    <a:pt x="20444" y="13078"/>
                    <a:pt x="22477" y="12108"/>
                  </a:cubicBezTo>
                  <a:cubicBezTo>
                    <a:pt x="24834" y="11022"/>
                    <a:pt x="27398" y="10745"/>
                    <a:pt x="29824" y="9913"/>
                  </a:cubicBezTo>
                  <a:cubicBezTo>
                    <a:pt x="31996" y="9174"/>
                    <a:pt x="34168" y="8434"/>
                    <a:pt x="36339" y="7649"/>
                  </a:cubicBezTo>
                  <a:cubicBezTo>
                    <a:pt x="38627" y="6817"/>
                    <a:pt x="40983" y="5754"/>
                    <a:pt x="42808" y="4114"/>
                  </a:cubicBezTo>
                  <a:cubicBezTo>
                    <a:pt x="44726" y="2358"/>
                    <a:pt x="46944" y="1596"/>
                    <a:pt x="49347" y="741"/>
                  </a:cubicBezTo>
                  <a:cubicBezTo>
                    <a:pt x="49624" y="649"/>
                    <a:pt x="49624" y="256"/>
                    <a:pt x="49347" y="140"/>
                  </a:cubicBezTo>
                  <a:cubicBezTo>
                    <a:pt x="49062" y="38"/>
                    <a:pt x="48770" y="0"/>
                    <a:pt x="48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1"/>
            <p:cNvSpPr/>
            <p:nvPr/>
          </p:nvSpPr>
          <p:spPr>
            <a:xfrm>
              <a:off x="4617325" y="3930825"/>
              <a:ext cx="121325" cy="120550"/>
            </a:xfrm>
            <a:custGeom>
              <a:avLst/>
              <a:gdLst/>
              <a:ahLst/>
              <a:cxnLst/>
              <a:rect l="l" t="t" r="r" b="b"/>
              <a:pathLst>
                <a:path w="4853" h="4822" extrusionOk="0">
                  <a:moveTo>
                    <a:pt x="3406" y="0"/>
                  </a:moveTo>
                  <a:cubicBezTo>
                    <a:pt x="3306" y="0"/>
                    <a:pt x="3206" y="13"/>
                    <a:pt x="3108" y="38"/>
                  </a:cubicBezTo>
                  <a:lnTo>
                    <a:pt x="3108" y="38"/>
                  </a:lnTo>
                  <a:cubicBezTo>
                    <a:pt x="2881" y="47"/>
                    <a:pt x="2656" y="94"/>
                    <a:pt x="2449" y="198"/>
                  </a:cubicBezTo>
                  <a:cubicBezTo>
                    <a:pt x="2320" y="245"/>
                    <a:pt x="2196" y="310"/>
                    <a:pt x="2081" y="390"/>
                  </a:cubicBezTo>
                  <a:lnTo>
                    <a:pt x="2081" y="390"/>
                  </a:lnTo>
                  <a:cubicBezTo>
                    <a:pt x="1648" y="486"/>
                    <a:pt x="1239" y="661"/>
                    <a:pt x="901" y="1029"/>
                  </a:cubicBezTo>
                  <a:cubicBezTo>
                    <a:pt x="162" y="1746"/>
                    <a:pt x="0" y="2901"/>
                    <a:pt x="509" y="3802"/>
                  </a:cubicBezTo>
                  <a:cubicBezTo>
                    <a:pt x="911" y="4452"/>
                    <a:pt x="1604" y="4822"/>
                    <a:pt x="2316" y="4822"/>
                  </a:cubicBezTo>
                  <a:cubicBezTo>
                    <a:pt x="2667" y="4822"/>
                    <a:pt x="3022" y="4732"/>
                    <a:pt x="3350" y="4541"/>
                  </a:cubicBezTo>
                  <a:cubicBezTo>
                    <a:pt x="3578" y="4405"/>
                    <a:pt x="3786" y="4238"/>
                    <a:pt x="3960" y="4042"/>
                  </a:cubicBezTo>
                  <a:lnTo>
                    <a:pt x="3960" y="4042"/>
                  </a:lnTo>
                  <a:lnTo>
                    <a:pt x="3882" y="4148"/>
                  </a:lnTo>
                  <a:cubicBezTo>
                    <a:pt x="4529" y="3548"/>
                    <a:pt x="4852" y="2670"/>
                    <a:pt x="4760" y="1792"/>
                  </a:cubicBezTo>
                  <a:cubicBezTo>
                    <a:pt x="4760" y="1745"/>
                    <a:pt x="4718" y="1396"/>
                    <a:pt x="4712" y="1396"/>
                  </a:cubicBezTo>
                  <a:lnTo>
                    <a:pt x="4712" y="1396"/>
                  </a:lnTo>
                  <a:cubicBezTo>
                    <a:pt x="4709" y="1396"/>
                    <a:pt x="4714" y="1480"/>
                    <a:pt x="4737" y="1723"/>
                  </a:cubicBezTo>
                  <a:cubicBezTo>
                    <a:pt x="4714" y="1538"/>
                    <a:pt x="4714" y="1330"/>
                    <a:pt x="4667" y="1145"/>
                  </a:cubicBezTo>
                  <a:cubicBezTo>
                    <a:pt x="4598" y="845"/>
                    <a:pt x="4436" y="567"/>
                    <a:pt x="4228" y="336"/>
                  </a:cubicBezTo>
                  <a:cubicBezTo>
                    <a:pt x="4006" y="114"/>
                    <a:pt x="3708" y="0"/>
                    <a:pt x="34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1"/>
            <p:cNvSpPr/>
            <p:nvPr/>
          </p:nvSpPr>
          <p:spPr>
            <a:xfrm>
              <a:off x="4747850" y="4013675"/>
              <a:ext cx="91875" cy="126925"/>
            </a:xfrm>
            <a:custGeom>
              <a:avLst/>
              <a:gdLst/>
              <a:ahLst/>
              <a:cxnLst/>
              <a:rect l="l" t="t" r="r" b="b"/>
              <a:pathLst>
                <a:path w="3675" h="5077" extrusionOk="0">
                  <a:moveTo>
                    <a:pt x="2363" y="1"/>
                  </a:moveTo>
                  <a:cubicBezTo>
                    <a:pt x="1978" y="1"/>
                    <a:pt x="1612" y="213"/>
                    <a:pt x="1503" y="696"/>
                  </a:cubicBezTo>
                  <a:lnTo>
                    <a:pt x="1503" y="719"/>
                  </a:lnTo>
                  <a:cubicBezTo>
                    <a:pt x="1387" y="1065"/>
                    <a:pt x="1179" y="1389"/>
                    <a:pt x="925" y="1643"/>
                  </a:cubicBezTo>
                  <a:cubicBezTo>
                    <a:pt x="440" y="2174"/>
                    <a:pt x="1" y="2798"/>
                    <a:pt x="1" y="3538"/>
                  </a:cubicBezTo>
                  <a:cubicBezTo>
                    <a:pt x="20" y="4299"/>
                    <a:pt x="700" y="5077"/>
                    <a:pt x="1467" y="5077"/>
                  </a:cubicBezTo>
                  <a:cubicBezTo>
                    <a:pt x="1608" y="5077"/>
                    <a:pt x="1752" y="5050"/>
                    <a:pt x="1895" y="4993"/>
                  </a:cubicBezTo>
                  <a:cubicBezTo>
                    <a:pt x="2773" y="4647"/>
                    <a:pt x="3374" y="3861"/>
                    <a:pt x="3466" y="2914"/>
                  </a:cubicBezTo>
                  <a:cubicBezTo>
                    <a:pt x="3582" y="2198"/>
                    <a:pt x="3674" y="1412"/>
                    <a:pt x="3397" y="696"/>
                  </a:cubicBezTo>
                  <a:cubicBezTo>
                    <a:pt x="3239" y="259"/>
                    <a:pt x="2789" y="1"/>
                    <a:pt x="2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1"/>
            <p:cNvSpPr/>
            <p:nvPr/>
          </p:nvSpPr>
          <p:spPr>
            <a:xfrm>
              <a:off x="4614425" y="4176950"/>
              <a:ext cx="94600" cy="102925"/>
            </a:xfrm>
            <a:custGeom>
              <a:avLst/>
              <a:gdLst/>
              <a:ahLst/>
              <a:cxnLst/>
              <a:rect l="l" t="t" r="r" b="b"/>
              <a:pathLst>
                <a:path w="3784" h="4117" extrusionOk="0">
                  <a:moveTo>
                    <a:pt x="2589" y="0"/>
                  </a:moveTo>
                  <a:cubicBezTo>
                    <a:pt x="2310" y="0"/>
                    <a:pt x="2033" y="96"/>
                    <a:pt x="1826" y="310"/>
                  </a:cubicBezTo>
                  <a:cubicBezTo>
                    <a:pt x="1526" y="611"/>
                    <a:pt x="1179" y="888"/>
                    <a:pt x="856" y="1165"/>
                  </a:cubicBezTo>
                  <a:cubicBezTo>
                    <a:pt x="1" y="1951"/>
                    <a:pt x="1" y="3499"/>
                    <a:pt x="1179" y="3984"/>
                  </a:cubicBezTo>
                  <a:cubicBezTo>
                    <a:pt x="1394" y="4075"/>
                    <a:pt x="1605" y="4117"/>
                    <a:pt x="1808" y="4117"/>
                  </a:cubicBezTo>
                  <a:cubicBezTo>
                    <a:pt x="2635" y="4117"/>
                    <a:pt x="3323" y="3428"/>
                    <a:pt x="3490" y="2575"/>
                  </a:cubicBezTo>
                  <a:cubicBezTo>
                    <a:pt x="3605" y="2089"/>
                    <a:pt x="3674" y="1604"/>
                    <a:pt x="3721" y="1096"/>
                  </a:cubicBezTo>
                  <a:cubicBezTo>
                    <a:pt x="3783" y="436"/>
                    <a:pt x="3183" y="0"/>
                    <a:pt x="25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1"/>
            <p:cNvSpPr/>
            <p:nvPr/>
          </p:nvSpPr>
          <p:spPr>
            <a:xfrm>
              <a:off x="4615600" y="4284900"/>
              <a:ext cx="87175" cy="97500"/>
            </a:xfrm>
            <a:custGeom>
              <a:avLst/>
              <a:gdLst/>
              <a:ahLst/>
              <a:cxnLst/>
              <a:rect l="l" t="t" r="r" b="b"/>
              <a:pathLst>
                <a:path w="3487" h="3900" extrusionOk="0">
                  <a:moveTo>
                    <a:pt x="2266" y="0"/>
                  </a:moveTo>
                  <a:cubicBezTo>
                    <a:pt x="1823" y="0"/>
                    <a:pt x="1366" y="256"/>
                    <a:pt x="1225" y="729"/>
                  </a:cubicBezTo>
                  <a:lnTo>
                    <a:pt x="1201" y="729"/>
                  </a:lnTo>
                  <a:cubicBezTo>
                    <a:pt x="1195" y="763"/>
                    <a:pt x="1193" y="783"/>
                    <a:pt x="1194" y="794"/>
                  </a:cubicBezTo>
                  <a:lnTo>
                    <a:pt x="1194" y="794"/>
                  </a:lnTo>
                  <a:cubicBezTo>
                    <a:pt x="1187" y="809"/>
                    <a:pt x="1174" y="831"/>
                    <a:pt x="1162" y="851"/>
                  </a:cubicBezTo>
                  <a:lnTo>
                    <a:pt x="1162" y="851"/>
                  </a:lnTo>
                  <a:cubicBezTo>
                    <a:pt x="1133" y="889"/>
                    <a:pt x="1086" y="948"/>
                    <a:pt x="1063" y="960"/>
                  </a:cubicBezTo>
                  <a:cubicBezTo>
                    <a:pt x="1040" y="983"/>
                    <a:pt x="947" y="1098"/>
                    <a:pt x="878" y="1144"/>
                  </a:cubicBezTo>
                  <a:cubicBezTo>
                    <a:pt x="485" y="1491"/>
                    <a:pt x="0" y="2046"/>
                    <a:pt x="69" y="2623"/>
                  </a:cubicBezTo>
                  <a:cubicBezTo>
                    <a:pt x="139" y="3201"/>
                    <a:pt x="416" y="3709"/>
                    <a:pt x="1017" y="3848"/>
                  </a:cubicBezTo>
                  <a:cubicBezTo>
                    <a:pt x="1159" y="3883"/>
                    <a:pt x="1295" y="3899"/>
                    <a:pt x="1425" y="3899"/>
                  </a:cubicBezTo>
                  <a:cubicBezTo>
                    <a:pt x="2832" y="3899"/>
                    <a:pt x="3486" y="1956"/>
                    <a:pt x="3211" y="729"/>
                  </a:cubicBezTo>
                  <a:cubicBezTo>
                    <a:pt x="3099" y="232"/>
                    <a:pt x="2689" y="0"/>
                    <a:pt x="2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1"/>
            <p:cNvSpPr/>
            <p:nvPr/>
          </p:nvSpPr>
          <p:spPr>
            <a:xfrm>
              <a:off x="4717250" y="4386500"/>
              <a:ext cx="89550" cy="105500"/>
            </a:xfrm>
            <a:custGeom>
              <a:avLst/>
              <a:gdLst/>
              <a:ahLst/>
              <a:cxnLst/>
              <a:rect l="l" t="t" r="r" b="b"/>
              <a:pathLst>
                <a:path w="3582" h="4220" extrusionOk="0">
                  <a:moveTo>
                    <a:pt x="2392" y="1"/>
                  </a:moveTo>
                  <a:cubicBezTo>
                    <a:pt x="1951" y="1"/>
                    <a:pt x="1507" y="261"/>
                    <a:pt x="1392" y="729"/>
                  </a:cubicBezTo>
                  <a:lnTo>
                    <a:pt x="1392" y="729"/>
                  </a:lnTo>
                  <a:cubicBezTo>
                    <a:pt x="1390" y="732"/>
                    <a:pt x="1388" y="735"/>
                    <a:pt x="1387" y="738"/>
                  </a:cubicBezTo>
                  <a:lnTo>
                    <a:pt x="1387" y="738"/>
                  </a:lnTo>
                  <a:lnTo>
                    <a:pt x="1387" y="731"/>
                  </a:lnTo>
                  <a:cubicBezTo>
                    <a:pt x="1386" y="735"/>
                    <a:pt x="1385" y="738"/>
                    <a:pt x="1384" y="742"/>
                  </a:cubicBezTo>
                  <a:lnTo>
                    <a:pt x="1384" y="742"/>
                  </a:lnTo>
                  <a:cubicBezTo>
                    <a:pt x="1369" y="765"/>
                    <a:pt x="1355" y="794"/>
                    <a:pt x="1340" y="823"/>
                  </a:cubicBezTo>
                  <a:lnTo>
                    <a:pt x="1202" y="985"/>
                  </a:lnTo>
                  <a:cubicBezTo>
                    <a:pt x="924" y="1239"/>
                    <a:pt x="693" y="1516"/>
                    <a:pt x="485" y="1817"/>
                  </a:cubicBezTo>
                  <a:cubicBezTo>
                    <a:pt x="0" y="2648"/>
                    <a:pt x="347" y="3711"/>
                    <a:pt x="1248" y="4081"/>
                  </a:cubicBezTo>
                  <a:cubicBezTo>
                    <a:pt x="1444" y="4173"/>
                    <a:pt x="1652" y="4220"/>
                    <a:pt x="1860" y="4220"/>
                  </a:cubicBezTo>
                  <a:cubicBezTo>
                    <a:pt x="2068" y="4220"/>
                    <a:pt x="2276" y="4173"/>
                    <a:pt x="2472" y="4081"/>
                  </a:cubicBezTo>
                  <a:cubicBezTo>
                    <a:pt x="2911" y="3896"/>
                    <a:pt x="3258" y="3503"/>
                    <a:pt x="3397" y="3041"/>
                  </a:cubicBezTo>
                  <a:cubicBezTo>
                    <a:pt x="3512" y="2625"/>
                    <a:pt x="3581" y="2210"/>
                    <a:pt x="3535" y="1794"/>
                  </a:cubicBezTo>
                  <a:cubicBezTo>
                    <a:pt x="3558" y="1332"/>
                    <a:pt x="3466" y="893"/>
                    <a:pt x="3258" y="500"/>
                  </a:cubicBezTo>
                  <a:cubicBezTo>
                    <a:pt x="3077" y="159"/>
                    <a:pt x="2736" y="1"/>
                    <a:pt x="23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1"/>
            <p:cNvSpPr/>
            <p:nvPr/>
          </p:nvSpPr>
          <p:spPr>
            <a:xfrm>
              <a:off x="4861075" y="4301900"/>
              <a:ext cx="105125" cy="122850"/>
            </a:xfrm>
            <a:custGeom>
              <a:avLst/>
              <a:gdLst/>
              <a:ahLst/>
              <a:cxnLst/>
              <a:rect l="l" t="t" r="r" b="b"/>
              <a:pathLst>
                <a:path w="4205" h="4914" extrusionOk="0">
                  <a:moveTo>
                    <a:pt x="1356" y="1231"/>
                  </a:moveTo>
                  <a:cubicBezTo>
                    <a:pt x="1376" y="1231"/>
                    <a:pt x="1353" y="1268"/>
                    <a:pt x="1271" y="1319"/>
                  </a:cubicBezTo>
                  <a:cubicBezTo>
                    <a:pt x="1259" y="1325"/>
                    <a:pt x="1247" y="1331"/>
                    <a:pt x="1236" y="1338"/>
                  </a:cubicBezTo>
                  <a:lnTo>
                    <a:pt x="1236" y="1338"/>
                  </a:lnTo>
                  <a:cubicBezTo>
                    <a:pt x="1248" y="1326"/>
                    <a:pt x="1273" y="1299"/>
                    <a:pt x="1317" y="1250"/>
                  </a:cubicBezTo>
                  <a:cubicBezTo>
                    <a:pt x="1318" y="1248"/>
                    <a:pt x="1320" y="1247"/>
                    <a:pt x="1321" y="1245"/>
                  </a:cubicBezTo>
                  <a:lnTo>
                    <a:pt x="1321" y="1245"/>
                  </a:lnTo>
                  <a:cubicBezTo>
                    <a:pt x="1337" y="1235"/>
                    <a:pt x="1349" y="1231"/>
                    <a:pt x="1356" y="1231"/>
                  </a:cubicBezTo>
                  <a:close/>
                  <a:moveTo>
                    <a:pt x="2698" y="0"/>
                  </a:moveTo>
                  <a:cubicBezTo>
                    <a:pt x="2162" y="0"/>
                    <a:pt x="1632" y="295"/>
                    <a:pt x="1507" y="877"/>
                  </a:cubicBezTo>
                  <a:lnTo>
                    <a:pt x="1507" y="877"/>
                  </a:lnTo>
                  <a:cubicBezTo>
                    <a:pt x="1524" y="856"/>
                    <a:pt x="1545" y="834"/>
                    <a:pt x="1571" y="811"/>
                  </a:cubicBezTo>
                  <a:lnTo>
                    <a:pt x="1571" y="811"/>
                  </a:lnTo>
                  <a:cubicBezTo>
                    <a:pt x="1537" y="845"/>
                    <a:pt x="1515" y="879"/>
                    <a:pt x="1497" y="923"/>
                  </a:cubicBezTo>
                  <a:lnTo>
                    <a:pt x="1497" y="923"/>
                  </a:lnTo>
                  <a:cubicBezTo>
                    <a:pt x="1499" y="917"/>
                    <a:pt x="1500" y="910"/>
                    <a:pt x="1502" y="903"/>
                  </a:cubicBezTo>
                  <a:cubicBezTo>
                    <a:pt x="1503" y="895"/>
                    <a:pt x="1505" y="886"/>
                    <a:pt x="1507" y="877"/>
                  </a:cubicBezTo>
                  <a:lnTo>
                    <a:pt x="1507" y="877"/>
                  </a:lnTo>
                  <a:cubicBezTo>
                    <a:pt x="1448" y="951"/>
                    <a:pt x="1443" y="1008"/>
                    <a:pt x="1456" y="1008"/>
                  </a:cubicBezTo>
                  <a:lnTo>
                    <a:pt x="1456" y="1008"/>
                  </a:lnTo>
                  <a:cubicBezTo>
                    <a:pt x="1463" y="997"/>
                    <a:pt x="1470" y="985"/>
                    <a:pt x="1479" y="973"/>
                  </a:cubicBezTo>
                  <a:cubicBezTo>
                    <a:pt x="1485" y="955"/>
                    <a:pt x="1491" y="938"/>
                    <a:pt x="1497" y="923"/>
                  </a:cubicBezTo>
                  <a:lnTo>
                    <a:pt x="1497" y="923"/>
                  </a:lnTo>
                  <a:cubicBezTo>
                    <a:pt x="1482" y="984"/>
                    <a:pt x="1465" y="1008"/>
                    <a:pt x="1456" y="1008"/>
                  </a:cubicBezTo>
                  <a:cubicBezTo>
                    <a:pt x="1456" y="1008"/>
                    <a:pt x="1456" y="1008"/>
                    <a:pt x="1456" y="1008"/>
                  </a:cubicBezTo>
                  <a:lnTo>
                    <a:pt x="1456" y="1008"/>
                  </a:lnTo>
                  <a:cubicBezTo>
                    <a:pt x="1423" y="1060"/>
                    <a:pt x="1401" y="1101"/>
                    <a:pt x="1363" y="1158"/>
                  </a:cubicBezTo>
                  <a:cubicBezTo>
                    <a:pt x="1345" y="1184"/>
                    <a:pt x="1303" y="1239"/>
                    <a:pt x="1270" y="1283"/>
                  </a:cubicBezTo>
                  <a:lnTo>
                    <a:pt x="1270" y="1283"/>
                  </a:lnTo>
                  <a:cubicBezTo>
                    <a:pt x="1283" y="1272"/>
                    <a:pt x="1295" y="1263"/>
                    <a:pt x="1305" y="1256"/>
                  </a:cubicBezTo>
                  <a:lnTo>
                    <a:pt x="1305" y="1256"/>
                  </a:lnTo>
                  <a:cubicBezTo>
                    <a:pt x="1281" y="1283"/>
                    <a:pt x="1259" y="1308"/>
                    <a:pt x="1248" y="1319"/>
                  </a:cubicBezTo>
                  <a:cubicBezTo>
                    <a:pt x="1242" y="1325"/>
                    <a:pt x="1236" y="1331"/>
                    <a:pt x="1231" y="1336"/>
                  </a:cubicBezTo>
                  <a:lnTo>
                    <a:pt x="1231" y="1336"/>
                  </a:lnTo>
                  <a:cubicBezTo>
                    <a:pt x="1238" y="1325"/>
                    <a:pt x="1253" y="1306"/>
                    <a:pt x="1270" y="1283"/>
                  </a:cubicBezTo>
                  <a:lnTo>
                    <a:pt x="1270" y="1283"/>
                  </a:lnTo>
                  <a:cubicBezTo>
                    <a:pt x="1246" y="1303"/>
                    <a:pt x="1217" y="1331"/>
                    <a:pt x="1185" y="1366"/>
                  </a:cubicBezTo>
                  <a:lnTo>
                    <a:pt x="1185" y="1366"/>
                  </a:lnTo>
                  <a:cubicBezTo>
                    <a:pt x="1197" y="1359"/>
                    <a:pt x="1210" y="1352"/>
                    <a:pt x="1222" y="1345"/>
                  </a:cubicBezTo>
                  <a:lnTo>
                    <a:pt x="1222" y="1345"/>
                  </a:lnTo>
                  <a:cubicBezTo>
                    <a:pt x="1225" y="1342"/>
                    <a:pt x="1228" y="1339"/>
                    <a:pt x="1231" y="1336"/>
                  </a:cubicBezTo>
                  <a:lnTo>
                    <a:pt x="1231" y="1336"/>
                  </a:lnTo>
                  <a:cubicBezTo>
                    <a:pt x="1229" y="1339"/>
                    <a:pt x="1228" y="1341"/>
                    <a:pt x="1227" y="1342"/>
                  </a:cubicBezTo>
                  <a:lnTo>
                    <a:pt x="1227" y="1342"/>
                  </a:lnTo>
                  <a:cubicBezTo>
                    <a:pt x="1225" y="1343"/>
                    <a:pt x="1224" y="1344"/>
                    <a:pt x="1222" y="1345"/>
                  </a:cubicBezTo>
                  <a:lnTo>
                    <a:pt x="1222" y="1345"/>
                  </a:lnTo>
                  <a:cubicBezTo>
                    <a:pt x="1184" y="1383"/>
                    <a:pt x="1147" y="1420"/>
                    <a:pt x="1109" y="1458"/>
                  </a:cubicBezTo>
                  <a:cubicBezTo>
                    <a:pt x="1136" y="1423"/>
                    <a:pt x="1162" y="1392"/>
                    <a:pt x="1185" y="1366"/>
                  </a:cubicBezTo>
                  <a:lnTo>
                    <a:pt x="1185" y="1366"/>
                  </a:lnTo>
                  <a:cubicBezTo>
                    <a:pt x="1035" y="1456"/>
                    <a:pt x="899" y="1576"/>
                    <a:pt x="763" y="1712"/>
                  </a:cubicBezTo>
                  <a:cubicBezTo>
                    <a:pt x="254" y="2336"/>
                    <a:pt x="0" y="3237"/>
                    <a:pt x="485" y="3999"/>
                  </a:cubicBezTo>
                  <a:cubicBezTo>
                    <a:pt x="839" y="4577"/>
                    <a:pt x="1463" y="4914"/>
                    <a:pt x="2128" y="4914"/>
                  </a:cubicBezTo>
                  <a:cubicBezTo>
                    <a:pt x="2288" y="4914"/>
                    <a:pt x="2450" y="4894"/>
                    <a:pt x="2611" y="4854"/>
                  </a:cubicBezTo>
                  <a:cubicBezTo>
                    <a:pt x="3766" y="4577"/>
                    <a:pt x="4205" y="3399"/>
                    <a:pt x="4182" y="2313"/>
                  </a:cubicBezTo>
                  <a:cubicBezTo>
                    <a:pt x="4205" y="1712"/>
                    <a:pt x="4066" y="1135"/>
                    <a:pt x="3812" y="603"/>
                  </a:cubicBezTo>
                  <a:cubicBezTo>
                    <a:pt x="3585" y="200"/>
                    <a:pt x="3139" y="0"/>
                    <a:pt x="2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1"/>
            <p:cNvSpPr/>
            <p:nvPr/>
          </p:nvSpPr>
          <p:spPr>
            <a:xfrm>
              <a:off x="4752475" y="4240150"/>
              <a:ext cx="86075" cy="106425"/>
            </a:xfrm>
            <a:custGeom>
              <a:avLst/>
              <a:gdLst/>
              <a:ahLst/>
              <a:cxnLst/>
              <a:rect l="l" t="t" r="r" b="b"/>
              <a:pathLst>
                <a:path w="3443" h="4257" extrusionOk="0">
                  <a:moveTo>
                    <a:pt x="2080" y="0"/>
                  </a:moveTo>
                  <a:cubicBezTo>
                    <a:pt x="1502" y="23"/>
                    <a:pt x="994" y="416"/>
                    <a:pt x="809" y="971"/>
                  </a:cubicBezTo>
                  <a:cubicBezTo>
                    <a:pt x="807" y="980"/>
                    <a:pt x="805" y="989"/>
                    <a:pt x="803" y="996"/>
                  </a:cubicBezTo>
                  <a:lnTo>
                    <a:pt x="803" y="996"/>
                  </a:lnTo>
                  <a:cubicBezTo>
                    <a:pt x="784" y="1028"/>
                    <a:pt x="765" y="1061"/>
                    <a:pt x="740" y="1086"/>
                  </a:cubicBezTo>
                  <a:cubicBezTo>
                    <a:pt x="671" y="1202"/>
                    <a:pt x="578" y="1317"/>
                    <a:pt x="509" y="1433"/>
                  </a:cubicBezTo>
                  <a:cubicBezTo>
                    <a:pt x="47" y="2033"/>
                    <a:pt x="1" y="2842"/>
                    <a:pt x="370" y="3489"/>
                  </a:cubicBezTo>
                  <a:cubicBezTo>
                    <a:pt x="642" y="3964"/>
                    <a:pt x="1217" y="4256"/>
                    <a:pt x="1772" y="4256"/>
                  </a:cubicBezTo>
                  <a:cubicBezTo>
                    <a:pt x="2161" y="4256"/>
                    <a:pt x="2539" y="4113"/>
                    <a:pt x="2796" y="3789"/>
                  </a:cubicBezTo>
                  <a:cubicBezTo>
                    <a:pt x="3120" y="3443"/>
                    <a:pt x="3304" y="3004"/>
                    <a:pt x="3351" y="2542"/>
                  </a:cubicBezTo>
                  <a:cubicBezTo>
                    <a:pt x="3351" y="2449"/>
                    <a:pt x="3374" y="2380"/>
                    <a:pt x="3374" y="2288"/>
                  </a:cubicBezTo>
                  <a:cubicBezTo>
                    <a:pt x="3374" y="2283"/>
                    <a:pt x="3374" y="2279"/>
                    <a:pt x="3374" y="2276"/>
                  </a:cubicBezTo>
                  <a:lnTo>
                    <a:pt x="3374" y="2276"/>
                  </a:lnTo>
                  <a:cubicBezTo>
                    <a:pt x="3442" y="1852"/>
                    <a:pt x="3435" y="1411"/>
                    <a:pt x="3351" y="971"/>
                  </a:cubicBezTo>
                  <a:cubicBezTo>
                    <a:pt x="3189" y="393"/>
                    <a:pt x="2681" y="23"/>
                    <a:pt x="20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1"/>
            <p:cNvSpPr/>
            <p:nvPr/>
          </p:nvSpPr>
          <p:spPr>
            <a:xfrm>
              <a:off x="4881275" y="4106725"/>
              <a:ext cx="91875" cy="109275"/>
            </a:xfrm>
            <a:custGeom>
              <a:avLst/>
              <a:gdLst/>
              <a:ahLst/>
              <a:cxnLst/>
              <a:rect l="l" t="t" r="r" b="b"/>
              <a:pathLst>
                <a:path w="3675" h="4371" extrusionOk="0">
                  <a:moveTo>
                    <a:pt x="2276" y="0"/>
                  </a:moveTo>
                  <a:cubicBezTo>
                    <a:pt x="1965" y="0"/>
                    <a:pt x="1653" y="185"/>
                    <a:pt x="1549" y="555"/>
                  </a:cubicBezTo>
                  <a:cubicBezTo>
                    <a:pt x="1526" y="694"/>
                    <a:pt x="1479" y="832"/>
                    <a:pt x="1433" y="948"/>
                  </a:cubicBezTo>
                  <a:lnTo>
                    <a:pt x="1383" y="1032"/>
                  </a:lnTo>
                  <a:lnTo>
                    <a:pt x="1383" y="1032"/>
                  </a:lnTo>
                  <a:cubicBezTo>
                    <a:pt x="1390" y="1018"/>
                    <a:pt x="1391" y="1011"/>
                    <a:pt x="1387" y="1011"/>
                  </a:cubicBezTo>
                  <a:cubicBezTo>
                    <a:pt x="1381" y="1011"/>
                    <a:pt x="1364" y="1029"/>
                    <a:pt x="1341" y="1063"/>
                  </a:cubicBezTo>
                  <a:lnTo>
                    <a:pt x="1179" y="1248"/>
                  </a:lnTo>
                  <a:cubicBezTo>
                    <a:pt x="1164" y="1263"/>
                    <a:pt x="1148" y="1279"/>
                    <a:pt x="1133" y="1294"/>
                  </a:cubicBezTo>
                  <a:lnTo>
                    <a:pt x="1133" y="1294"/>
                  </a:lnTo>
                  <a:cubicBezTo>
                    <a:pt x="1" y="1849"/>
                    <a:pt x="116" y="3535"/>
                    <a:pt x="1133" y="4136"/>
                  </a:cubicBezTo>
                  <a:cubicBezTo>
                    <a:pt x="1407" y="4298"/>
                    <a:pt x="1688" y="4371"/>
                    <a:pt x="1960" y="4371"/>
                  </a:cubicBezTo>
                  <a:cubicBezTo>
                    <a:pt x="2811" y="4371"/>
                    <a:pt x="3558" y="3655"/>
                    <a:pt x="3628" y="2727"/>
                  </a:cubicBezTo>
                  <a:cubicBezTo>
                    <a:pt x="3674" y="1941"/>
                    <a:pt x="3235" y="1248"/>
                    <a:pt x="3004" y="555"/>
                  </a:cubicBezTo>
                  <a:cubicBezTo>
                    <a:pt x="2900" y="185"/>
                    <a:pt x="2588" y="0"/>
                    <a:pt x="2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1"/>
            <p:cNvSpPr/>
            <p:nvPr/>
          </p:nvSpPr>
          <p:spPr>
            <a:xfrm>
              <a:off x="4932100" y="3864775"/>
              <a:ext cx="94750" cy="101525"/>
            </a:xfrm>
            <a:custGeom>
              <a:avLst/>
              <a:gdLst/>
              <a:ahLst/>
              <a:cxnLst/>
              <a:rect l="l" t="t" r="r" b="b"/>
              <a:pathLst>
                <a:path w="3790" h="4061" extrusionOk="0">
                  <a:moveTo>
                    <a:pt x="1187" y="809"/>
                  </a:moveTo>
                  <a:lnTo>
                    <a:pt x="1156" y="830"/>
                  </a:lnTo>
                  <a:cubicBezTo>
                    <a:pt x="1168" y="824"/>
                    <a:pt x="1178" y="817"/>
                    <a:pt x="1187" y="809"/>
                  </a:cubicBezTo>
                  <a:close/>
                  <a:moveTo>
                    <a:pt x="2771" y="3435"/>
                  </a:moveTo>
                  <a:cubicBezTo>
                    <a:pt x="2753" y="3459"/>
                    <a:pt x="2744" y="3471"/>
                    <a:pt x="2744" y="3471"/>
                  </a:cubicBezTo>
                  <a:cubicBezTo>
                    <a:pt x="2744" y="3471"/>
                    <a:pt x="2753" y="3459"/>
                    <a:pt x="2771" y="3435"/>
                  </a:cubicBezTo>
                  <a:close/>
                  <a:moveTo>
                    <a:pt x="2664" y="1"/>
                  </a:moveTo>
                  <a:cubicBezTo>
                    <a:pt x="2490" y="1"/>
                    <a:pt x="2314" y="45"/>
                    <a:pt x="2149" y="137"/>
                  </a:cubicBezTo>
                  <a:lnTo>
                    <a:pt x="2126" y="137"/>
                  </a:lnTo>
                  <a:cubicBezTo>
                    <a:pt x="1872" y="252"/>
                    <a:pt x="1641" y="414"/>
                    <a:pt x="1410" y="599"/>
                  </a:cubicBezTo>
                  <a:cubicBezTo>
                    <a:pt x="1387" y="633"/>
                    <a:pt x="1343" y="689"/>
                    <a:pt x="1295" y="737"/>
                  </a:cubicBezTo>
                  <a:lnTo>
                    <a:pt x="1295" y="737"/>
                  </a:lnTo>
                  <a:cubicBezTo>
                    <a:pt x="1243" y="755"/>
                    <a:pt x="1217" y="785"/>
                    <a:pt x="1187" y="809"/>
                  </a:cubicBezTo>
                  <a:lnTo>
                    <a:pt x="1187" y="809"/>
                  </a:lnTo>
                  <a:lnTo>
                    <a:pt x="1295" y="737"/>
                  </a:lnTo>
                  <a:lnTo>
                    <a:pt x="1295" y="737"/>
                  </a:lnTo>
                  <a:cubicBezTo>
                    <a:pt x="1245" y="788"/>
                    <a:pt x="1191" y="830"/>
                    <a:pt x="1156" y="830"/>
                  </a:cubicBezTo>
                  <a:cubicBezTo>
                    <a:pt x="833" y="1038"/>
                    <a:pt x="555" y="1292"/>
                    <a:pt x="324" y="1592"/>
                  </a:cubicBezTo>
                  <a:cubicBezTo>
                    <a:pt x="1" y="2124"/>
                    <a:pt x="1" y="2794"/>
                    <a:pt x="324" y="3325"/>
                  </a:cubicBezTo>
                  <a:cubicBezTo>
                    <a:pt x="584" y="3715"/>
                    <a:pt x="1084" y="4061"/>
                    <a:pt x="1582" y="4061"/>
                  </a:cubicBezTo>
                  <a:cubicBezTo>
                    <a:pt x="1703" y="4061"/>
                    <a:pt x="1824" y="4040"/>
                    <a:pt x="1942" y="3995"/>
                  </a:cubicBezTo>
                  <a:cubicBezTo>
                    <a:pt x="2196" y="3902"/>
                    <a:pt x="2450" y="3764"/>
                    <a:pt x="2658" y="3579"/>
                  </a:cubicBezTo>
                  <a:cubicBezTo>
                    <a:pt x="2721" y="3498"/>
                    <a:pt x="2771" y="3434"/>
                    <a:pt x="2809" y="3385"/>
                  </a:cubicBezTo>
                  <a:lnTo>
                    <a:pt x="2809" y="3385"/>
                  </a:lnTo>
                  <a:cubicBezTo>
                    <a:pt x="2794" y="3405"/>
                    <a:pt x="2781" y="3422"/>
                    <a:pt x="2772" y="3435"/>
                  </a:cubicBezTo>
                  <a:lnTo>
                    <a:pt x="2772" y="3435"/>
                  </a:lnTo>
                  <a:cubicBezTo>
                    <a:pt x="2809" y="3386"/>
                    <a:pt x="2885" y="3289"/>
                    <a:pt x="3004" y="3140"/>
                  </a:cubicBezTo>
                  <a:cubicBezTo>
                    <a:pt x="3120" y="2909"/>
                    <a:pt x="3212" y="2655"/>
                    <a:pt x="3282" y="2401"/>
                  </a:cubicBezTo>
                  <a:cubicBezTo>
                    <a:pt x="3328" y="2239"/>
                    <a:pt x="3374" y="2077"/>
                    <a:pt x="3420" y="1916"/>
                  </a:cubicBezTo>
                  <a:cubicBezTo>
                    <a:pt x="3443" y="1823"/>
                    <a:pt x="3466" y="1731"/>
                    <a:pt x="3513" y="1638"/>
                  </a:cubicBezTo>
                  <a:cubicBezTo>
                    <a:pt x="3518" y="1620"/>
                    <a:pt x="3522" y="1605"/>
                    <a:pt x="3525" y="1594"/>
                  </a:cubicBezTo>
                  <a:lnTo>
                    <a:pt x="3525" y="1594"/>
                  </a:lnTo>
                  <a:cubicBezTo>
                    <a:pt x="3533" y="1583"/>
                    <a:pt x="3545" y="1567"/>
                    <a:pt x="3559" y="1546"/>
                  </a:cubicBezTo>
                  <a:cubicBezTo>
                    <a:pt x="3790" y="1130"/>
                    <a:pt x="3720" y="622"/>
                    <a:pt x="3397" y="298"/>
                  </a:cubicBezTo>
                  <a:cubicBezTo>
                    <a:pt x="3188" y="103"/>
                    <a:pt x="2928" y="1"/>
                    <a:pt x="2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1"/>
            <p:cNvSpPr/>
            <p:nvPr/>
          </p:nvSpPr>
          <p:spPr>
            <a:xfrm>
              <a:off x="5084025" y="3807750"/>
              <a:ext cx="110900" cy="127950"/>
            </a:xfrm>
            <a:custGeom>
              <a:avLst/>
              <a:gdLst/>
              <a:ahLst/>
              <a:cxnLst/>
              <a:rect l="l" t="t" r="r" b="b"/>
              <a:pathLst>
                <a:path w="4436" h="5118" extrusionOk="0">
                  <a:moveTo>
                    <a:pt x="2042" y="471"/>
                  </a:moveTo>
                  <a:cubicBezTo>
                    <a:pt x="2039" y="473"/>
                    <a:pt x="2036" y="475"/>
                    <a:pt x="2033" y="477"/>
                  </a:cubicBezTo>
                  <a:cubicBezTo>
                    <a:pt x="2036" y="475"/>
                    <a:pt x="2039" y="473"/>
                    <a:pt x="2042" y="471"/>
                  </a:cubicBezTo>
                  <a:close/>
                  <a:moveTo>
                    <a:pt x="3044" y="1"/>
                  </a:moveTo>
                  <a:cubicBezTo>
                    <a:pt x="2766" y="1"/>
                    <a:pt x="2494" y="109"/>
                    <a:pt x="2287" y="315"/>
                  </a:cubicBezTo>
                  <a:lnTo>
                    <a:pt x="2264" y="315"/>
                  </a:lnTo>
                  <a:cubicBezTo>
                    <a:pt x="2340" y="251"/>
                    <a:pt x="2367" y="227"/>
                    <a:pt x="2365" y="227"/>
                  </a:cubicBezTo>
                  <a:lnTo>
                    <a:pt x="2365" y="227"/>
                  </a:lnTo>
                  <a:cubicBezTo>
                    <a:pt x="2359" y="227"/>
                    <a:pt x="2244" y="317"/>
                    <a:pt x="2149" y="390"/>
                  </a:cubicBezTo>
                  <a:lnTo>
                    <a:pt x="2149" y="390"/>
                  </a:lnTo>
                  <a:cubicBezTo>
                    <a:pt x="2108" y="413"/>
                    <a:pt x="2022" y="465"/>
                    <a:pt x="1987" y="477"/>
                  </a:cubicBezTo>
                  <a:cubicBezTo>
                    <a:pt x="1825" y="569"/>
                    <a:pt x="1664" y="662"/>
                    <a:pt x="1502" y="754"/>
                  </a:cubicBezTo>
                  <a:cubicBezTo>
                    <a:pt x="624" y="1239"/>
                    <a:pt x="23" y="2002"/>
                    <a:pt x="0" y="3041"/>
                  </a:cubicBezTo>
                  <a:cubicBezTo>
                    <a:pt x="0" y="4081"/>
                    <a:pt x="786" y="4959"/>
                    <a:pt x="1802" y="5098"/>
                  </a:cubicBezTo>
                  <a:cubicBezTo>
                    <a:pt x="1890" y="5111"/>
                    <a:pt x="1982" y="5117"/>
                    <a:pt x="2075" y="5117"/>
                  </a:cubicBezTo>
                  <a:cubicBezTo>
                    <a:pt x="2955" y="5117"/>
                    <a:pt x="3987" y="4536"/>
                    <a:pt x="4112" y="3596"/>
                  </a:cubicBezTo>
                  <a:lnTo>
                    <a:pt x="4205" y="2949"/>
                  </a:lnTo>
                  <a:cubicBezTo>
                    <a:pt x="4205" y="2903"/>
                    <a:pt x="4205" y="2857"/>
                    <a:pt x="4205" y="2810"/>
                  </a:cubicBezTo>
                  <a:cubicBezTo>
                    <a:pt x="4205" y="2788"/>
                    <a:pt x="4205" y="2771"/>
                    <a:pt x="4205" y="2759"/>
                  </a:cubicBezTo>
                  <a:lnTo>
                    <a:pt x="4205" y="2759"/>
                  </a:lnTo>
                  <a:cubicBezTo>
                    <a:pt x="4205" y="2753"/>
                    <a:pt x="4205" y="2747"/>
                    <a:pt x="4205" y="2741"/>
                  </a:cubicBezTo>
                  <a:cubicBezTo>
                    <a:pt x="4219" y="2639"/>
                    <a:pt x="4234" y="2538"/>
                    <a:pt x="4249" y="2436"/>
                  </a:cubicBezTo>
                  <a:lnTo>
                    <a:pt x="4249" y="2436"/>
                  </a:lnTo>
                  <a:cubicBezTo>
                    <a:pt x="4249" y="2436"/>
                    <a:pt x="4249" y="2436"/>
                    <a:pt x="4249" y="2436"/>
                  </a:cubicBezTo>
                  <a:cubicBezTo>
                    <a:pt x="4252" y="2436"/>
                    <a:pt x="4259" y="2406"/>
                    <a:pt x="4274" y="2325"/>
                  </a:cubicBezTo>
                  <a:cubicBezTo>
                    <a:pt x="4436" y="1470"/>
                    <a:pt x="4413" y="662"/>
                    <a:pt x="3604" y="153"/>
                  </a:cubicBezTo>
                  <a:cubicBezTo>
                    <a:pt x="3427" y="51"/>
                    <a:pt x="3234" y="1"/>
                    <a:pt x="30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1"/>
            <p:cNvSpPr/>
            <p:nvPr/>
          </p:nvSpPr>
          <p:spPr>
            <a:xfrm>
              <a:off x="5081125" y="4046325"/>
              <a:ext cx="92450" cy="110500"/>
            </a:xfrm>
            <a:custGeom>
              <a:avLst/>
              <a:gdLst/>
              <a:ahLst/>
              <a:cxnLst/>
              <a:rect l="l" t="t" r="r" b="b"/>
              <a:pathLst>
                <a:path w="3698" h="4420" extrusionOk="0">
                  <a:moveTo>
                    <a:pt x="2366" y="0"/>
                  </a:moveTo>
                  <a:cubicBezTo>
                    <a:pt x="1966" y="0"/>
                    <a:pt x="1588" y="205"/>
                    <a:pt x="1387" y="568"/>
                  </a:cubicBezTo>
                  <a:lnTo>
                    <a:pt x="1410" y="568"/>
                  </a:lnTo>
                  <a:cubicBezTo>
                    <a:pt x="1387" y="637"/>
                    <a:pt x="1341" y="707"/>
                    <a:pt x="1294" y="776"/>
                  </a:cubicBezTo>
                  <a:lnTo>
                    <a:pt x="1225" y="892"/>
                  </a:lnTo>
                  <a:lnTo>
                    <a:pt x="1294" y="822"/>
                  </a:lnTo>
                  <a:lnTo>
                    <a:pt x="1294" y="822"/>
                  </a:lnTo>
                  <a:cubicBezTo>
                    <a:pt x="1248" y="938"/>
                    <a:pt x="971" y="1146"/>
                    <a:pt x="902" y="1238"/>
                  </a:cubicBezTo>
                  <a:cubicBezTo>
                    <a:pt x="694" y="1423"/>
                    <a:pt x="486" y="1654"/>
                    <a:pt x="324" y="1908"/>
                  </a:cubicBezTo>
                  <a:cubicBezTo>
                    <a:pt x="116" y="2232"/>
                    <a:pt x="24" y="2601"/>
                    <a:pt x="24" y="2994"/>
                  </a:cubicBezTo>
                  <a:cubicBezTo>
                    <a:pt x="1" y="3572"/>
                    <a:pt x="486" y="4288"/>
                    <a:pt x="1086" y="4380"/>
                  </a:cubicBezTo>
                  <a:cubicBezTo>
                    <a:pt x="1263" y="4405"/>
                    <a:pt x="1432" y="4419"/>
                    <a:pt x="1594" y="4419"/>
                  </a:cubicBezTo>
                  <a:cubicBezTo>
                    <a:pt x="2046" y="4419"/>
                    <a:pt x="2445" y="4305"/>
                    <a:pt x="2819" y="3964"/>
                  </a:cubicBezTo>
                  <a:cubicBezTo>
                    <a:pt x="3166" y="3618"/>
                    <a:pt x="3397" y="3202"/>
                    <a:pt x="3512" y="2763"/>
                  </a:cubicBezTo>
                  <a:cubicBezTo>
                    <a:pt x="3697" y="2139"/>
                    <a:pt x="3697" y="1469"/>
                    <a:pt x="3489" y="845"/>
                  </a:cubicBezTo>
                  <a:cubicBezTo>
                    <a:pt x="3374" y="406"/>
                    <a:pt x="3004" y="83"/>
                    <a:pt x="2542" y="14"/>
                  </a:cubicBezTo>
                  <a:cubicBezTo>
                    <a:pt x="2483" y="5"/>
                    <a:pt x="2425" y="0"/>
                    <a:pt x="2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1"/>
            <p:cNvSpPr/>
            <p:nvPr/>
          </p:nvSpPr>
          <p:spPr>
            <a:xfrm>
              <a:off x="5120400" y="4228600"/>
              <a:ext cx="101100" cy="138800"/>
            </a:xfrm>
            <a:custGeom>
              <a:avLst/>
              <a:gdLst/>
              <a:ahLst/>
              <a:cxnLst/>
              <a:rect l="l" t="t" r="r" b="b"/>
              <a:pathLst>
                <a:path w="4044" h="5552" extrusionOk="0">
                  <a:moveTo>
                    <a:pt x="2888" y="0"/>
                  </a:moveTo>
                  <a:cubicBezTo>
                    <a:pt x="2540" y="0"/>
                    <a:pt x="2186" y="214"/>
                    <a:pt x="2011" y="624"/>
                  </a:cubicBezTo>
                  <a:cubicBezTo>
                    <a:pt x="1780" y="1202"/>
                    <a:pt x="1271" y="1641"/>
                    <a:pt x="925" y="2103"/>
                  </a:cubicBezTo>
                  <a:cubicBezTo>
                    <a:pt x="209" y="3050"/>
                    <a:pt x="1" y="4182"/>
                    <a:pt x="832" y="5106"/>
                  </a:cubicBezTo>
                  <a:cubicBezTo>
                    <a:pt x="1107" y="5423"/>
                    <a:pt x="1458" y="5551"/>
                    <a:pt x="1819" y="5551"/>
                  </a:cubicBezTo>
                  <a:cubicBezTo>
                    <a:pt x="2247" y="5551"/>
                    <a:pt x="2688" y="5370"/>
                    <a:pt x="3027" y="5106"/>
                  </a:cubicBezTo>
                  <a:cubicBezTo>
                    <a:pt x="3651" y="4621"/>
                    <a:pt x="3720" y="3628"/>
                    <a:pt x="3882" y="2888"/>
                  </a:cubicBezTo>
                  <a:cubicBezTo>
                    <a:pt x="4044" y="2126"/>
                    <a:pt x="3974" y="1340"/>
                    <a:pt x="3720" y="624"/>
                  </a:cubicBezTo>
                  <a:cubicBezTo>
                    <a:pt x="3561" y="203"/>
                    <a:pt x="3227" y="0"/>
                    <a:pt x="2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1"/>
            <p:cNvSpPr/>
            <p:nvPr/>
          </p:nvSpPr>
          <p:spPr>
            <a:xfrm>
              <a:off x="5002000" y="4411525"/>
              <a:ext cx="101675" cy="122450"/>
            </a:xfrm>
            <a:custGeom>
              <a:avLst/>
              <a:gdLst/>
              <a:ahLst/>
              <a:cxnLst/>
              <a:rect l="l" t="t" r="r" b="b"/>
              <a:pathLst>
                <a:path w="4067" h="4898" extrusionOk="0">
                  <a:moveTo>
                    <a:pt x="2812" y="0"/>
                  </a:moveTo>
                  <a:cubicBezTo>
                    <a:pt x="2434" y="0"/>
                    <a:pt x="1971" y="185"/>
                    <a:pt x="1826" y="539"/>
                  </a:cubicBezTo>
                  <a:cubicBezTo>
                    <a:pt x="1795" y="617"/>
                    <a:pt x="1786" y="654"/>
                    <a:pt x="1786" y="669"/>
                  </a:cubicBezTo>
                  <a:lnTo>
                    <a:pt x="1786" y="669"/>
                  </a:lnTo>
                  <a:cubicBezTo>
                    <a:pt x="1784" y="672"/>
                    <a:pt x="1782" y="674"/>
                    <a:pt x="1779" y="677"/>
                  </a:cubicBezTo>
                  <a:cubicBezTo>
                    <a:pt x="1747" y="725"/>
                    <a:pt x="1639" y="806"/>
                    <a:pt x="1627" y="806"/>
                  </a:cubicBezTo>
                  <a:cubicBezTo>
                    <a:pt x="1622" y="806"/>
                    <a:pt x="1637" y="789"/>
                    <a:pt x="1687" y="746"/>
                  </a:cubicBezTo>
                  <a:lnTo>
                    <a:pt x="1687" y="746"/>
                  </a:lnTo>
                  <a:cubicBezTo>
                    <a:pt x="1433" y="931"/>
                    <a:pt x="1179" y="1116"/>
                    <a:pt x="948" y="1324"/>
                  </a:cubicBezTo>
                  <a:cubicBezTo>
                    <a:pt x="439" y="1832"/>
                    <a:pt x="0" y="2687"/>
                    <a:pt x="70" y="3403"/>
                  </a:cubicBezTo>
                  <a:cubicBezTo>
                    <a:pt x="191" y="4292"/>
                    <a:pt x="771" y="4898"/>
                    <a:pt x="1609" y="4898"/>
                  </a:cubicBezTo>
                  <a:cubicBezTo>
                    <a:pt x="1730" y="4898"/>
                    <a:pt x="1856" y="4885"/>
                    <a:pt x="1987" y="4859"/>
                  </a:cubicBezTo>
                  <a:cubicBezTo>
                    <a:pt x="2981" y="4674"/>
                    <a:pt x="3489" y="3704"/>
                    <a:pt x="3766" y="2826"/>
                  </a:cubicBezTo>
                  <a:cubicBezTo>
                    <a:pt x="4020" y="2202"/>
                    <a:pt x="4067" y="1486"/>
                    <a:pt x="3882" y="816"/>
                  </a:cubicBezTo>
                  <a:cubicBezTo>
                    <a:pt x="3743" y="400"/>
                    <a:pt x="3373" y="76"/>
                    <a:pt x="2935" y="7"/>
                  </a:cubicBezTo>
                  <a:cubicBezTo>
                    <a:pt x="2895" y="2"/>
                    <a:pt x="2854" y="0"/>
                    <a:pt x="28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1"/>
            <p:cNvSpPr/>
            <p:nvPr/>
          </p:nvSpPr>
          <p:spPr>
            <a:xfrm>
              <a:off x="5150425" y="4489275"/>
              <a:ext cx="102850" cy="112675"/>
            </a:xfrm>
            <a:custGeom>
              <a:avLst/>
              <a:gdLst/>
              <a:ahLst/>
              <a:cxnLst/>
              <a:rect l="l" t="t" r="r" b="b"/>
              <a:pathLst>
                <a:path w="4114" h="4507" extrusionOk="0">
                  <a:moveTo>
                    <a:pt x="2943" y="0"/>
                  </a:moveTo>
                  <a:cubicBezTo>
                    <a:pt x="2707" y="0"/>
                    <a:pt x="2472" y="87"/>
                    <a:pt x="2288" y="270"/>
                  </a:cubicBezTo>
                  <a:lnTo>
                    <a:pt x="2265" y="270"/>
                  </a:lnTo>
                  <a:cubicBezTo>
                    <a:pt x="2173" y="386"/>
                    <a:pt x="2103" y="524"/>
                    <a:pt x="2011" y="617"/>
                  </a:cubicBezTo>
                  <a:cubicBezTo>
                    <a:pt x="2028" y="595"/>
                    <a:pt x="2033" y="587"/>
                    <a:pt x="2031" y="587"/>
                  </a:cubicBezTo>
                  <a:lnTo>
                    <a:pt x="2031" y="587"/>
                  </a:lnTo>
                  <a:cubicBezTo>
                    <a:pt x="2019" y="587"/>
                    <a:pt x="1854" y="755"/>
                    <a:pt x="1872" y="755"/>
                  </a:cubicBezTo>
                  <a:cubicBezTo>
                    <a:pt x="1664" y="917"/>
                    <a:pt x="1572" y="940"/>
                    <a:pt x="1318" y="1171"/>
                  </a:cubicBezTo>
                  <a:cubicBezTo>
                    <a:pt x="833" y="1541"/>
                    <a:pt x="440" y="2049"/>
                    <a:pt x="232" y="2650"/>
                  </a:cubicBezTo>
                  <a:cubicBezTo>
                    <a:pt x="1" y="3505"/>
                    <a:pt x="579" y="4360"/>
                    <a:pt x="1456" y="4498"/>
                  </a:cubicBezTo>
                  <a:cubicBezTo>
                    <a:pt x="1507" y="4504"/>
                    <a:pt x="1558" y="4507"/>
                    <a:pt x="1609" y="4507"/>
                  </a:cubicBezTo>
                  <a:cubicBezTo>
                    <a:pt x="2362" y="4507"/>
                    <a:pt x="3206" y="3886"/>
                    <a:pt x="3120" y="3043"/>
                  </a:cubicBezTo>
                  <a:cubicBezTo>
                    <a:pt x="3117" y="3010"/>
                    <a:pt x="3114" y="2987"/>
                    <a:pt x="3109" y="2971"/>
                  </a:cubicBezTo>
                  <a:lnTo>
                    <a:pt x="3109" y="2971"/>
                  </a:lnTo>
                  <a:cubicBezTo>
                    <a:pt x="3091" y="3007"/>
                    <a:pt x="3082" y="3023"/>
                    <a:pt x="3081" y="3023"/>
                  </a:cubicBezTo>
                  <a:cubicBezTo>
                    <a:pt x="3080" y="3023"/>
                    <a:pt x="3081" y="3019"/>
                    <a:pt x="3083" y="3013"/>
                  </a:cubicBezTo>
                  <a:lnTo>
                    <a:pt x="3083" y="3013"/>
                  </a:lnTo>
                  <a:cubicBezTo>
                    <a:pt x="3090" y="3005"/>
                    <a:pt x="3098" y="2991"/>
                    <a:pt x="3109" y="2971"/>
                  </a:cubicBezTo>
                  <a:lnTo>
                    <a:pt x="3109" y="2971"/>
                  </a:lnTo>
                  <a:cubicBezTo>
                    <a:pt x="3109" y="2971"/>
                    <a:pt x="3109" y="2971"/>
                    <a:pt x="3109" y="2971"/>
                  </a:cubicBezTo>
                  <a:lnTo>
                    <a:pt x="3109" y="2971"/>
                  </a:lnTo>
                  <a:cubicBezTo>
                    <a:pt x="3113" y="2965"/>
                    <a:pt x="3116" y="2958"/>
                    <a:pt x="3120" y="2950"/>
                  </a:cubicBezTo>
                  <a:lnTo>
                    <a:pt x="3120" y="2950"/>
                  </a:lnTo>
                  <a:cubicBezTo>
                    <a:pt x="3116" y="2958"/>
                    <a:pt x="3113" y="2965"/>
                    <a:pt x="3109" y="2971"/>
                  </a:cubicBezTo>
                  <a:lnTo>
                    <a:pt x="3109" y="2971"/>
                  </a:lnTo>
                  <a:cubicBezTo>
                    <a:pt x="3108" y="2966"/>
                    <a:pt x="3106" y="2961"/>
                    <a:pt x="3105" y="2958"/>
                  </a:cubicBezTo>
                  <a:lnTo>
                    <a:pt x="3105" y="2958"/>
                  </a:lnTo>
                  <a:cubicBezTo>
                    <a:pt x="3156" y="2833"/>
                    <a:pt x="3273" y="2571"/>
                    <a:pt x="3273" y="2571"/>
                  </a:cubicBezTo>
                  <a:lnTo>
                    <a:pt x="3273" y="2571"/>
                  </a:lnTo>
                  <a:cubicBezTo>
                    <a:pt x="3273" y="2571"/>
                    <a:pt x="3269" y="2581"/>
                    <a:pt x="3259" y="2604"/>
                  </a:cubicBezTo>
                  <a:cubicBezTo>
                    <a:pt x="3233" y="2662"/>
                    <a:pt x="3223" y="2685"/>
                    <a:pt x="3224" y="2685"/>
                  </a:cubicBezTo>
                  <a:cubicBezTo>
                    <a:pt x="3226" y="2685"/>
                    <a:pt x="3261" y="2616"/>
                    <a:pt x="3305" y="2558"/>
                  </a:cubicBezTo>
                  <a:cubicBezTo>
                    <a:pt x="3351" y="2465"/>
                    <a:pt x="3420" y="2350"/>
                    <a:pt x="3490" y="2257"/>
                  </a:cubicBezTo>
                  <a:cubicBezTo>
                    <a:pt x="3859" y="1703"/>
                    <a:pt x="4113" y="1102"/>
                    <a:pt x="3790" y="478"/>
                  </a:cubicBezTo>
                  <a:cubicBezTo>
                    <a:pt x="3602" y="169"/>
                    <a:pt x="3272" y="0"/>
                    <a:pt x="2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1"/>
            <p:cNvSpPr/>
            <p:nvPr/>
          </p:nvSpPr>
          <p:spPr>
            <a:xfrm>
              <a:off x="5289050" y="4482350"/>
              <a:ext cx="95325" cy="123800"/>
            </a:xfrm>
            <a:custGeom>
              <a:avLst/>
              <a:gdLst/>
              <a:ahLst/>
              <a:cxnLst/>
              <a:rect l="l" t="t" r="r" b="b"/>
              <a:pathLst>
                <a:path w="3813" h="4952" extrusionOk="0">
                  <a:moveTo>
                    <a:pt x="2681" y="1"/>
                  </a:moveTo>
                  <a:cubicBezTo>
                    <a:pt x="2214" y="1"/>
                    <a:pt x="1716" y="307"/>
                    <a:pt x="1595" y="778"/>
                  </a:cubicBezTo>
                  <a:lnTo>
                    <a:pt x="1572" y="778"/>
                  </a:lnTo>
                  <a:cubicBezTo>
                    <a:pt x="1561" y="801"/>
                    <a:pt x="1550" y="839"/>
                    <a:pt x="1546" y="860"/>
                  </a:cubicBezTo>
                  <a:lnTo>
                    <a:pt x="1546" y="860"/>
                  </a:lnTo>
                  <a:cubicBezTo>
                    <a:pt x="1518" y="899"/>
                    <a:pt x="1474" y="960"/>
                    <a:pt x="1459" y="984"/>
                  </a:cubicBezTo>
                  <a:lnTo>
                    <a:pt x="1459" y="984"/>
                  </a:lnTo>
                  <a:cubicBezTo>
                    <a:pt x="1430" y="1013"/>
                    <a:pt x="1397" y="1046"/>
                    <a:pt x="1387" y="1056"/>
                  </a:cubicBezTo>
                  <a:lnTo>
                    <a:pt x="1202" y="1240"/>
                  </a:lnTo>
                  <a:cubicBezTo>
                    <a:pt x="879" y="1541"/>
                    <a:pt x="578" y="1887"/>
                    <a:pt x="324" y="2257"/>
                  </a:cubicBezTo>
                  <a:cubicBezTo>
                    <a:pt x="1" y="2811"/>
                    <a:pt x="1" y="3481"/>
                    <a:pt x="324" y="4036"/>
                  </a:cubicBezTo>
                  <a:lnTo>
                    <a:pt x="370" y="4105"/>
                  </a:lnTo>
                  <a:cubicBezTo>
                    <a:pt x="705" y="4584"/>
                    <a:pt x="1304" y="4952"/>
                    <a:pt x="1902" y="4952"/>
                  </a:cubicBezTo>
                  <a:cubicBezTo>
                    <a:pt x="2170" y="4952"/>
                    <a:pt x="2437" y="4878"/>
                    <a:pt x="2681" y="4706"/>
                  </a:cubicBezTo>
                  <a:cubicBezTo>
                    <a:pt x="3282" y="4336"/>
                    <a:pt x="3628" y="3689"/>
                    <a:pt x="3605" y="2973"/>
                  </a:cubicBezTo>
                  <a:cubicBezTo>
                    <a:pt x="3605" y="2953"/>
                    <a:pt x="3605" y="2929"/>
                    <a:pt x="3605" y="2904"/>
                  </a:cubicBezTo>
                  <a:cubicBezTo>
                    <a:pt x="3598" y="2884"/>
                    <a:pt x="3599" y="2851"/>
                    <a:pt x="3605" y="2814"/>
                  </a:cubicBezTo>
                  <a:lnTo>
                    <a:pt x="3605" y="2814"/>
                  </a:lnTo>
                  <a:cubicBezTo>
                    <a:pt x="3605" y="2840"/>
                    <a:pt x="3605" y="2872"/>
                    <a:pt x="3605" y="2904"/>
                  </a:cubicBezTo>
                  <a:cubicBezTo>
                    <a:pt x="3605" y="2864"/>
                    <a:pt x="3606" y="2831"/>
                    <a:pt x="3607" y="2804"/>
                  </a:cubicBezTo>
                  <a:lnTo>
                    <a:pt x="3607" y="2804"/>
                  </a:lnTo>
                  <a:cubicBezTo>
                    <a:pt x="3606" y="2807"/>
                    <a:pt x="3605" y="2811"/>
                    <a:pt x="3605" y="2814"/>
                  </a:cubicBezTo>
                  <a:lnTo>
                    <a:pt x="3605" y="2814"/>
                  </a:lnTo>
                  <a:cubicBezTo>
                    <a:pt x="3605" y="2813"/>
                    <a:pt x="3605" y="2812"/>
                    <a:pt x="3605" y="2811"/>
                  </a:cubicBezTo>
                  <a:cubicBezTo>
                    <a:pt x="3606" y="2807"/>
                    <a:pt x="3606" y="2802"/>
                    <a:pt x="3607" y="2798"/>
                  </a:cubicBezTo>
                  <a:lnTo>
                    <a:pt x="3607" y="2798"/>
                  </a:lnTo>
                  <a:cubicBezTo>
                    <a:pt x="3607" y="2800"/>
                    <a:pt x="3607" y="2802"/>
                    <a:pt x="3607" y="2804"/>
                  </a:cubicBezTo>
                  <a:lnTo>
                    <a:pt x="3607" y="2804"/>
                  </a:lnTo>
                  <a:cubicBezTo>
                    <a:pt x="3622" y="2716"/>
                    <a:pt x="3659" y="2604"/>
                    <a:pt x="3674" y="2557"/>
                  </a:cubicBezTo>
                  <a:cubicBezTo>
                    <a:pt x="3813" y="1887"/>
                    <a:pt x="3767" y="1171"/>
                    <a:pt x="3489" y="524"/>
                  </a:cubicBezTo>
                  <a:cubicBezTo>
                    <a:pt x="3335" y="158"/>
                    <a:pt x="3016" y="1"/>
                    <a:pt x="26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1"/>
            <p:cNvSpPr/>
            <p:nvPr/>
          </p:nvSpPr>
          <p:spPr>
            <a:xfrm>
              <a:off x="5407975" y="4412700"/>
              <a:ext cx="104050" cy="106375"/>
            </a:xfrm>
            <a:custGeom>
              <a:avLst/>
              <a:gdLst/>
              <a:ahLst/>
              <a:cxnLst/>
              <a:rect l="l" t="t" r="r" b="b"/>
              <a:pathLst>
                <a:path w="4162" h="4255" extrusionOk="0">
                  <a:moveTo>
                    <a:pt x="683" y="1461"/>
                  </a:moveTo>
                  <a:cubicBezTo>
                    <a:pt x="684" y="1461"/>
                    <a:pt x="666" y="1484"/>
                    <a:pt x="627" y="1531"/>
                  </a:cubicBezTo>
                  <a:cubicBezTo>
                    <a:pt x="626" y="1532"/>
                    <a:pt x="626" y="1533"/>
                    <a:pt x="625" y="1533"/>
                  </a:cubicBezTo>
                  <a:lnTo>
                    <a:pt x="625" y="1533"/>
                  </a:lnTo>
                  <a:cubicBezTo>
                    <a:pt x="662" y="1485"/>
                    <a:pt x="683" y="1461"/>
                    <a:pt x="683" y="1461"/>
                  </a:cubicBezTo>
                  <a:close/>
                  <a:moveTo>
                    <a:pt x="2810" y="0"/>
                  </a:moveTo>
                  <a:cubicBezTo>
                    <a:pt x="2489" y="0"/>
                    <a:pt x="2168" y="119"/>
                    <a:pt x="1921" y="353"/>
                  </a:cubicBezTo>
                  <a:lnTo>
                    <a:pt x="1898" y="353"/>
                  </a:lnTo>
                  <a:cubicBezTo>
                    <a:pt x="1713" y="561"/>
                    <a:pt x="1528" y="746"/>
                    <a:pt x="1320" y="930"/>
                  </a:cubicBezTo>
                  <a:cubicBezTo>
                    <a:pt x="1267" y="984"/>
                    <a:pt x="1168" y="1052"/>
                    <a:pt x="1168" y="1052"/>
                  </a:cubicBezTo>
                  <a:cubicBezTo>
                    <a:pt x="1168" y="1052"/>
                    <a:pt x="1211" y="1023"/>
                    <a:pt x="1336" y="942"/>
                  </a:cubicBezTo>
                  <a:lnTo>
                    <a:pt x="1336" y="942"/>
                  </a:lnTo>
                  <a:cubicBezTo>
                    <a:pt x="1305" y="965"/>
                    <a:pt x="1271" y="994"/>
                    <a:pt x="1228" y="1023"/>
                  </a:cubicBezTo>
                  <a:cubicBezTo>
                    <a:pt x="1066" y="1115"/>
                    <a:pt x="927" y="1208"/>
                    <a:pt x="789" y="1346"/>
                  </a:cubicBezTo>
                  <a:cubicBezTo>
                    <a:pt x="702" y="1433"/>
                    <a:pt x="629" y="1519"/>
                    <a:pt x="559" y="1615"/>
                  </a:cubicBezTo>
                  <a:lnTo>
                    <a:pt x="559" y="1615"/>
                  </a:lnTo>
                  <a:cubicBezTo>
                    <a:pt x="168" y="2125"/>
                    <a:pt x="1" y="2881"/>
                    <a:pt x="373" y="3472"/>
                  </a:cubicBezTo>
                  <a:cubicBezTo>
                    <a:pt x="695" y="3964"/>
                    <a:pt x="1249" y="4255"/>
                    <a:pt x="1820" y="4255"/>
                  </a:cubicBezTo>
                  <a:cubicBezTo>
                    <a:pt x="1946" y="4255"/>
                    <a:pt x="2073" y="4240"/>
                    <a:pt x="2198" y="4211"/>
                  </a:cubicBezTo>
                  <a:cubicBezTo>
                    <a:pt x="3422" y="3911"/>
                    <a:pt x="3769" y="2663"/>
                    <a:pt x="4023" y="1577"/>
                  </a:cubicBezTo>
                  <a:cubicBezTo>
                    <a:pt x="4162" y="1046"/>
                    <a:pt x="3931" y="468"/>
                    <a:pt x="3446" y="168"/>
                  </a:cubicBezTo>
                  <a:cubicBezTo>
                    <a:pt x="3249" y="56"/>
                    <a:pt x="3029" y="0"/>
                    <a:pt x="28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1"/>
            <p:cNvSpPr/>
            <p:nvPr/>
          </p:nvSpPr>
          <p:spPr>
            <a:xfrm>
              <a:off x="5278075" y="4357700"/>
              <a:ext cx="88400" cy="86850"/>
            </a:xfrm>
            <a:custGeom>
              <a:avLst/>
              <a:gdLst/>
              <a:ahLst/>
              <a:cxnLst/>
              <a:rect l="l" t="t" r="r" b="b"/>
              <a:pathLst>
                <a:path w="3536" h="3474" extrusionOk="0">
                  <a:moveTo>
                    <a:pt x="1423" y="346"/>
                  </a:moveTo>
                  <a:cubicBezTo>
                    <a:pt x="1419" y="350"/>
                    <a:pt x="1414" y="354"/>
                    <a:pt x="1410" y="358"/>
                  </a:cubicBezTo>
                  <a:cubicBezTo>
                    <a:pt x="1408" y="359"/>
                    <a:pt x="1405" y="360"/>
                    <a:pt x="1403" y="362"/>
                  </a:cubicBezTo>
                  <a:lnTo>
                    <a:pt x="1403" y="362"/>
                  </a:lnTo>
                  <a:lnTo>
                    <a:pt x="1423" y="346"/>
                  </a:lnTo>
                  <a:close/>
                  <a:moveTo>
                    <a:pt x="2275" y="0"/>
                  </a:moveTo>
                  <a:cubicBezTo>
                    <a:pt x="1988" y="0"/>
                    <a:pt x="1712" y="101"/>
                    <a:pt x="1493" y="283"/>
                  </a:cubicBezTo>
                  <a:lnTo>
                    <a:pt x="1493" y="283"/>
                  </a:lnTo>
                  <a:cubicBezTo>
                    <a:pt x="1412" y="338"/>
                    <a:pt x="1323" y="390"/>
                    <a:pt x="1248" y="427"/>
                  </a:cubicBezTo>
                  <a:cubicBezTo>
                    <a:pt x="925" y="612"/>
                    <a:pt x="671" y="866"/>
                    <a:pt x="486" y="1167"/>
                  </a:cubicBezTo>
                  <a:cubicBezTo>
                    <a:pt x="1" y="1860"/>
                    <a:pt x="209" y="2807"/>
                    <a:pt x="925" y="3269"/>
                  </a:cubicBezTo>
                  <a:cubicBezTo>
                    <a:pt x="1176" y="3406"/>
                    <a:pt x="1446" y="3473"/>
                    <a:pt x="1712" y="3473"/>
                  </a:cubicBezTo>
                  <a:cubicBezTo>
                    <a:pt x="2207" y="3473"/>
                    <a:pt x="2689" y="3243"/>
                    <a:pt x="3004" y="2807"/>
                  </a:cubicBezTo>
                  <a:cubicBezTo>
                    <a:pt x="3235" y="2553"/>
                    <a:pt x="3397" y="2229"/>
                    <a:pt x="3466" y="1906"/>
                  </a:cubicBezTo>
                  <a:cubicBezTo>
                    <a:pt x="3513" y="1675"/>
                    <a:pt x="3536" y="1467"/>
                    <a:pt x="3536" y="1236"/>
                  </a:cubicBezTo>
                  <a:cubicBezTo>
                    <a:pt x="3513" y="728"/>
                    <a:pt x="3212" y="289"/>
                    <a:pt x="2773" y="104"/>
                  </a:cubicBezTo>
                  <a:cubicBezTo>
                    <a:pt x="2609" y="34"/>
                    <a:pt x="2440" y="0"/>
                    <a:pt x="2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1"/>
            <p:cNvSpPr/>
            <p:nvPr/>
          </p:nvSpPr>
          <p:spPr>
            <a:xfrm>
              <a:off x="5235200" y="3712700"/>
              <a:ext cx="111225" cy="119400"/>
            </a:xfrm>
            <a:custGeom>
              <a:avLst/>
              <a:gdLst/>
              <a:ahLst/>
              <a:cxnLst/>
              <a:rect l="l" t="t" r="r" b="b"/>
              <a:pathLst>
                <a:path w="4449" h="4776" extrusionOk="0">
                  <a:moveTo>
                    <a:pt x="3039" y="1"/>
                  </a:moveTo>
                  <a:cubicBezTo>
                    <a:pt x="2749" y="1"/>
                    <a:pt x="2451" y="107"/>
                    <a:pt x="2201" y="351"/>
                  </a:cubicBezTo>
                  <a:lnTo>
                    <a:pt x="2224" y="351"/>
                  </a:lnTo>
                  <a:cubicBezTo>
                    <a:pt x="1508" y="1021"/>
                    <a:pt x="607" y="1622"/>
                    <a:pt x="330" y="2592"/>
                  </a:cubicBezTo>
                  <a:cubicBezTo>
                    <a:pt x="0" y="3691"/>
                    <a:pt x="977" y="4775"/>
                    <a:pt x="2017" y="4775"/>
                  </a:cubicBezTo>
                  <a:cubicBezTo>
                    <a:pt x="2289" y="4775"/>
                    <a:pt x="2566" y="4701"/>
                    <a:pt x="2825" y="4533"/>
                  </a:cubicBezTo>
                  <a:cubicBezTo>
                    <a:pt x="3518" y="4071"/>
                    <a:pt x="3726" y="3516"/>
                    <a:pt x="3888" y="2777"/>
                  </a:cubicBezTo>
                  <a:cubicBezTo>
                    <a:pt x="3980" y="2338"/>
                    <a:pt x="4119" y="1945"/>
                    <a:pt x="4234" y="1530"/>
                  </a:cubicBezTo>
                  <a:cubicBezTo>
                    <a:pt x="4449" y="671"/>
                    <a:pt x="3766" y="1"/>
                    <a:pt x="3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1"/>
            <p:cNvSpPr/>
            <p:nvPr/>
          </p:nvSpPr>
          <p:spPr>
            <a:xfrm flipH="1">
              <a:off x="451225" y="2489125"/>
              <a:ext cx="4785350" cy="2238975"/>
            </a:xfrm>
            <a:custGeom>
              <a:avLst/>
              <a:gdLst/>
              <a:ahLst/>
              <a:cxnLst/>
              <a:rect l="l" t="t" r="r" b="b"/>
              <a:pathLst>
                <a:path w="191414" h="89559" extrusionOk="0">
                  <a:moveTo>
                    <a:pt x="188202" y="0"/>
                  </a:moveTo>
                  <a:cubicBezTo>
                    <a:pt x="181238" y="0"/>
                    <a:pt x="174326" y="1427"/>
                    <a:pt x="167918" y="4191"/>
                  </a:cubicBezTo>
                  <a:cubicBezTo>
                    <a:pt x="160293" y="7495"/>
                    <a:pt x="153824" y="12578"/>
                    <a:pt x="149204" y="18862"/>
                  </a:cubicBezTo>
                  <a:cubicBezTo>
                    <a:pt x="145946" y="23298"/>
                    <a:pt x="143474" y="28427"/>
                    <a:pt x="141071" y="33371"/>
                  </a:cubicBezTo>
                  <a:cubicBezTo>
                    <a:pt x="136705" y="42358"/>
                    <a:pt x="132200" y="51646"/>
                    <a:pt x="122935" y="56960"/>
                  </a:cubicBezTo>
                  <a:cubicBezTo>
                    <a:pt x="117312" y="60164"/>
                    <a:pt x="111440" y="61283"/>
                    <a:pt x="105478" y="61283"/>
                  </a:cubicBezTo>
                  <a:cubicBezTo>
                    <a:pt x="98459" y="61283"/>
                    <a:pt x="91315" y="59731"/>
                    <a:pt x="84306" y="58207"/>
                  </a:cubicBezTo>
                  <a:cubicBezTo>
                    <a:pt x="79685" y="57191"/>
                    <a:pt x="74926" y="56151"/>
                    <a:pt x="70351" y="55596"/>
                  </a:cubicBezTo>
                  <a:cubicBezTo>
                    <a:pt x="66985" y="55191"/>
                    <a:pt x="63608" y="54990"/>
                    <a:pt x="60239" y="54990"/>
                  </a:cubicBezTo>
                  <a:cubicBezTo>
                    <a:pt x="49387" y="54990"/>
                    <a:pt x="38613" y="57080"/>
                    <a:pt x="28511" y="61188"/>
                  </a:cubicBezTo>
                  <a:cubicBezTo>
                    <a:pt x="22111" y="63775"/>
                    <a:pt x="16243" y="67541"/>
                    <a:pt x="11206" y="72277"/>
                  </a:cubicBezTo>
                  <a:cubicBezTo>
                    <a:pt x="5915" y="77314"/>
                    <a:pt x="2150" y="83090"/>
                    <a:pt x="1" y="89374"/>
                  </a:cubicBezTo>
                  <a:lnTo>
                    <a:pt x="532" y="89559"/>
                  </a:lnTo>
                  <a:cubicBezTo>
                    <a:pt x="4599" y="77684"/>
                    <a:pt x="15157" y="67264"/>
                    <a:pt x="28719" y="61719"/>
                  </a:cubicBezTo>
                  <a:cubicBezTo>
                    <a:pt x="38745" y="57648"/>
                    <a:pt x="49444" y="55567"/>
                    <a:pt x="60210" y="55567"/>
                  </a:cubicBezTo>
                  <a:cubicBezTo>
                    <a:pt x="63559" y="55567"/>
                    <a:pt x="66915" y="55768"/>
                    <a:pt x="70259" y="56174"/>
                  </a:cubicBezTo>
                  <a:cubicBezTo>
                    <a:pt x="74833" y="56729"/>
                    <a:pt x="79570" y="57768"/>
                    <a:pt x="84167" y="58762"/>
                  </a:cubicBezTo>
                  <a:cubicBezTo>
                    <a:pt x="91230" y="60294"/>
                    <a:pt x="98413" y="61853"/>
                    <a:pt x="105482" y="61853"/>
                  </a:cubicBezTo>
                  <a:cubicBezTo>
                    <a:pt x="111525" y="61853"/>
                    <a:pt x="117484" y="60714"/>
                    <a:pt x="123212" y="57445"/>
                  </a:cubicBezTo>
                  <a:cubicBezTo>
                    <a:pt x="132639" y="52039"/>
                    <a:pt x="137190" y="42682"/>
                    <a:pt x="141603" y="33625"/>
                  </a:cubicBezTo>
                  <a:cubicBezTo>
                    <a:pt x="143982" y="28681"/>
                    <a:pt x="146454" y="23575"/>
                    <a:pt x="149689" y="19185"/>
                  </a:cubicBezTo>
                  <a:cubicBezTo>
                    <a:pt x="158095" y="7668"/>
                    <a:pt x="172968" y="576"/>
                    <a:pt x="188202" y="576"/>
                  </a:cubicBezTo>
                  <a:cubicBezTo>
                    <a:pt x="189257" y="576"/>
                    <a:pt x="190312" y="610"/>
                    <a:pt x="191368" y="679"/>
                  </a:cubicBezTo>
                  <a:lnTo>
                    <a:pt x="191414" y="102"/>
                  </a:lnTo>
                  <a:cubicBezTo>
                    <a:pt x="190343" y="34"/>
                    <a:pt x="189272" y="0"/>
                    <a:pt x="188202" y="0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1"/>
            <p:cNvSpPr/>
            <p:nvPr/>
          </p:nvSpPr>
          <p:spPr>
            <a:xfrm>
              <a:off x="6336575" y="1937500"/>
              <a:ext cx="137575" cy="48825"/>
            </a:xfrm>
            <a:custGeom>
              <a:avLst/>
              <a:gdLst/>
              <a:ahLst/>
              <a:cxnLst/>
              <a:rect l="l" t="t" r="r" b="b"/>
              <a:pathLst>
                <a:path w="5503" h="1953" extrusionOk="0">
                  <a:moveTo>
                    <a:pt x="3308" y="1"/>
                  </a:moveTo>
                  <a:cubicBezTo>
                    <a:pt x="2746" y="1"/>
                    <a:pt x="2187" y="121"/>
                    <a:pt x="1650" y="316"/>
                  </a:cubicBezTo>
                  <a:cubicBezTo>
                    <a:pt x="0" y="916"/>
                    <a:pt x="636" y="1953"/>
                    <a:pt x="1234" y="1953"/>
                  </a:cubicBezTo>
                  <a:cubicBezTo>
                    <a:pt x="1281" y="1953"/>
                    <a:pt x="1327" y="1946"/>
                    <a:pt x="1373" y="1933"/>
                  </a:cubicBezTo>
                  <a:cubicBezTo>
                    <a:pt x="2089" y="1744"/>
                    <a:pt x="3173" y="1049"/>
                    <a:pt x="4000" y="1049"/>
                  </a:cubicBezTo>
                  <a:cubicBezTo>
                    <a:pt x="4187" y="1049"/>
                    <a:pt x="4361" y="1085"/>
                    <a:pt x="4515" y="1170"/>
                  </a:cubicBezTo>
                  <a:cubicBezTo>
                    <a:pt x="4613" y="1225"/>
                    <a:pt x="4709" y="1249"/>
                    <a:pt x="4797" y="1249"/>
                  </a:cubicBezTo>
                  <a:cubicBezTo>
                    <a:pt x="5233" y="1249"/>
                    <a:pt x="5503" y="681"/>
                    <a:pt x="5023" y="431"/>
                  </a:cubicBezTo>
                  <a:cubicBezTo>
                    <a:pt x="4462" y="127"/>
                    <a:pt x="3884" y="1"/>
                    <a:pt x="3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1"/>
            <p:cNvSpPr/>
            <p:nvPr/>
          </p:nvSpPr>
          <p:spPr>
            <a:xfrm>
              <a:off x="6443400" y="2052300"/>
              <a:ext cx="130450" cy="48300"/>
            </a:xfrm>
            <a:custGeom>
              <a:avLst/>
              <a:gdLst/>
              <a:ahLst/>
              <a:cxnLst/>
              <a:rect l="l" t="t" r="r" b="b"/>
              <a:pathLst>
                <a:path w="5218" h="1932" extrusionOk="0">
                  <a:moveTo>
                    <a:pt x="2316" y="0"/>
                  </a:moveTo>
                  <a:cubicBezTo>
                    <a:pt x="1960" y="0"/>
                    <a:pt x="1611" y="56"/>
                    <a:pt x="1282" y="183"/>
                  </a:cubicBezTo>
                  <a:cubicBezTo>
                    <a:pt x="0" y="639"/>
                    <a:pt x="679" y="1932"/>
                    <a:pt x="1302" y="1932"/>
                  </a:cubicBezTo>
                  <a:cubicBezTo>
                    <a:pt x="1342" y="1932"/>
                    <a:pt x="1381" y="1926"/>
                    <a:pt x="1420" y="1915"/>
                  </a:cubicBezTo>
                  <a:cubicBezTo>
                    <a:pt x="2100" y="1719"/>
                    <a:pt x="3029" y="1245"/>
                    <a:pt x="3800" y="1245"/>
                  </a:cubicBezTo>
                  <a:cubicBezTo>
                    <a:pt x="4025" y="1245"/>
                    <a:pt x="4236" y="1285"/>
                    <a:pt x="4424" y="1384"/>
                  </a:cubicBezTo>
                  <a:cubicBezTo>
                    <a:pt x="4531" y="1444"/>
                    <a:pt x="4630" y="1470"/>
                    <a:pt x="4716" y="1470"/>
                  </a:cubicBezTo>
                  <a:cubicBezTo>
                    <a:pt x="5090" y="1470"/>
                    <a:pt x="5217" y="977"/>
                    <a:pt x="4747" y="714"/>
                  </a:cubicBezTo>
                  <a:cubicBezTo>
                    <a:pt x="3991" y="296"/>
                    <a:pt x="3133" y="0"/>
                    <a:pt x="2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1"/>
            <p:cNvSpPr/>
            <p:nvPr/>
          </p:nvSpPr>
          <p:spPr>
            <a:xfrm>
              <a:off x="6433075" y="2146275"/>
              <a:ext cx="127750" cy="38000"/>
            </a:xfrm>
            <a:custGeom>
              <a:avLst/>
              <a:gdLst/>
              <a:ahLst/>
              <a:cxnLst/>
              <a:rect l="l" t="t" r="r" b="b"/>
              <a:pathLst>
                <a:path w="5110" h="1520" extrusionOk="0">
                  <a:moveTo>
                    <a:pt x="3598" y="0"/>
                  </a:moveTo>
                  <a:cubicBezTo>
                    <a:pt x="2584" y="0"/>
                    <a:pt x="1374" y="525"/>
                    <a:pt x="562" y="767"/>
                  </a:cubicBezTo>
                  <a:cubicBezTo>
                    <a:pt x="0" y="908"/>
                    <a:pt x="84" y="1380"/>
                    <a:pt x="540" y="1380"/>
                  </a:cubicBezTo>
                  <a:cubicBezTo>
                    <a:pt x="608" y="1380"/>
                    <a:pt x="686" y="1369"/>
                    <a:pt x="770" y="1345"/>
                  </a:cubicBezTo>
                  <a:cubicBezTo>
                    <a:pt x="1191" y="1220"/>
                    <a:pt x="1729" y="1134"/>
                    <a:pt x="2266" y="1134"/>
                  </a:cubicBezTo>
                  <a:cubicBezTo>
                    <a:pt x="2821" y="1134"/>
                    <a:pt x="3374" y="1225"/>
                    <a:pt x="3797" y="1460"/>
                  </a:cubicBezTo>
                  <a:cubicBezTo>
                    <a:pt x="3870" y="1501"/>
                    <a:pt x="3948" y="1520"/>
                    <a:pt x="4025" y="1520"/>
                  </a:cubicBezTo>
                  <a:cubicBezTo>
                    <a:pt x="4558" y="1520"/>
                    <a:pt x="5110" y="657"/>
                    <a:pt x="4606" y="374"/>
                  </a:cubicBezTo>
                  <a:lnTo>
                    <a:pt x="4536" y="213"/>
                  </a:lnTo>
                  <a:cubicBezTo>
                    <a:pt x="4261" y="61"/>
                    <a:pt x="3941" y="0"/>
                    <a:pt x="35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1"/>
            <p:cNvSpPr/>
            <p:nvPr/>
          </p:nvSpPr>
          <p:spPr>
            <a:xfrm>
              <a:off x="6278475" y="2173875"/>
              <a:ext cx="125775" cy="53850"/>
            </a:xfrm>
            <a:custGeom>
              <a:avLst/>
              <a:gdLst/>
              <a:ahLst/>
              <a:cxnLst/>
              <a:rect l="l" t="t" r="r" b="b"/>
              <a:pathLst>
                <a:path w="5031" h="2154" extrusionOk="0">
                  <a:moveTo>
                    <a:pt x="1677" y="1"/>
                  </a:moveTo>
                  <a:cubicBezTo>
                    <a:pt x="1603" y="1"/>
                    <a:pt x="1530" y="4"/>
                    <a:pt x="1456" y="10"/>
                  </a:cubicBezTo>
                  <a:cubicBezTo>
                    <a:pt x="0" y="148"/>
                    <a:pt x="485" y="1742"/>
                    <a:pt x="1155" y="1742"/>
                  </a:cubicBezTo>
                  <a:cubicBezTo>
                    <a:pt x="1629" y="1730"/>
                    <a:pt x="2272" y="1616"/>
                    <a:pt x="2871" y="1616"/>
                  </a:cubicBezTo>
                  <a:cubicBezTo>
                    <a:pt x="3383" y="1616"/>
                    <a:pt x="3863" y="1699"/>
                    <a:pt x="4182" y="1997"/>
                  </a:cubicBezTo>
                  <a:cubicBezTo>
                    <a:pt x="4304" y="2107"/>
                    <a:pt x="4426" y="2153"/>
                    <a:pt x="4533" y="2153"/>
                  </a:cubicBezTo>
                  <a:cubicBezTo>
                    <a:pt x="4850" y="2153"/>
                    <a:pt x="5030" y="1747"/>
                    <a:pt x="4667" y="1419"/>
                  </a:cubicBezTo>
                  <a:cubicBezTo>
                    <a:pt x="3802" y="619"/>
                    <a:pt x="2755" y="1"/>
                    <a:pt x="16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1"/>
            <p:cNvSpPr/>
            <p:nvPr/>
          </p:nvSpPr>
          <p:spPr>
            <a:xfrm>
              <a:off x="6278650" y="2060400"/>
              <a:ext cx="133350" cy="38875"/>
            </a:xfrm>
            <a:custGeom>
              <a:avLst/>
              <a:gdLst/>
              <a:ahLst/>
              <a:cxnLst/>
              <a:rect l="l" t="t" r="r" b="b"/>
              <a:pathLst>
                <a:path w="5334" h="1555" extrusionOk="0">
                  <a:moveTo>
                    <a:pt x="1314" y="0"/>
                  </a:moveTo>
                  <a:cubicBezTo>
                    <a:pt x="734" y="0"/>
                    <a:pt x="0" y="875"/>
                    <a:pt x="501" y="1175"/>
                  </a:cubicBezTo>
                  <a:lnTo>
                    <a:pt x="733" y="1291"/>
                  </a:lnTo>
                  <a:cubicBezTo>
                    <a:pt x="1047" y="1482"/>
                    <a:pt x="1428" y="1554"/>
                    <a:pt x="1839" y="1554"/>
                  </a:cubicBezTo>
                  <a:cubicBezTo>
                    <a:pt x="2815" y="1554"/>
                    <a:pt x="3955" y="1146"/>
                    <a:pt x="4753" y="968"/>
                  </a:cubicBezTo>
                  <a:cubicBezTo>
                    <a:pt x="5333" y="843"/>
                    <a:pt x="5244" y="346"/>
                    <a:pt x="4751" y="346"/>
                  </a:cubicBezTo>
                  <a:cubicBezTo>
                    <a:pt x="4695" y="346"/>
                    <a:pt x="4634" y="353"/>
                    <a:pt x="4568" y="367"/>
                  </a:cubicBezTo>
                  <a:cubicBezTo>
                    <a:pt x="4231" y="440"/>
                    <a:pt x="3819" y="487"/>
                    <a:pt x="3394" y="487"/>
                  </a:cubicBezTo>
                  <a:cubicBezTo>
                    <a:pt x="2739" y="487"/>
                    <a:pt x="2054" y="375"/>
                    <a:pt x="1564" y="67"/>
                  </a:cubicBezTo>
                  <a:cubicBezTo>
                    <a:pt x="1488" y="21"/>
                    <a:pt x="1403" y="0"/>
                    <a:pt x="1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1"/>
            <p:cNvSpPr/>
            <p:nvPr/>
          </p:nvSpPr>
          <p:spPr>
            <a:xfrm>
              <a:off x="6154625" y="1977900"/>
              <a:ext cx="129050" cy="40900"/>
            </a:xfrm>
            <a:custGeom>
              <a:avLst/>
              <a:gdLst/>
              <a:ahLst/>
              <a:cxnLst/>
              <a:rect l="l" t="t" r="r" b="b"/>
              <a:pathLst>
                <a:path w="5162" h="1636" extrusionOk="0">
                  <a:moveTo>
                    <a:pt x="3414" y="0"/>
                  </a:moveTo>
                  <a:cubicBezTo>
                    <a:pt x="2472" y="0"/>
                    <a:pt x="1400" y="473"/>
                    <a:pt x="588" y="710"/>
                  </a:cubicBezTo>
                  <a:cubicBezTo>
                    <a:pt x="0" y="877"/>
                    <a:pt x="403" y="1635"/>
                    <a:pt x="949" y="1635"/>
                  </a:cubicBezTo>
                  <a:cubicBezTo>
                    <a:pt x="1005" y="1635"/>
                    <a:pt x="1062" y="1628"/>
                    <a:pt x="1119" y="1611"/>
                  </a:cubicBezTo>
                  <a:cubicBezTo>
                    <a:pt x="1702" y="1442"/>
                    <a:pt x="2336" y="1212"/>
                    <a:pt x="2940" y="1212"/>
                  </a:cubicBezTo>
                  <a:cubicBezTo>
                    <a:pt x="3245" y="1212"/>
                    <a:pt x="3543" y="1271"/>
                    <a:pt x="3822" y="1426"/>
                  </a:cubicBezTo>
                  <a:cubicBezTo>
                    <a:pt x="3892" y="1462"/>
                    <a:pt x="3966" y="1479"/>
                    <a:pt x="4041" y="1479"/>
                  </a:cubicBezTo>
                  <a:cubicBezTo>
                    <a:pt x="4581" y="1479"/>
                    <a:pt x="5161" y="624"/>
                    <a:pt x="4654" y="340"/>
                  </a:cubicBezTo>
                  <a:lnTo>
                    <a:pt x="4377" y="224"/>
                  </a:lnTo>
                  <a:cubicBezTo>
                    <a:pt x="4086" y="64"/>
                    <a:pt x="3759" y="0"/>
                    <a:pt x="34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1"/>
            <p:cNvSpPr/>
            <p:nvPr/>
          </p:nvSpPr>
          <p:spPr>
            <a:xfrm>
              <a:off x="6117650" y="2111350"/>
              <a:ext cx="137600" cy="48825"/>
            </a:xfrm>
            <a:custGeom>
              <a:avLst/>
              <a:gdLst/>
              <a:ahLst/>
              <a:cxnLst/>
              <a:rect l="l" t="t" r="r" b="b"/>
              <a:pathLst>
                <a:path w="5504" h="1953" extrusionOk="0">
                  <a:moveTo>
                    <a:pt x="3317" y="1"/>
                  </a:moveTo>
                  <a:cubicBezTo>
                    <a:pt x="2752" y="1"/>
                    <a:pt x="2187" y="122"/>
                    <a:pt x="1651" y="316"/>
                  </a:cubicBezTo>
                  <a:cubicBezTo>
                    <a:pt x="1" y="916"/>
                    <a:pt x="636" y="1953"/>
                    <a:pt x="1253" y="1953"/>
                  </a:cubicBezTo>
                  <a:cubicBezTo>
                    <a:pt x="1301" y="1953"/>
                    <a:pt x="1350" y="1946"/>
                    <a:pt x="1397" y="1933"/>
                  </a:cubicBezTo>
                  <a:cubicBezTo>
                    <a:pt x="2094" y="1745"/>
                    <a:pt x="3190" y="1050"/>
                    <a:pt x="4009" y="1050"/>
                  </a:cubicBezTo>
                  <a:cubicBezTo>
                    <a:pt x="4195" y="1050"/>
                    <a:pt x="4366" y="1085"/>
                    <a:pt x="4516" y="1171"/>
                  </a:cubicBezTo>
                  <a:cubicBezTo>
                    <a:pt x="4613" y="1225"/>
                    <a:pt x="4709" y="1249"/>
                    <a:pt x="4798" y="1249"/>
                  </a:cubicBezTo>
                  <a:cubicBezTo>
                    <a:pt x="5234" y="1249"/>
                    <a:pt x="5504" y="681"/>
                    <a:pt x="5024" y="431"/>
                  </a:cubicBezTo>
                  <a:cubicBezTo>
                    <a:pt x="4475" y="127"/>
                    <a:pt x="3896" y="1"/>
                    <a:pt x="3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1"/>
            <p:cNvSpPr/>
            <p:nvPr/>
          </p:nvSpPr>
          <p:spPr>
            <a:xfrm>
              <a:off x="6110675" y="2245350"/>
              <a:ext cx="137600" cy="49400"/>
            </a:xfrm>
            <a:custGeom>
              <a:avLst/>
              <a:gdLst/>
              <a:ahLst/>
              <a:cxnLst/>
              <a:rect l="l" t="t" r="r" b="b"/>
              <a:pathLst>
                <a:path w="5504" h="1976" extrusionOk="0">
                  <a:moveTo>
                    <a:pt x="3311" y="1"/>
                  </a:moveTo>
                  <a:cubicBezTo>
                    <a:pt x="2748" y="1"/>
                    <a:pt x="2189" y="122"/>
                    <a:pt x="1653" y="316"/>
                  </a:cubicBezTo>
                  <a:cubicBezTo>
                    <a:pt x="0" y="917"/>
                    <a:pt x="640" y="1976"/>
                    <a:pt x="1239" y="1976"/>
                  </a:cubicBezTo>
                  <a:cubicBezTo>
                    <a:pt x="1285" y="1976"/>
                    <a:pt x="1331" y="1969"/>
                    <a:pt x="1375" y="1956"/>
                  </a:cubicBezTo>
                  <a:cubicBezTo>
                    <a:pt x="2095" y="1748"/>
                    <a:pt x="3187" y="1058"/>
                    <a:pt x="4016" y="1058"/>
                  </a:cubicBezTo>
                  <a:cubicBezTo>
                    <a:pt x="4198" y="1058"/>
                    <a:pt x="4367" y="1092"/>
                    <a:pt x="4517" y="1171"/>
                  </a:cubicBezTo>
                  <a:cubicBezTo>
                    <a:pt x="4617" y="1227"/>
                    <a:pt x="4715" y="1251"/>
                    <a:pt x="4806" y="1251"/>
                  </a:cubicBezTo>
                  <a:cubicBezTo>
                    <a:pt x="5238" y="1251"/>
                    <a:pt x="5503" y="699"/>
                    <a:pt x="5026" y="431"/>
                  </a:cubicBezTo>
                  <a:cubicBezTo>
                    <a:pt x="4465" y="127"/>
                    <a:pt x="3886" y="1"/>
                    <a:pt x="3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1"/>
            <p:cNvSpPr/>
            <p:nvPr/>
          </p:nvSpPr>
          <p:spPr>
            <a:xfrm>
              <a:off x="6217050" y="2360525"/>
              <a:ext cx="131025" cy="47950"/>
            </a:xfrm>
            <a:custGeom>
              <a:avLst/>
              <a:gdLst/>
              <a:ahLst/>
              <a:cxnLst/>
              <a:rect l="l" t="t" r="r" b="b"/>
              <a:pathLst>
                <a:path w="5241" h="1918" extrusionOk="0">
                  <a:moveTo>
                    <a:pt x="2299" y="1"/>
                  </a:moveTo>
                  <a:cubicBezTo>
                    <a:pt x="1956" y="1"/>
                    <a:pt x="1621" y="52"/>
                    <a:pt x="1302" y="168"/>
                  </a:cubicBezTo>
                  <a:cubicBezTo>
                    <a:pt x="0" y="645"/>
                    <a:pt x="695" y="1917"/>
                    <a:pt x="1321" y="1917"/>
                  </a:cubicBezTo>
                  <a:cubicBezTo>
                    <a:pt x="1361" y="1917"/>
                    <a:pt x="1401" y="1912"/>
                    <a:pt x="1441" y="1901"/>
                  </a:cubicBezTo>
                  <a:cubicBezTo>
                    <a:pt x="2095" y="1706"/>
                    <a:pt x="3021" y="1240"/>
                    <a:pt x="3792" y="1240"/>
                  </a:cubicBezTo>
                  <a:cubicBezTo>
                    <a:pt x="4028" y="1240"/>
                    <a:pt x="4249" y="1284"/>
                    <a:pt x="4444" y="1392"/>
                  </a:cubicBezTo>
                  <a:cubicBezTo>
                    <a:pt x="4549" y="1451"/>
                    <a:pt x="4645" y="1476"/>
                    <a:pt x="4730" y="1476"/>
                  </a:cubicBezTo>
                  <a:cubicBezTo>
                    <a:pt x="5109" y="1476"/>
                    <a:pt x="5240" y="964"/>
                    <a:pt x="4768" y="699"/>
                  </a:cubicBezTo>
                  <a:lnTo>
                    <a:pt x="4768" y="699"/>
                  </a:lnTo>
                  <a:lnTo>
                    <a:pt x="4768" y="722"/>
                  </a:lnTo>
                  <a:cubicBezTo>
                    <a:pt x="3985" y="298"/>
                    <a:pt x="3121" y="1"/>
                    <a:pt x="22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1"/>
            <p:cNvSpPr/>
            <p:nvPr/>
          </p:nvSpPr>
          <p:spPr>
            <a:xfrm>
              <a:off x="6207450" y="2453800"/>
              <a:ext cx="128000" cy="37775"/>
            </a:xfrm>
            <a:custGeom>
              <a:avLst/>
              <a:gdLst/>
              <a:ahLst/>
              <a:cxnLst/>
              <a:rect l="l" t="t" r="r" b="b"/>
              <a:pathLst>
                <a:path w="5120" h="1511" extrusionOk="0">
                  <a:moveTo>
                    <a:pt x="3598" y="0"/>
                  </a:moveTo>
                  <a:cubicBezTo>
                    <a:pt x="2583" y="0"/>
                    <a:pt x="1368" y="515"/>
                    <a:pt x="554" y="757"/>
                  </a:cubicBezTo>
                  <a:cubicBezTo>
                    <a:pt x="0" y="915"/>
                    <a:pt x="90" y="1378"/>
                    <a:pt x="518" y="1378"/>
                  </a:cubicBezTo>
                  <a:cubicBezTo>
                    <a:pt x="590" y="1378"/>
                    <a:pt x="672" y="1365"/>
                    <a:pt x="762" y="1335"/>
                  </a:cubicBezTo>
                  <a:cubicBezTo>
                    <a:pt x="1193" y="1221"/>
                    <a:pt x="1731" y="1141"/>
                    <a:pt x="2264" y="1141"/>
                  </a:cubicBezTo>
                  <a:cubicBezTo>
                    <a:pt x="2817" y="1141"/>
                    <a:pt x="3365" y="1227"/>
                    <a:pt x="3788" y="1450"/>
                  </a:cubicBezTo>
                  <a:cubicBezTo>
                    <a:pt x="3863" y="1492"/>
                    <a:pt x="3942" y="1511"/>
                    <a:pt x="4022" y="1511"/>
                  </a:cubicBezTo>
                  <a:cubicBezTo>
                    <a:pt x="4557" y="1511"/>
                    <a:pt x="5120" y="669"/>
                    <a:pt x="4597" y="388"/>
                  </a:cubicBezTo>
                  <a:lnTo>
                    <a:pt x="4528" y="203"/>
                  </a:lnTo>
                  <a:cubicBezTo>
                    <a:pt x="4255" y="58"/>
                    <a:pt x="3938" y="0"/>
                    <a:pt x="35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1"/>
            <p:cNvSpPr/>
            <p:nvPr/>
          </p:nvSpPr>
          <p:spPr>
            <a:xfrm>
              <a:off x="6052900" y="2482200"/>
              <a:ext cx="125400" cy="53700"/>
            </a:xfrm>
            <a:custGeom>
              <a:avLst/>
              <a:gdLst/>
              <a:ahLst/>
              <a:cxnLst/>
              <a:rect l="l" t="t" r="r" b="b"/>
              <a:pathLst>
                <a:path w="5016" h="2148" extrusionOk="0">
                  <a:moveTo>
                    <a:pt x="1715" y="1"/>
                  </a:moveTo>
                  <a:cubicBezTo>
                    <a:pt x="1625" y="1"/>
                    <a:pt x="1535" y="5"/>
                    <a:pt x="1445" y="14"/>
                  </a:cubicBezTo>
                  <a:cubicBezTo>
                    <a:pt x="0" y="152"/>
                    <a:pt x="468" y="1724"/>
                    <a:pt x="1130" y="1724"/>
                  </a:cubicBezTo>
                  <a:cubicBezTo>
                    <a:pt x="1135" y="1724"/>
                    <a:pt x="1140" y="1724"/>
                    <a:pt x="1145" y="1724"/>
                  </a:cubicBezTo>
                  <a:cubicBezTo>
                    <a:pt x="1631" y="1711"/>
                    <a:pt x="2279" y="1598"/>
                    <a:pt x="2882" y="1598"/>
                  </a:cubicBezTo>
                  <a:cubicBezTo>
                    <a:pt x="3395" y="1598"/>
                    <a:pt x="3876" y="1680"/>
                    <a:pt x="4195" y="1978"/>
                  </a:cubicBezTo>
                  <a:cubicBezTo>
                    <a:pt x="4321" y="2098"/>
                    <a:pt x="4445" y="2148"/>
                    <a:pt x="4552" y="2148"/>
                  </a:cubicBezTo>
                  <a:cubicBezTo>
                    <a:pt x="4856" y="2148"/>
                    <a:pt x="5016" y="1742"/>
                    <a:pt x="4657" y="1400"/>
                  </a:cubicBezTo>
                  <a:cubicBezTo>
                    <a:pt x="3826" y="612"/>
                    <a:pt x="2779" y="1"/>
                    <a:pt x="1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1"/>
            <p:cNvSpPr/>
            <p:nvPr/>
          </p:nvSpPr>
          <p:spPr>
            <a:xfrm>
              <a:off x="6052775" y="2368800"/>
              <a:ext cx="133375" cy="38575"/>
            </a:xfrm>
            <a:custGeom>
              <a:avLst/>
              <a:gdLst/>
              <a:ahLst/>
              <a:cxnLst/>
              <a:rect l="l" t="t" r="r" b="b"/>
              <a:pathLst>
                <a:path w="5335" h="1543" extrusionOk="0">
                  <a:moveTo>
                    <a:pt x="1289" y="0"/>
                  </a:moveTo>
                  <a:cubicBezTo>
                    <a:pt x="714" y="0"/>
                    <a:pt x="0" y="854"/>
                    <a:pt x="480" y="1154"/>
                  </a:cubicBezTo>
                  <a:lnTo>
                    <a:pt x="734" y="1269"/>
                  </a:lnTo>
                  <a:cubicBezTo>
                    <a:pt x="1050" y="1468"/>
                    <a:pt x="1433" y="1543"/>
                    <a:pt x="1845" y="1543"/>
                  </a:cubicBezTo>
                  <a:cubicBezTo>
                    <a:pt x="2820" y="1543"/>
                    <a:pt x="3958" y="1124"/>
                    <a:pt x="4754" y="946"/>
                  </a:cubicBezTo>
                  <a:cubicBezTo>
                    <a:pt x="5335" y="821"/>
                    <a:pt x="5245" y="324"/>
                    <a:pt x="4753" y="324"/>
                  </a:cubicBezTo>
                  <a:cubicBezTo>
                    <a:pt x="4697" y="324"/>
                    <a:pt x="4635" y="331"/>
                    <a:pt x="4569" y="345"/>
                  </a:cubicBezTo>
                  <a:cubicBezTo>
                    <a:pt x="4222" y="427"/>
                    <a:pt x="3802" y="477"/>
                    <a:pt x="3372" y="477"/>
                  </a:cubicBezTo>
                  <a:cubicBezTo>
                    <a:pt x="2714" y="477"/>
                    <a:pt x="2031" y="361"/>
                    <a:pt x="1543" y="68"/>
                  </a:cubicBezTo>
                  <a:cubicBezTo>
                    <a:pt x="1465" y="21"/>
                    <a:pt x="1379" y="0"/>
                    <a:pt x="1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1"/>
            <p:cNvSpPr/>
            <p:nvPr/>
          </p:nvSpPr>
          <p:spPr>
            <a:xfrm>
              <a:off x="5928775" y="2286000"/>
              <a:ext cx="128975" cy="40650"/>
            </a:xfrm>
            <a:custGeom>
              <a:avLst/>
              <a:gdLst/>
              <a:ahLst/>
              <a:cxnLst/>
              <a:rect l="l" t="t" r="r" b="b"/>
              <a:pathLst>
                <a:path w="5159" h="1626" extrusionOk="0">
                  <a:moveTo>
                    <a:pt x="3431" y="1"/>
                  </a:moveTo>
                  <a:cubicBezTo>
                    <a:pt x="2478" y="1"/>
                    <a:pt x="1402" y="462"/>
                    <a:pt x="588" y="700"/>
                  </a:cubicBezTo>
                  <a:cubicBezTo>
                    <a:pt x="1" y="868"/>
                    <a:pt x="404" y="1626"/>
                    <a:pt x="967" y="1626"/>
                  </a:cubicBezTo>
                  <a:cubicBezTo>
                    <a:pt x="1024" y="1626"/>
                    <a:pt x="1083" y="1618"/>
                    <a:pt x="1143" y="1601"/>
                  </a:cubicBezTo>
                  <a:cubicBezTo>
                    <a:pt x="1717" y="1446"/>
                    <a:pt x="2364" y="1207"/>
                    <a:pt x="2979" y="1207"/>
                  </a:cubicBezTo>
                  <a:cubicBezTo>
                    <a:pt x="3279" y="1207"/>
                    <a:pt x="3573" y="1264"/>
                    <a:pt x="3846" y="1416"/>
                  </a:cubicBezTo>
                  <a:cubicBezTo>
                    <a:pt x="3919" y="1457"/>
                    <a:pt x="3996" y="1476"/>
                    <a:pt x="4074" y="1476"/>
                  </a:cubicBezTo>
                  <a:cubicBezTo>
                    <a:pt x="4607" y="1476"/>
                    <a:pt x="5158" y="612"/>
                    <a:pt x="4654" y="330"/>
                  </a:cubicBezTo>
                  <a:lnTo>
                    <a:pt x="4400" y="215"/>
                  </a:lnTo>
                  <a:cubicBezTo>
                    <a:pt x="4106" y="61"/>
                    <a:pt x="3777" y="1"/>
                    <a:pt x="34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1"/>
            <p:cNvSpPr/>
            <p:nvPr/>
          </p:nvSpPr>
          <p:spPr>
            <a:xfrm>
              <a:off x="5892300" y="2419225"/>
              <a:ext cx="137075" cy="49375"/>
            </a:xfrm>
            <a:custGeom>
              <a:avLst/>
              <a:gdLst/>
              <a:ahLst/>
              <a:cxnLst/>
              <a:rect l="l" t="t" r="r" b="b"/>
              <a:pathLst>
                <a:path w="5483" h="1975" extrusionOk="0">
                  <a:moveTo>
                    <a:pt x="3307" y="0"/>
                  </a:moveTo>
                  <a:cubicBezTo>
                    <a:pt x="2744" y="0"/>
                    <a:pt x="2179" y="121"/>
                    <a:pt x="1631" y="315"/>
                  </a:cubicBezTo>
                  <a:cubicBezTo>
                    <a:pt x="1" y="916"/>
                    <a:pt x="622" y="1975"/>
                    <a:pt x="1237" y="1975"/>
                  </a:cubicBezTo>
                  <a:cubicBezTo>
                    <a:pt x="1284" y="1975"/>
                    <a:pt x="1331" y="1969"/>
                    <a:pt x="1377" y="1955"/>
                  </a:cubicBezTo>
                  <a:cubicBezTo>
                    <a:pt x="2078" y="1747"/>
                    <a:pt x="3182" y="1057"/>
                    <a:pt x="4003" y="1057"/>
                  </a:cubicBezTo>
                  <a:cubicBezTo>
                    <a:pt x="4184" y="1057"/>
                    <a:pt x="4350" y="1091"/>
                    <a:pt x="4496" y="1170"/>
                  </a:cubicBezTo>
                  <a:cubicBezTo>
                    <a:pt x="4596" y="1226"/>
                    <a:pt x="4694" y="1250"/>
                    <a:pt x="4784" y="1250"/>
                  </a:cubicBezTo>
                  <a:cubicBezTo>
                    <a:pt x="5217" y="1250"/>
                    <a:pt x="5482" y="698"/>
                    <a:pt x="5004" y="431"/>
                  </a:cubicBezTo>
                  <a:cubicBezTo>
                    <a:pt x="4455" y="127"/>
                    <a:pt x="3882" y="0"/>
                    <a:pt x="3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1"/>
            <p:cNvSpPr/>
            <p:nvPr/>
          </p:nvSpPr>
          <p:spPr>
            <a:xfrm>
              <a:off x="5782650" y="1978225"/>
              <a:ext cx="137700" cy="49100"/>
            </a:xfrm>
            <a:custGeom>
              <a:avLst/>
              <a:gdLst/>
              <a:ahLst/>
              <a:cxnLst/>
              <a:rect l="l" t="t" r="r" b="b"/>
              <a:pathLst>
                <a:path w="5508" h="1964" extrusionOk="0">
                  <a:moveTo>
                    <a:pt x="3348" y="1"/>
                  </a:moveTo>
                  <a:cubicBezTo>
                    <a:pt x="2773" y="1"/>
                    <a:pt x="2200" y="128"/>
                    <a:pt x="1651" y="327"/>
                  </a:cubicBezTo>
                  <a:cubicBezTo>
                    <a:pt x="1" y="927"/>
                    <a:pt x="636" y="1964"/>
                    <a:pt x="1235" y="1964"/>
                  </a:cubicBezTo>
                  <a:cubicBezTo>
                    <a:pt x="1282" y="1964"/>
                    <a:pt x="1328" y="1958"/>
                    <a:pt x="1373" y="1944"/>
                  </a:cubicBezTo>
                  <a:cubicBezTo>
                    <a:pt x="2087" y="1738"/>
                    <a:pt x="3166" y="1059"/>
                    <a:pt x="3991" y="1059"/>
                  </a:cubicBezTo>
                  <a:cubicBezTo>
                    <a:pt x="4182" y="1059"/>
                    <a:pt x="4359" y="1095"/>
                    <a:pt x="4516" y="1182"/>
                  </a:cubicBezTo>
                  <a:cubicBezTo>
                    <a:pt x="4610" y="1231"/>
                    <a:pt x="4702" y="1252"/>
                    <a:pt x="4788" y="1252"/>
                  </a:cubicBezTo>
                  <a:cubicBezTo>
                    <a:pt x="5230" y="1252"/>
                    <a:pt x="5507" y="690"/>
                    <a:pt x="5024" y="419"/>
                  </a:cubicBezTo>
                  <a:cubicBezTo>
                    <a:pt x="4476" y="122"/>
                    <a:pt x="3911" y="1"/>
                    <a:pt x="3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1"/>
            <p:cNvSpPr/>
            <p:nvPr/>
          </p:nvSpPr>
          <p:spPr>
            <a:xfrm>
              <a:off x="5888975" y="2093100"/>
              <a:ext cx="131025" cy="47950"/>
            </a:xfrm>
            <a:custGeom>
              <a:avLst/>
              <a:gdLst/>
              <a:ahLst/>
              <a:cxnLst/>
              <a:rect l="l" t="t" r="r" b="b"/>
              <a:pathLst>
                <a:path w="5241" h="1918" extrusionOk="0">
                  <a:moveTo>
                    <a:pt x="2299" y="1"/>
                  </a:moveTo>
                  <a:cubicBezTo>
                    <a:pt x="1957" y="1"/>
                    <a:pt x="1621" y="52"/>
                    <a:pt x="1302" y="168"/>
                  </a:cubicBezTo>
                  <a:cubicBezTo>
                    <a:pt x="0" y="645"/>
                    <a:pt x="695" y="1917"/>
                    <a:pt x="1321" y="1917"/>
                  </a:cubicBezTo>
                  <a:cubicBezTo>
                    <a:pt x="1361" y="1917"/>
                    <a:pt x="1401" y="1912"/>
                    <a:pt x="1441" y="1901"/>
                  </a:cubicBezTo>
                  <a:cubicBezTo>
                    <a:pt x="2102" y="1722"/>
                    <a:pt x="3040" y="1253"/>
                    <a:pt x="3816" y="1253"/>
                  </a:cubicBezTo>
                  <a:cubicBezTo>
                    <a:pt x="4043" y="1253"/>
                    <a:pt x="4256" y="1293"/>
                    <a:pt x="4444" y="1392"/>
                  </a:cubicBezTo>
                  <a:cubicBezTo>
                    <a:pt x="4549" y="1451"/>
                    <a:pt x="4646" y="1476"/>
                    <a:pt x="4731" y="1476"/>
                  </a:cubicBezTo>
                  <a:cubicBezTo>
                    <a:pt x="5110" y="1476"/>
                    <a:pt x="5240" y="968"/>
                    <a:pt x="4768" y="722"/>
                  </a:cubicBezTo>
                  <a:cubicBezTo>
                    <a:pt x="3985" y="298"/>
                    <a:pt x="3121" y="1"/>
                    <a:pt x="22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1"/>
            <p:cNvSpPr/>
            <p:nvPr/>
          </p:nvSpPr>
          <p:spPr>
            <a:xfrm>
              <a:off x="5879300" y="2186700"/>
              <a:ext cx="128125" cy="38000"/>
            </a:xfrm>
            <a:custGeom>
              <a:avLst/>
              <a:gdLst/>
              <a:ahLst/>
              <a:cxnLst/>
              <a:rect l="l" t="t" r="r" b="b"/>
              <a:pathLst>
                <a:path w="5125" h="1520" extrusionOk="0">
                  <a:moveTo>
                    <a:pt x="3589" y="0"/>
                  </a:moveTo>
                  <a:cubicBezTo>
                    <a:pt x="2575" y="0"/>
                    <a:pt x="1362" y="520"/>
                    <a:pt x="534" y="744"/>
                  </a:cubicBezTo>
                  <a:cubicBezTo>
                    <a:pt x="0" y="902"/>
                    <a:pt x="75" y="1365"/>
                    <a:pt x="514" y="1365"/>
                  </a:cubicBezTo>
                  <a:cubicBezTo>
                    <a:pt x="587" y="1365"/>
                    <a:pt x="672" y="1352"/>
                    <a:pt x="765" y="1322"/>
                  </a:cubicBezTo>
                  <a:cubicBezTo>
                    <a:pt x="1178" y="1210"/>
                    <a:pt x="1704" y="1131"/>
                    <a:pt x="2232" y="1131"/>
                  </a:cubicBezTo>
                  <a:cubicBezTo>
                    <a:pt x="2796" y="1131"/>
                    <a:pt x="3362" y="1222"/>
                    <a:pt x="3792" y="1460"/>
                  </a:cubicBezTo>
                  <a:cubicBezTo>
                    <a:pt x="3865" y="1502"/>
                    <a:pt x="3943" y="1520"/>
                    <a:pt x="4021" y="1520"/>
                  </a:cubicBezTo>
                  <a:cubicBezTo>
                    <a:pt x="4558" y="1520"/>
                    <a:pt x="5125" y="657"/>
                    <a:pt x="4600" y="375"/>
                  </a:cubicBezTo>
                  <a:lnTo>
                    <a:pt x="4531" y="213"/>
                  </a:lnTo>
                  <a:cubicBezTo>
                    <a:pt x="4255" y="60"/>
                    <a:pt x="3934" y="0"/>
                    <a:pt x="35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1"/>
            <p:cNvSpPr/>
            <p:nvPr/>
          </p:nvSpPr>
          <p:spPr>
            <a:xfrm>
              <a:off x="5724825" y="2214775"/>
              <a:ext cx="125400" cy="53700"/>
            </a:xfrm>
            <a:custGeom>
              <a:avLst/>
              <a:gdLst/>
              <a:ahLst/>
              <a:cxnLst/>
              <a:rect l="l" t="t" r="r" b="b"/>
              <a:pathLst>
                <a:path w="5016" h="2148" extrusionOk="0">
                  <a:moveTo>
                    <a:pt x="1716" y="1"/>
                  </a:moveTo>
                  <a:cubicBezTo>
                    <a:pt x="1626" y="1"/>
                    <a:pt x="1535" y="5"/>
                    <a:pt x="1445" y="14"/>
                  </a:cubicBezTo>
                  <a:cubicBezTo>
                    <a:pt x="0" y="152"/>
                    <a:pt x="468" y="1724"/>
                    <a:pt x="1131" y="1724"/>
                  </a:cubicBezTo>
                  <a:cubicBezTo>
                    <a:pt x="1135" y="1724"/>
                    <a:pt x="1140" y="1724"/>
                    <a:pt x="1145" y="1724"/>
                  </a:cubicBezTo>
                  <a:cubicBezTo>
                    <a:pt x="1632" y="1711"/>
                    <a:pt x="2280" y="1598"/>
                    <a:pt x="2882" y="1598"/>
                  </a:cubicBezTo>
                  <a:cubicBezTo>
                    <a:pt x="3395" y="1598"/>
                    <a:pt x="3876" y="1680"/>
                    <a:pt x="4195" y="1978"/>
                  </a:cubicBezTo>
                  <a:cubicBezTo>
                    <a:pt x="4321" y="2098"/>
                    <a:pt x="4445" y="2148"/>
                    <a:pt x="4552" y="2148"/>
                  </a:cubicBezTo>
                  <a:cubicBezTo>
                    <a:pt x="4856" y="2148"/>
                    <a:pt x="5016" y="1742"/>
                    <a:pt x="4657" y="1400"/>
                  </a:cubicBezTo>
                  <a:cubicBezTo>
                    <a:pt x="3826" y="612"/>
                    <a:pt x="2779" y="1"/>
                    <a:pt x="17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1"/>
            <p:cNvSpPr/>
            <p:nvPr/>
          </p:nvSpPr>
          <p:spPr>
            <a:xfrm>
              <a:off x="5724775" y="2101375"/>
              <a:ext cx="133075" cy="38900"/>
            </a:xfrm>
            <a:custGeom>
              <a:avLst/>
              <a:gdLst/>
              <a:ahLst/>
              <a:cxnLst/>
              <a:rect l="l" t="t" r="r" b="b"/>
              <a:pathLst>
                <a:path w="5323" h="1556" extrusionOk="0">
                  <a:moveTo>
                    <a:pt x="1309" y="1"/>
                  </a:moveTo>
                  <a:cubicBezTo>
                    <a:pt x="729" y="1"/>
                    <a:pt x="0" y="857"/>
                    <a:pt x="500" y="1177"/>
                  </a:cubicBezTo>
                  <a:lnTo>
                    <a:pt x="754" y="1292"/>
                  </a:lnTo>
                  <a:cubicBezTo>
                    <a:pt x="1062" y="1484"/>
                    <a:pt x="1440" y="1556"/>
                    <a:pt x="1850" y="1556"/>
                  </a:cubicBezTo>
                  <a:cubicBezTo>
                    <a:pt x="2823" y="1556"/>
                    <a:pt x="3970" y="1148"/>
                    <a:pt x="4751" y="969"/>
                  </a:cubicBezTo>
                  <a:cubicBezTo>
                    <a:pt x="5323" y="826"/>
                    <a:pt x="5245" y="341"/>
                    <a:pt x="4774" y="341"/>
                  </a:cubicBezTo>
                  <a:cubicBezTo>
                    <a:pt x="4711" y="341"/>
                    <a:pt x="4642" y="349"/>
                    <a:pt x="4566" y="368"/>
                  </a:cubicBezTo>
                  <a:cubicBezTo>
                    <a:pt x="4240" y="439"/>
                    <a:pt x="3843" y="482"/>
                    <a:pt x="3432" y="482"/>
                  </a:cubicBezTo>
                  <a:cubicBezTo>
                    <a:pt x="2766" y="482"/>
                    <a:pt x="2063" y="368"/>
                    <a:pt x="1563" y="68"/>
                  </a:cubicBezTo>
                  <a:cubicBezTo>
                    <a:pt x="1485" y="21"/>
                    <a:pt x="1399" y="1"/>
                    <a:pt x="1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1"/>
            <p:cNvSpPr/>
            <p:nvPr/>
          </p:nvSpPr>
          <p:spPr>
            <a:xfrm>
              <a:off x="5600725" y="2018675"/>
              <a:ext cx="128850" cy="40550"/>
            </a:xfrm>
            <a:custGeom>
              <a:avLst/>
              <a:gdLst/>
              <a:ahLst/>
              <a:cxnLst/>
              <a:rect l="l" t="t" r="r" b="b"/>
              <a:pathLst>
                <a:path w="5154" h="1622" extrusionOk="0">
                  <a:moveTo>
                    <a:pt x="3438" y="0"/>
                  </a:moveTo>
                  <a:cubicBezTo>
                    <a:pt x="2490" y="0"/>
                    <a:pt x="1406" y="474"/>
                    <a:pt x="587" y="696"/>
                  </a:cubicBezTo>
                  <a:cubicBezTo>
                    <a:pt x="0" y="864"/>
                    <a:pt x="403" y="1622"/>
                    <a:pt x="949" y="1622"/>
                  </a:cubicBezTo>
                  <a:cubicBezTo>
                    <a:pt x="1004" y="1622"/>
                    <a:pt x="1061" y="1614"/>
                    <a:pt x="1119" y="1597"/>
                  </a:cubicBezTo>
                  <a:cubicBezTo>
                    <a:pt x="1708" y="1442"/>
                    <a:pt x="2350" y="1214"/>
                    <a:pt x="2960" y="1214"/>
                  </a:cubicBezTo>
                  <a:cubicBezTo>
                    <a:pt x="3258" y="1214"/>
                    <a:pt x="3549" y="1268"/>
                    <a:pt x="3822" y="1412"/>
                  </a:cubicBezTo>
                  <a:cubicBezTo>
                    <a:pt x="3897" y="1454"/>
                    <a:pt x="3976" y="1473"/>
                    <a:pt x="4055" y="1473"/>
                  </a:cubicBezTo>
                  <a:cubicBezTo>
                    <a:pt x="4591" y="1473"/>
                    <a:pt x="5153" y="631"/>
                    <a:pt x="4630" y="349"/>
                  </a:cubicBezTo>
                  <a:lnTo>
                    <a:pt x="4376" y="211"/>
                  </a:lnTo>
                  <a:cubicBezTo>
                    <a:pt x="4092" y="60"/>
                    <a:pt x="3774" y="0"/>
                    <a:pt x="3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1"/>
            <p:cNvSpPr/>
            <p:nvPr/>
          </p:nvSpPr>
          <p:spPr>
            <a:xfrm>
              <a:off x="5563750" y="2151875"/>
              <a:ext cx="137675" cy="49325"/>
            </a:xfrm>
            <a:custGeom>
              <a:avLst/>
              <a:gdLst/>
              <a:ahLst/>
              <a:cxnLst/>
              <a:rect l="l" t="t" r="r" b="b"/>
              <a:pathLst>
                <a:path w="5507" h="1973" extrusionOk="0">
                  <a:moveTo>
                    <a:pt x="3337" y="0"/>
                  </a:moveTo>
                  <a:cubicBezTo>
                    <a:pt x="2765" y="0"/>
                    <a:pt x="2193" y="127"/>
                    <a:pt x="1650" y="335"/>
                  </a:cubicBezTo>
                  <a:cubicBezTo>
                    <a:pt x="1" y="935"/>
                    <a:pt x="636" y="1972"/>
                    <a:pt x="1253" y="1972"/>
                  </a:cubicBezTo>
                  <a:cubicBezTo>
                    <a:pt x="1301" y="1972"/>
                    <a:pt x="1349" y="1966"/>
                    <a:pt x="1396" y="1952"/>
                  </a:cubicBezTo>
                  <a:cubicBezTo>
                    <a:pt x="2091" y="1746"/>
                    <a:pt x="3181" y="1067"/>
                    <a:pt x="4000" y="1067"/>
                  </a:cubicBezTo>
                  <a:cubicBezTo>
                    <a:pt x="4189" y="1067"/>
                    <a:pt x="4364" y="1103"/>
                    <a:pt x="4515" y="1190"/>
                  </a:cubicBezTo>
                  <a:cubicBezTo>
                    <a:pt x="4609" y="1239"/>
                    <a:pt x="4702" y="1260"/>
                    <a:pt x="4788" y="1260"/>
                  </a:cubicBezTo>
                  <a:cubicBezTo>
                    <a:pt x="5230" y="1260"/>
                    <a:pt x="5507" y="698"/>
                    <a:pt x="5024" y="428"/>
                  </a:cubicBezTo>
                  <a:cubicBezTo>
                    <a:pt x="4481" y="127"/>
                    <a:pt x="3909" y="0"/>
                    <a:pt x="3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1"/>
            <p:cNvSpPr/>
            <p:nvPr/>
          </p:nvSpPr>
          <p:spPr>
            <a:xfrm>
              <a:off x="5608175" y="2305350"/>
              <a:ext cx="137150" cy="48900"/>
            </a:xfrm>
            <a:custGeom>
              <a:avLst/>
              <a:gdLst/>
              <a:ahLst/>
              <a:cxnLst/>
              <a:rect l="l" t="t" r="r" b="b"/>
              <a:pathLst>
                <a:path w="5486" h="1956" extrusionOk="0">
                  <a:moveTo>
                    <a:pt x="3316" y="1"/>
                  </a:moveTo>
                  <a:cubicBezTo>
                    <a:pt x="2744" y="1"/>
                    <a:pt x="2172" y="122"/>
                    <a:pt x="1629" y="319"/>
                  </a:cubicBezTo>
                  <a:cubicBezTo>
                    <a:pt x="1" y="919"/>
                    <a:pt x="618" y="1956"/>
                    <a:pt x="1232" y="1956"/>
                  </a:cubicBezTo>
                  <a:cubicBezTo>
                    <a:pt x="1280" y="1956"/>
                    <a:pt x="1328" y="1949"/>
                    <a:pt x="1375" y="1936"/>
                  </a:cubicBezTo>
                  <a:cubicBezTo>
                    <a:pt x="2072" y="1747"/>
                    <a:pt x="3168" y="1052"/>
                    <a:pt x="3988" y="1052"/>
                  </a:cubicBezTo>
                  <a:cubicBezTo>
                    <a:pt x="4173" y="1052"/>
                    <a:pt x="4345" y="1088"/>
                    <a:pt x="4494" y="1173"/>
                  </a:cubicBezTo>
                  <a:cubicBezTo>
                    <a:pt x="4588" y="1222"/>
                    <a:pt x="4681" y="1244"/>
                    <a:pt x="4767" y="1244"/>
                  </a:cubicBezTo>
                  <a:cubicBezTo>
                    <a:pt x="5209" y="1244"/>
                    <a:pt x="5486" y="682"/>
                    <a:pt x="5002" y="411"/>
                  </a:cubicBezTo>
                  <a:cubicBezTo>
                    <a:pt x="4460" y="122"/>
                    <a:pt x="3888" y="1"/>
                    <a:pt x="3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1"/>
            <p:cNvSpPr/>
            <p:nvPr/>
          </p:nvSpPr>
          <p:spPr>
            <a:xfrm>
              <a:off x="5714500" y="2420025"/>
              <a:ext cx="130475" cy="47925"/>
            </a:xfrm>
            <a:custGeom>
              <a:avLst/>
              <a:gdLst/>
              <a:ahLst/>
              <a:cxnLst/>
              <a:rect l="l" t="t" r="r" b="b"/>
              <a:pathLst>
                <a:path w="5219" h="1917" extrusionOk="0">
                  <a:moveTo>
                    <a:pt x="2282" y="0"/>
                  </a:moveTo>
                  <a:cubicBezTo>
                    <a:pt x="1937" y="0"/>
                    <a:pt x="1600" y="52"/>
                    <a:pt x="1281" y="167"/>
                  </a:cubicBezTo>
                  <a:cubicBezTo>
                    <a:pt x="1" y="645"/>
                    <a:pt x="697" y="1917"/>
                    <a:pt x="1303" y="1917"/>
                  </a:cubicBezTo>
                  <a:cubicBezTo>
                    <a:pt x="1343" y="1917"/>
                    <a:pt x="1381" y="1912"/>
                    <a:pt x="1419" y="1900"/>
                  </a:cubicBezTo>
                  <a:cubicBezTo>
                    <a:pt x="2096" y="1722"/>
                    <a:pt x="3018" y="1243"/>
                    <a:pt x="3787" y="1243"/>
                  </a:cubicBezTo>
                  <a:cubicBezTo>
                    <a:pt x="4016" y="1243"/>
                    <a:pt x="4232" y="1286"/>
                    <a:pt x="4423" y="1392"/>
                  </a:cubicBezTo>
                  <a:cubicBezTo>
                    <a:pt x="4528" y="1451"/>
                    <a:pt x="4625" y="1476"/>
                    <a:pt x="4709" y="1476"/>
                  </a:cubicBezTo>
                  <a:cubicBezTo>
                    <a:pt x="5088" y="1476"/>
                    <a:pt x="5219" y="968"/>
                    <a:pt x="4746" y="722"/>
                  </a:cubicBezTo>
                  <a:cubicBezTo>
                    <a:pt x="3980" y="298"/>
                    <a:pt x="3109" y="0"/>
                    <a:pt x="2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1"/>
            <p:cNvSpPr/>
            <p:nvPr/>
          </p:nvSpPr>
          <p:spPr>
            <a:xfrm>
              <a:off x="5704150" y="2513625"/>
              <a:ext cx="128350" cy="38000"/>
            </a:xfrm>
            <a:custGeom>
              <a:avLst/>
              <a:gdLst/>
              <a:ahLst/>
              <a:cxnLst/>
              <a:rect l="l" t="t" r="r" b="b"/>
              <a:pathLst>
                <a:path w="5134" h="1520" extrusionOk="0">
                  <a:moveTo>
                    <a:pt x="3611" y="0"/>
                  </a:moveTo>
                  <a:cubicBezTo>
                    <a:pt x="2593" y="0"/>
                    <a:pt x="1391" y="525"/>
                    <a:pt x="563" y="767"/>
                  </a:cubicBezTo>
                  <a:cubicBezTo>
                    <a:pt x="1" y="908"/>
                    <a:pt x="101" y="1380"/>
                    <a:pt x="562" y="1380"/>
                  </a:cubicBezTo>
                  <a:cubicBezTo>
                    <a:pt x="631" y="1380"/>
                    <a:pt x="709" y="1369"/>
                    <a:pt x="794" y="1345"/>
                  </a:cubicBezTo>
                  <a:cubicBezTo>
                    <a:pt x="1214" y="1220"/>
                    <a:pt x="1752" y="1134"/>
                    <a:pt x="2289" y="1134"/>
                  </a:cubicBezTo>
                  <a:cubicBezTo>
                    <a:pt x="2844" y="1134"/>
                    <a:pt x="3398" y="1225"/>
                    <a:pt x="3820" y="1460"/>
                  </a:cubicBezTo>
                  <a:cubicBezTo>
                    <a:pt x="3894" y="1501"/>
                    <a:pt x="3971" y="1520"/>
                    <a:pt x="4049" y="1520"/>
                  </a:cubicBezTo>
                  <a:cubicBezTo>
                    <a:pt x="4581" y="1520"/>
                    <a:pt x="5133" y="657"/>
                    <a:pt x="4629" y="374"/>
                  </a:cubicBezTo>
                  <a:lnTo>
                    <a:pt x="4560" y="212"/>
                  </a:lnTo>
                  <a:cubicBezTo>
                    <a:pt x="4279" y="60"/>
                    <a:pt x="3956" y="0"/>
                    <a:pt x="3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1"/>
            <p:cNvSpPr/>
            <p:nvPr/>
          </p:nvSpPr>
          <p:spPr>
            <a:xfrm>
              <a:off x="5550400" y="2541700"/>
              <a:ext cx="125975" cy="53700"/>
            </a:xfrm>
            <a:custGeom>
              <a:avLst/>
              <a:gdLst/>
              <a:ahLst/>
              <a:cxnLst/>
              <a:rect l="l" t="t" r="r" b="b"/>
              <a:pathLst>
                <a:path w="5039" h="2148" extrusionOk="0">
                  <a:moveTo>
                    <a:pt x="1708" y="1"/>
                  </a:moveTo>
                  <a:cubicBezTo>
                    <a:pt x="1620" y="1"/>
                    <a:pt x="1533" y="5"/>
                    <a:pt x="1445" y="14"/>
                  </a:cubicBezTo>
                  <a:cubicBezTo>
                    <a:pt x="0" y="151"/>
                    <a:pt x="468" y="1724"/>
                    <a:pt x="1130" y="1724"/>
                  </a:cubicBezTo>
                  <a:cubicBezTo>
                    <a:pt x="1135" y="1724"/>
                    <a:pt x="1140" y="1723"/>
                    <a:pt x="1145" y="1723"/>
                  </a:cubicBezTo>
                  <a:cubicBezTo>
                    <a:pt x="1631" y="1711"/>
                    <a:pt x="2279" y="1597"/>
                    <a:pt x="2882" y="1597"/>
                  </a:cubicBezTo>
                  <a:cubicBezTo>
                    <a:pt x="3395" y="1597"/>
                    <a:pt x="3876" y="1680"/>
                    <a:pt x="4194" y="1977"/>
                  </a:cubicBezTo>
                  <a:cubicBezTo>
                    <a:pt x="4320" y="2097"/>
                    <a:pt x="4446" y="2147"/>
                    <a:pt x="4555" y="2147"/>
                  </a:cubicBezTo>
                  <a:cubicBezTo>
                    <a:pt x="4866" y="2147"/>
                    <a:pt x="5039" y="1742"/>
                    <a:pt x="4680" y="1400"/>
                  </a:cubicBezTo>
                  <a:lnTo>
                    <a:pt x="4657" y="1400"/>
                  </a:lnTo>
                  <a:cubicBezTo>
                    <a:pt x="3824" y="631"/>
                    <a:pt x="2774" y="1"/>
                    <a:pt x="17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1"/>
            <p:cNvSpPr/>
            <p:nvPr/>
          </p:nvSpPr>
          <p:spPr>
            <a:xfrm>
              <a:off x="5550250" y="2428300"/>
              <a:ext cx="133175" cy="38900"/>
            </a:xfrm>
            <a:custGeom>
              <a:avLst/>
              <a:gdLst/>
              <a:ahLst/>
              <a:cxnLst/>
              <a:rect l="l" t="t" r="r" b="b"/>
              <a:pathLst>
                <a:path w="5327" h="1556" extrusionOk="0">
                  <a:moveTo>
                    <a:pt x="1290" y="0"/>
                  </a:moveTo>
                  <a:cubicBezTo>
                    <a:pt x="715" y="0"/>
                    <a:pt x="1" y="857"/>
                    <a:pt x="481" y="1177"/>
                  </a:cubicBezTo>
                  <a:lnTo>
                    <a:pt x="735" y="1292"/>
                  </a:lnTo>
                  <a:cubicBezTo>
                    <a:pt x="1049" y="1483"/>
                    <a:pt x="1431" y="1556"/>
                    <a:pt x="1841" y="1556"/>
                  </a:cubicBezTo>
                  <a:cubicBezTo>
                    <a:pt x="2817" y="1556"/>
                    <a:pt x="3958" y="1148"/>
                    <a:pt x="4755" y="969"/>
                  </a:cubicBezTo>
                  <a:cubicBezTo>
                    <a:pt x="5326" y="826"/>
                    <a:pt x="5249" y="340"/>
                    <a:pt x="4777" y="340"/>
                  </a:cubicBezTo>
                  <a:cubicBezTo>
                    <a:pt x="4715" y="340"/>
                    <a:pt x="4646" y="349"/>
                    <a:pt x="4570" y="368"/>
                  </a:cubicBezTo>
                  <a:cubicBezTo>
                    <a:pt x="4244" y="438"/>
                    <a:pt x="3844" y="482"/>
                    <a:pt x="3428" y="482"/>
                  </a:cubicBezTo>
                  <a:cubicBezTo>
                    <a:pt x="2756" y="482"/>
                    <a:pt x="2044" y="368"/>
                    <a:pt x="1544" y="68"/>
                  </a:cubicBezTo>
                  <a:cubicBezTo>
                    <a:pt x="1466" y="21"/>
                    <a:pt x="138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1"/>
            <p:cNvSpPr/>
            <p:nvPr/>
          </p:nvSpPr>
          <p:spPr>
            <a:xfrm>
              <a:off x="5426100" y="2345825"/>
              <a:ext cx="128525" cy="40750"/>
            </a:xfrm>
            <a:custGeom>
              <a:avLst/>
              <a:gdLst/>
              <a:ahLst/>
              <a:cxnLst/>
              <a:rect l="l" t="t" r="r" b="b"/>
              <a:pathLst>
                <a:path w="5141" h="1630" extrusionOk="0">
                  <a:moveTo>
                    <a:pt x="3418" y="0"/>
                  </a:moveTo>
                  <a:cubicBezTo>
                    <a:pt x="2477" y="0"/>
                    <a:pt x="1406" y="467"/>
                    <a:pt x="595" y="687"/>
                  </a:cubicBezTo>
                  <a:cubicBezTo>
                    <a:pt x="1" y="856"/>
                    <a:pt x="420" y="1630"/>
                    <a:pt x="976" y="1630"/>
                  </a:cubicBezTo>
                  <a:cubicBezTo>
                    <a:pt x="1025" y="1630"/>
                    <a:pt x="1075" y="1624"/>
                    <a:pt x="1126" y="1611"/>
                  </a:cubicBezTo>
                  <a:cubicBezTo>
                    <a:pt x="1718" y="1439"/>
                    <a:pt x="2363" y="1205"/>
                    <a:pt x="2975" y="1205"/>
                  </a:cubicBezTo>
                  <a:cubicBezTo>
                    <a:pt x="3270" y="1205"/>
                    <a:pt x="3559" y="1260"/>
                    <a:pt x="3830" y="1403"/>
                  </a:cubicBezTo>
                  <a:cubicBezTo>
                    <a:pt x="3904" y="1445"/>
                    <a:pt x="3983" y="1463"/>
                    <a:pt x="4062" y="1463"/>
                  </a:cubicBezTo>
                  <a:cubicBezTo>
                    <a:pt x="4593" y="1463"/>
                    <a:pt x="5141" y="622"/>
                    <a:pt x="4638" y="340"/>
                  </a:cubicBezTo>
                  <a:lnTo>
                    <a:pt x="4384" y="224"/>
                  </a:lnTo>
                  <a:cubicBezTo>
                    <a:pt x="4092" y="63"/>
                    <a:pt x="3764" y="0"/>
                    <a:pt x="3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1"/>
            <p:cNvSpPr/>
            <p:nvPr/>
          </p:nvSpPr>
          <p:spPr>
            <a:xfrm>
              <a:off x="5389325" y="2479000"/>
              <a:ext cx="137525" cy="49100"/>
            </a:xfrm>
            <a:custGeom>
              <a:avLst/>
              <a:gdLst/>
              <a:ahLst/>
              <a:cxnLst/>
              <a:rect l="l" t="t" r="r" b="b"/>
              <a:pathLst>
                <a:path w="5501" h="1964" extrusionOk="0">
                  <a:moveTo>
                    <a:pt x="3348" y="0"/>
                  </a:moveTo>
                  <a:cubicBezTo>
                    <a:pt x="2772" y="0"/>
                    <a:pt x="2199" y="128"/>
                    <a:pt x="1650" y="327"/>
                  </a:cubicBezTo>
                  <a:cubicBezTo>
                    <a:pt x="0" y="927"/>
                    <a:pt x="636" y="1964"/>
                    <a:pt x="1234" y="1964"/>
                  </a:cubicBezTo>
                  <a:cubicBezTo>
                    <a:pt x="1281" y="1964"/>
                    <a:pt x="1328" y="1957"/>
                    <a:pt x="1373" y="1944"/>
                  </a:cubicBezTo>
                  <a:cubicBezTo>
                    <a:pt x="2093" y="1736"/>
                    <a:pt x="3185" y="1046"/>
                    <a:pt x="4014" y="1046"/>
                  </a:cubicBezTo>
                  <a:cubicBezTo>
                    <a:pt x="4196" y="1046"/>
                    <a:pt x="4365" y="1079"/>
                    <a:pt x="4515" y="1159"/>
                  </a:cubicBezTo>
                  <a:cubicBezTo>
                    <a:pt x="4615" y="1214"/>
                    <a:pt x="4713" y="1239"/>
                    <a:pt x="4803" y="1239"/>
                  </a:cubicBezTo>
                  <a:cubicBezTo>
                    <a:pt x="5236" y="1239"/>
                    <a:pt x="5501" y="687"/>
                    <a:pt x="5023" y="419"/>
                  </a:cubicBezTo>
                  <a:cubicBezTo>
                    <a:pt x="4475" y="122"/>
                    <a:pt x="3910" y="0"/>
                    <a:pt x="3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1"/>
            <p:cNvSpPr/>
            <p:nvPr/>
          </p:nvSpPr>
          <p:spPr>
            <a:xfrm>
              <a:off x="3223025" y="3977350"/>
              <a:ext cx="437250" cy="544750"/>
            </a:xfrm>
            <a:custGeom>
              <a:avLst/>
              <a:gdLst/>
              <a:ahLst/>
              <a:cxnLst/>
              <a:rect l="l" t="t" r="r" b="b"/>
              <a:pathLst>
                <a:path w="17490" h="21790" extrusionOk="0">
                  <a:moveTo>
                    <a:pt x="9635" y="0"/>
                  </a:moveTo>
                  <a:cubicBezTo>
                    <a:pt x="8710" y="0"/>
                    <a:pt x="6654" y="1571"/>
                    <a:pt x="4228" y="7370"/>
                  </a:cubicBezTo>
                  <a:cubicBezTo>
                    <a:pt x="1802" y="13169"/>
                    <a:pt x="0" y="20354"/>
                    <a:pt x="1479" y="20863"/>
                  </a:cubicBezTo>
                  <a:cubicBezTo>
                    <a:pt x="2406" y="21176"/>
                    <a:pt x="7897" y="21789"/>
                    <a:pt x="12087" y="21789"/>
                  </a:cubicBezTo>
                  <a:cubicBezTo>
                    <a:pt x="14688" y="21789"/>
                    <a:pt x="16787" y="21553"/>
                    <a:pt x="16982" y="20863"/>
                  </a:cubicBezTo>
                  <a:cubicBezTo>
                    <a:pt x="17490" y="19061"/>
                    <a:pt x="14925" y="9473"/>
                    <a:pt x="13863" y="6654"/>
                  </a:cubicBezTo>
                  <a:cubicBezTo>
                    <a:pt x="12800" y="3812"/>
                    <a:pt x="10882" y="0"/>
                    <a:pt x="9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1"/>
            <p:cNvSpPr/>
            <p:nvPr/>
          </p:nvSpPr>
          <p:spPr>
            <a:xfrm>
              <a:off x="3325250" y="4080075"/>
              <a:ext cx="401450" cy="512175"/>
            </a:xfrm>
            <a:custGeom>
              <a:avLst/>
              <a:gdLst/>
              <a:ahLst/>
              <a:cxnLst/>
              <a:rect l="l" t="t" r="r" b="b"/>
              <a:pathLst>
                <a:path w="16058" h="20487" extrusionOk="0">
                  <a:moveTo>
                    <a:pt x="10256" y="806"/>
                  </a:moveTo>
                  <a:cubicBezTo>
                    <a:pt x="11139" y="1275"/>
                    <a:pt x="11691" y="3160"/>
                    <a:pt x="11968" y="3885"/>
                  </a:cubicBezTo>
                  <a:cubicBezTo>
                    <a:pt x="12430" y="5063"/>
                    <a:pt x="12777" y="6265"/>
                    <a:pt x="13054" y="7489"/>
                  </a:cubicBezTo>
                  <a:cubicBezTo>
                    <a:pt x="13563" y="9823"/>
                    <a:pt x="13932" y="12179"/>
                    <a:pt x="14209" y="14559"/>
                  </a:cubicBezTo>
                  <a:cubicBezTo>
                    <a:pt x="14348" y="15645"/>
                    <a:pt x="14440" y="16754"/>
                    <a:pt x="14487" y="17863"/>
                  </a:cubicBezTo>
                  <a:cubicBezTo>
                    <a:pt x="14487" y="18186"/>
                    <a:pt x="14625" y="19388"/>
                    <a:pt x="14302" y="19619"/>
                  </a:cubicBezTo>
                  <a:cubicBezTo>
                    <a:pt x="14182" y="19706"/>
                    <a:pt x="13870" y="19731"/>
                    <a:pt x="13528" y="19731"/>
                  </a:cubicBezTo>
                  <a:cubicBezTo>
                    <a:pt x="13148" y="19731"/>
                    <a:pt x="12731" y="19700"/>
                    <a:pt x="12500" y="19688"/>
                  </a:cubicBezTo>
                  <a:cubicBezTo>
                    <a:pt x="11391" y="19619"/>
                    <a:pt x="10305" y="19480"/>
                    <a:pt x="9219" y="19341"/>
                  </a:cubicBezTo>
                  <a:cubicBezTo>
                    <a:pt x="7232" y="19041"/>
                    <a:pt x="5245" y="18694"/>
                    <a:pt x="3305" y="18209"/>
                  </a:cubicBezTo>
                  <a:cubicBezTo>
                    <a:pt x="2935" y="18117"/>
                    <a:pt x="2196" y="18048"/>
                    <a:pt x="1895" y="17770"/>
                  </a:cubicBezTo>
                  <a:cubicBezTo>
                    <a:pt x="1318" y="17193"/>
                    <a:pt x="1988" y="15437"/>
                    <a:pt x="2149" y="14813"/>
                  </a:cubicBezTo>
                  <a:cubicBezTo>
                    <a:pt x="3027" y="11717"/>
                    <a:pt x="4460" y="8737"/>
                    <a:pt x="6031" y="5941"/>
                  </a:cubicBezTo>
                  <a:cubicBezTo>
                    <a:pt x="6793" y="4532"/>
                    <a:pt x="7694" y="3238"/>
                    <a:pt x="8734" y="2037"/>
                  </a:cubicBezTo>
                  <a:cubicBezTo>
                    <a:pt x="9034" y="1667"/>
                    <a:pt x="9381" y="1344"/>
                    <a:pt x="9774" y="1066"/>
                  </a:cubicBezTo>
                  <a:cubicBezTo>
                    <a:pt x="9866" y="1005"/>
                    <a:pt x="10164" y="881"/>
                    <a:pt x="10256" y="806"/>
                  </a:cubicBezTo>
                  <a:close/>
                  <a:moveTo>
                    <a:pt x="10713" y="0"/>
                  </a:moveTo>
                  <a:cubicBezTo>
                    <a:pt x="9327" y="0"/>
                    <a:pt x="8240" y="938"/>
                    <a:pt x="7348" y="1898"/>
                  </a:cubicBezTo>
                  <a:cubicBezTo>
                    <a:pt x="5153" y="4255"/>
                    <a:pt x="3697" y="7351"/>
                    <a:pt x="2380" y="10262"/>
                  </a:cubicBezTo>
                  <a:cubicBezTo>
                    <a:pt x="1410" y="12387"/>
                    <a:pt x="1" y="15206"/>
                    <a:pt x="232" y="17632"/>
                  </a:cubicBezTo>
                  <a:cubicBezTo>
                    <a:pt x="347" y="18787"/>
                    <a:pt x="2219" y="18902"/>
                    <a:pt x="3073" y="19087"/>
                  </a:cubicBezTo>
                  <a:cubicBezTo>
                    <a:pt x="5130" y="19549"/>
                    <a:pt x="7232" y="19919"/>
                    <a:pt x="9335" y="20196"/>
                  </a:cubicBezTo>
                  <a:cubicBezTo>
                    <a:pt x="10401" y="20328"/>
                    <a:pt x="11551" y="20487"/>
                    <a:pt x="12678" y="20487"/>
                  </a:cubicBezTo>
                  <a:cubicBezTo>
                    <a:pt x="13334" y="20487"/>
                    <a:pt x="13982" y="20433"/>
                    <a:pt x="14602" y="20289"/>
                  </a:cubicBezTo>
                  <a:cubicBezTo>
                    <a:pt x="16058" y="19965"/>
                    <a:pt x="16011" y="18926"/>
                    <a:pt x="15988" y="17632"/>
                  </a:cubicBezTo>
                  <a:cubicBezTo>
                    <a:pt x="15942" y="15183"/>
                    <a:pt x="15549" y="12711"/>
                    <a:pt x="15157" y="10308"/>
                  </a:cubicBezTo>
                  <a:cubicBezTo>
                    <a:pt x="14879" y="8436"/>
                    <a:pt x="14440" y="6565"/>
                    <a:pt x="13886" y="4740"/>
                  </a:cubicBezTo>
                  <a:cubicBezTo>
                    <a:pt x="13458" y="3435"/>
                    <a:pt x="12724" y="573"/>
                    <a:pt x="11148" y="62"/>
                  </a:cubicBezTo>
                  <a:lnTo>
                    <a:pt x="11148" y="62"/>
                  </a:lnTo>
                  <a:cubicBezTo>
                    <a:pt x="11086" y="34"/>
                    <a:pt x="10992" y="13"/>
                    <a:pt x="10859" y="4"/>
                  </a:cubicBezTo>
                  <a:cubicBezTo>
                    <a:pt x="10810" y="1"/>
                    <a:pt x="10761" y="0"/>
                    <a:pt x="10713" y="0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1"/>
            <p:cNvSpPr/>
            <p:nvPr/>
          </p:nvSpPr>
          <p:spPr>
            <a:xfrm>
              <a:off x="2416275" y="3828900"/>
              <a:ext cx="141400" cy="106475"/>
            </a:xfrm>
            <a:custGeom>
              <a:avLst/>
              <a:gdLst/>
              <a:ahLst/>
              <a:cxnLst/>
              <a:rect l="l" t="t" r="r" b="b"/>
              <a:pathLst>
                <a:path w="5656" h="4259" extrusionOk="0">
                  <a:moveTo>
                    <a:pt x="2790" y="1"/>
                  </a:moveTo>
                  <a:cubicBezTo>
                    <a:pt x="1104" y="1"/>
                    <a:pt x="341" y="2057"/>
                    <a:pt x="64" y="3443"/>
                  </a:cubicBezTo>
                  <a:cubicBezTo>
                    <a:pt x="1" y="3696"/>
                    <a:pt x="316" y="3981"/>
                    <a:pt x="551" y="3981"/>
                  </a:cubicBezTo>
                  <a:cubicBezTo>
                    <a:pt x="659" y="3981"/>
                    <a:pt x="751" y="3920"/>
                    <a:pt x="780" y="3766"/>
                  </a:cubicBezTo>
                  <a:cubicBezTo>
                    <a:pt x="988" y="2773"/>
                    <a:pt x="1404" y="1664"/>
                    <a:pt x="2236" y="1017"/>
                  </a:cubicBezTo>
                  <a:cubicBezTo>
                    <a:pt x="2476" y="824"/>
                    <a:pt x="2725" y="742"/>
                    <a:pt x="2968" y="742"/>
                  </a:cubicBezTo>
                  <a:cubicBezTo>
                    <a:pt x="3684" y="742"/>
                    <a:pt x="4351" y="1453"/>
                    <a:pt x="4592" y="2126"/>
                  </a:cubicBezTo>
                  <a:cubicBezTo>
                    <a:pt x="4754" y="2634"/>
                    <a:pt x="4800" y="3166"/>
                    <a:pt x="4754" y="3720"/>
                  </a:cubicBezTo>
                  <a:cubicBezTo>
                    <a:pt x="4722" y="3973"/>
                    <a:pt x="5058" y="4258"/>
                    <a:pt x="5288" y="4258"/>
                  </a:cubicBezTo>
                  <a:cubicBezTo>
                    <a:pt x="5395" y="4258"/>
                    <a:pt x="5479" y="4197"/>
                    <a:pt x="5493" y="4044"/>
                  </a:cubicBezTo>
                  <a:cubicBezTo>
                    <a:pt x="5655" y="2380"/>
                    <a:pt x="4800" y="24"/>
                    <a:pt x="2790" y="1"/>
                  </a:cubicBezTo>
                  <a:close/>
                </a:path>
              </a:pathLst>
            </a:custGeom>
            <a:solidFill>
              <a:srgbClr val="14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1"/>
            <p:cNvSpPr/>
            <p:nvPr/>
          </p:nvSpPr>
          <p:spPr>
            <a:xfrm>
              <a:off x="2573825" y="3704525"/>
              <a:ext cx="165775" cy="145950"/>
            </a:xfrm>
            <a:custGeom>
              <a:avLst/>
              <a:gdLst/>
              <a:ahLst/>
              <a:cxnLst/>
              <a:rect l="l" t="t" r="r" b="b"/>
              <a:pathLst>
                <a:path w="6631" h="5838" extrusionOk="0">
                  <a:moveTo>
                    <a:pt x="3445" y="0"/>
                  </a:moveTo>
                  <a:cubicBezTo>
                    <a:pt x="2119" y="0"/>
                    <a:pt x="862" y="1082"/>
                    <a:pt x="162" y="2226"/>
                  </a:cubicBezTo>
                  <a:cubicBezTo>
                    <a:pt x="1" y="2459"/>
                    <a:pt x="367" y="2845"/>
                    <a:pt x="648" y="2845"/>
                  </a:cubicBezTo>
                  <a:cubicBezTo>
                    <a:pt x="729" y="2845"/>
                    <a:pt x="803" y="2812"/>
                    <a:pt x="855" y="2734"/>
                  </a:cubicBezTo>
                  <a:cubicBezTo>
                    <a:pt x="1451" y="1767"/>
                    <a:pt x="2506" y="745"/>
                    <a:pt x="3693" y="745"/>
                  </a:cubicBezTo>
                  <a:cubicBezTo>
                    <a:pt x="3839" y="745"/>
                    <a:pt x="3986" y="761"/>
                    <a:pt x="4136" y="794"/>
                  </a:cubicBezTo>
                  <a:cubicBezTo>
                    <a:pt x="6146" y="1210"/>
                    <a:pt x="5660" y="3867"/>
                    <a:pt x="5013" y="5207"/>
                  </a:cubicBezTo>
                  <a:cubicBezTo>
                    <a:pt x="4890" y="5454"/>
                    <a:pt x="5240" y="5837"/>
                    <a:pt x="5494" y="5837"/>
                  </a:cubicBezTo>
                  <a:cubicBezTo>
                    <a:pt x="5571" y="5837"/>
                    <a:pt x="5640" y="5801"/>
                    <a:pt x="5683" y="5715"/>
                  </a:cubicBezTo>
                  <a:cubicBezTo>
                    <a:pt x="6561" y="3936"/>
                    <a:pt x="6631" y="1649"/>
                    <a:pt x="4852" y="447"/>
                  </a:cubicBezTo>
                  <a:cubicBezTo>
                    <a:pt x="4388" y="134"/>
                    <a:pt x="3912" y="0"/>
                    <a:pt x="3445" y="0"/>
                  </a:cubicBezTo>
                  <a:close/>
                </a:path>
              </a:pathLst>
            </a:custGeom>
            <a:solidFill>
              <a:srgbClr val="14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1"/>
            <p:cNvSpPr/>
            <p:nvPr/>
          </p:nvSpPr>
          <p:spPr>
            <a:xfrm>
              <a:off x="2698425" y="3966875"/>
              <a:ext cx="139950" cy="125225"/>
            </a:xfrm>
            <a:custGeom>
              <a:avLst/>
              <a:gdLst/>
              <a:ahLst/>
              <a:cxnLst/>
              <a:rect l="l" t="t" r="r" b="b"/>
              <a:pathLst>
                <a:path w="5598" h="5009" extrusionOk="0">
                  <a:moveTo>
                    <a:pt x="2917" y="1"/>
                  </a:moveTo>
                  <a:cubicBezTo>
                    <a:pt x="1939" y="1"/>
                    <a:pt x="938" y="596"/>
                    <a:pt x="214" y="1274"/>
                  </a:cubicBezTo>
                  <a:cubicBezTo>
                    <a:pt x="1" y="1468"/>
                    <a:pt x="391" y="1956"/>
                    <a:pt x="672" y="1956"/>
                  </a:cubicBezTo>
                  <a:cubicBezTo>
                    <a:pt x="725" y="1956"/>
                    <a:pt x="774" y="1938"/>
                    <a:pt x="815" y="1898"/>
                  </a:cubicBezTo>
                  <a:lnTo>
                    <a:pt x="792" y="1898"/>
                  </a:lnTo>
                  <a:cubicBezTo>
                    <a:pt x="1409" y="1320"/>
                    <a:pt x="2335" y="691"/>
                    <a:pt x="3245" y="691"/>
                  </a:cubicBezTo>
                  <a:cubicBezTo>
                    <a:pt x="3391" y="691"/>
                    <a:pt x="3536" y="708"/>
                    <a:pt x="3680" y="743"/>
                  </a:cubicBezTo>
                  <a:cubicBezTo>
                    <a:pt x="5066" y="1066"/>
                    <a:pt x="4234" y="3538"/>
                    <a:pt x="3842" y="4370"/>
                  </a:cubicBezTo>
                  <a:cubicBezTo>
                    <a:pt x="3733" y="4605"/>
                    <a:pt x="4105" y="5009"/>
                    <a:pt x="4349" y="5009"/>
                  </a:cubicBezTo>
                  <a:cubicBezTo>
                    <a:pt x="4418" y="5009"/>
                    <a:pt x="4476" y="4977"/>
                    <a:pt x="4512" y="4901"/>
                  </a:cubicBezTo>
                  <a:cubicBezTo>
                    <a:pt x="5089" y="3631"/>
                    <a:pt x="5597" y="1551"/>
                    <a:pt x="4327" y="512"/>
                  </a:cubicBezTo>
                  <a:cubicBezTo>
                    <a:pt x="3888" y="150"/>
                    <a:pt x="3405" y="1"/>
                    <a:pt x="2917" y="1"/>
                  </a:cubicBezTo>
                  <a:close/>
                </a:path>
              </a:pathLst>
            </a:custGeom>
            <a:solidFill>
              <a:srgbClr val="14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1"/>
            <p:cNvSpPr/>
            <p:nvPr/>
          </p:nvSpPr>
          <p:spPr>
            <a:xfrm>
              <a:off x="2825900" y="3821150"/>
              <a:ext cx="125675" cy="112000"/>
            </a:xfrm>
            <a:custGeom>
              <a:avLst/>
              <a:gdLst/>
              <a:ahLst/>
              <a:cxnLst/>
              <a:rect l="l" t="t" r="r" b="b"/>
              <a:pathLst>
                <a:path w="5027" h="4480" extrusionOk="0">
                  <a:moveTo>
                    <a:pt x="2383" y="0"/>
                  </a:moveTo>
                  <a:cubicBezTo>
                    <a:pt x="1440" y="0"/>
                    <a:pt x="515" y="617"/>
                    <a:pt x="106" y="1604"/>
                  </a:cubicBezTo>
                  <a:cubicBezTo>
                    <a:pt x="1" y="1867"/>
                    <a:pt x="359" y="2248"/>
                    <a:pt x="609" y="2248"/>
                  </a:cubicBezTo>
                  <a:cubicBezTo>
                    <a:pt x="690" y="2248"/>
                    <a:pt x="759" y="2208"/>
                    <a:pt x="799" y="2113"/>
                  </a:cubicBezTo>
                  <a:cubicBezTo>
                    <a:pt x="1111" y="1348"/>
                    <a:pt x="1823" y="731"/>
                    <a:pt x="2587" y="731"/>
                  </a:cubicBezTo>
                  <a:cubicBezTo>
                    <a:pt x="2955" y="731"/>
                    <a:pt x="3334" y="874"/>
                    <a:pt x="3687" y="1212"/>
                  </a:cubicBezTo>
                  <a:cubicBezTo>
                    <a:pt x="4357" y="1858"/>
                    <a:pt x="3594" y="3198"/>
                    <a:pt x="3132" y="3776"/>
                  </a:cubicBezTo>
                  <a:cubicBezTo>
                    <a:pt x="2944" y="4021"/>
                    <a:pt x="3307" y="4480"/>
                    <a:pt x="3561" y="4480"/>
                  </a:cubicBezTo>
                  <a:cubicBezTo>
                    <a:pt x="3619" y="4480"/>
                    <a:pt x="3671" y="4456"/>
                    <a:pt x="3710" y="4400"/>
                  </a:cubicBezTo>
                  <a:cubicBezTo>
                    <a:pt x="4542" y="3383"/>
                    <a:pt x="5027" y="1928"/>
                    <a:pt x="4079" y="819"/>
                  </a:cubicBezTo>
                  <a:cubicBezTo>
                    <a:pt x="3593" y="252"/>
                    <a:pt x="2984" y="0"/>
                    <a:pt x="2383" y="0"/>
                  </a:cubicBezTo>
                  <a:close/>
                </a:path>
              </a:pathLst>
            </a:custGeom>
            <a:solidFill>
              <a:srgbClr val="14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1"/>
            <p:cNvSpPr/>
            <p:nvPr/>
          </p:nvSpPr>
          <p:spPr>
            <a:xfrm>
              <a:off x="1958700" y="3499425"/>
              <a:ext cx="247800" cy="218400"/>
            </a:xfrm>
            <a:custGeom>
              <a:avLst/>
              <a:gdLst/>
              <a:ahLst/>
              <a:cxnLst/>
              <a:rect l="l" t="t" r="r" b="b"/>
              <a:pathLst>
                <a:path w="9912" h="8736" extrusionOk="0">
                  <a:moveTo>
                    <a:pt x="5159" y="0"/>
                  </a:moveTo>
                  <a:cubicBezTo>
                    <a:pt x="3168" y="0"/>
                    <a:pt x="1293" y="1624"/>
                    <a:pt x="231" y="3337"/>
                  </a:cubicBezTo>
                  <a:cubicBezTo>
                    <a:pt x="1" y="3709"/>
                    <a:pt x="516" y="4284"/>
                    <a:pt x="925" y="4284"/>
                  </a:cubicBezTo>
                  <a:cubicBezTo>
                    <a:pt x="1051" y="4284"/>
                    <a:pt x="1166" y="4230"/>
                    <a:pt x="1247" y="4100"/>
                  </a:cubicBezTo>
                  <a:cubicBezTo>
                    <a:pt x="2153" y="2639"/>
                    <a:pt x="3718" y="1141"/>
                    <a:pt x="5502" y="1141"/>
                  </a:cubicBezTo>
                  <a:cubicBezTo>
                    <a:pt x="5721" y="1141"/>
                    <a:pt x="5943" y="1164"/>
                    <a:pt x="6168" y="1212"/>
                  </a:cubicBezTo>
                  <a:cubicBezTo>
                    <a:pt x="9149" y="1836"/>
                    <a:pt x="8456" y="5833"/>
                    <a:pt x="7485" y="7796"/>
                  </a:cubicBezTo>
                  <a:cubicBezTo>
                    <a:pt x="7293" y="8180"/>
                    <a:pt x="7813" y="8735"/>
                    <a:pt x="8198" y="8735"/>
                  </a:cubicBezTo>
                  <a:cubicBezTo>
                    <a:pt x="8323" y="8735"/>
                    <a:pt x="8434" y="8677"/>
                    <a:pt x="8502" y="8536"/>
                  </a:cubicBezTo>
                  <a:cubicBezTo>
                    <a:pt x="9796" y="5902"/>
                    <a:pt x="9911" y="2459"/>
                    <a:pt x="7254" y="657"/>
                  </a:cubicBezTo>
                  <a:cubicBezTo>
                    <a:pt x="6561" y="197"/>
                    <a:pt x="5853" y="0"/>
                    <a:pt x="5159" y="0"/>
                  </a:cubicBezTo>
                  <a:close/>
                </a:path>
              </a:pathLst>
            </a:custGeom>
            <a:solidFill>
              <a:srgbClr val="14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1"/>
            <p:cNvSpPr/>
            <p:nvPr/>
          </p:nvSpPr>
          <p:spPr>
            <a:xfrm>
              <a:off x="2629225" y="3452875"/>
              <a:ext cx="141000" cy="106100"/>
            </a:xfrm>
            <a:custGeom>
              <a:avLst/>
              <a:gdLst/>
              <a:ahLst/>
              <a:cxnLst/>
              <a:rect l="l" t="t" r="r" b="b"/>
              <a:pathLst>
                <a:path w="5640" h="4244" extrusionOk="0">
                  <a:moveTo>
                    <a:pt x="2746" y="1"/>
                  </a:moveTo>
                  <a:cubicBezTo>
                    <a:pt x="1079" y="1"/>
                    <a:pt x="324" y="2042"/>
                    <a:pt x="48" y="3420"/>
                  </a:cubicBezTo>
                  <a:cubicBezTo>
                    <a:pt x="0" y="3676"/>
                    <a:pt x="318" y="3966"/>
                    <a:pt x="549" y="3966"/>
                  </a:cubicBezTo>
                  <a:cubicBezTo>
                    <a:pt x="651" y="3966"/>
                    <a:pt x="736" y="3909"/>
                    <a:pt x="764" y="3767"/>
                  </a:cubicBezTo>
                  <a:cubicBezTo>
                    <a:pt x="972" y="2774"/>
                    <a:pt x="1388" y="1641"/>
                    <a:pt x="2220" y="995"/>
                  </a:cubicBezTo>
                  <a:cubicBezTo>
                    <a:pt x="2459" y="802"/>
                    <a:pt x="2708" y="720"/>
                    <a:pt x="2950" y="720"/>
                  </a:cubicBezTo>
                  <a:cubicBezTo>
                    <a:pt x="3667" y="720"/>
                    <a:pt x="4335" y="1436"/>
                    <a:pt x="4576" y="2127"/>
                  </a:cubicBezTo>
                  <a:cubicBezTo>
                    <a:pt x="4738" y="2635"/>
                    <a:pt x="4807" y="3166"/>
                    <a:pt x="4738" y="3698"/>
                  </a:cubicBezTo>
                  <a:cubicBezTo>
                    <a:pt x="4722" y="3954"/>
                    <a:pt x="5061" y="4243"/>
                    <a:pt x="5286" y="4243"/>
                  </a:cubicBezTo>
                  <a:cubicBezTo>
                    <a:pt x="5386" y="4243"/>
                    <a:pt x="5463" y="4186"/>
                    <a:pt x="5477" y="4044"/>
                  </a:cubicBezTo>
                  <a:cubicBezTo>
                    <a:pt x="5639" y="2381"/>
                    <a:pt x="4784" y="1"/>
                    <a:pt x="2774" y="1"/>
                  </a:cubicBezTo>
                  <a:cubicBezTo>
                    <a:pt x="2765" y="1"/>
                    <a:pt x="2756" y="1"/>
                    <a:pt x="2746" y="1"/>
                  </a:cubicBezTo>
                  <a:close/>
                </a:path>
              </a:pathLst>
            </a:custGeom>
            <a:solidFill>
              <a:srgbClr val="14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1"/>
            <p:cNvSpPr/>
            <p:nvPr/>
          </p:nvSpPr>
          <p:spPr>
            <a:xfrm>
              <a:off x="1849350" y="3726300"/>
              <a:ext cx="145175" cy="120025"/>
            </a:xfrm>
            <a:custGeom>
              <a:avLst/>
              <a:gdLst/>
              <a:ahLst/>
              <a:cxnLst/>
              <a:rect l="l" t="t" r="r" b="b"/>
              <a:pathLst>
                <a:path w="5807" h="4801" extrusionOk="0">
                  <a:moveTo>
                    <a:pt x="3132" y="0"/>
                  </a:moveTo>
                  <a:cubicBezTo>
                    <a:pt x="1728" y="0"/>
                    <a:pt x="663" y="1577"/>
                    <a:pt x="123" y="2741"/>
                  </a:cubicBezTo>
                  <a:cubicBezTo>
                    <a:pt x="1" y="2986"/>
                    <a:pt x="300" y="3401"/>
                    <a:pt x="543" y="3401"/>
                  </a:cubicBezTo>
                  <a:cubicBezTo>
                    <a:pt x="622" y="3401"/>
                    <a:pt x="695" y="3357"/>
                    <a:pt x="746" y="3250"/>
                  </a:cubicBezTo>
                  <a:cubicBezTo>
                    <a:pt x="1185" y="2326"/>
                    <a:pt x="1879" y="1332"/>
                    <a:pt x="2826" y="893"/>
                  </a:cubicBezTo>
                  <a:cubicBezTo>
                    <a:pt x="3001" y="816"/>
                    <a:pt x="3169" y="782"/>
                    <a:pt x="3328" y="782"/>
                  </a:cubicBezTo>
                  <a:cubicBezTo>
                    <a:pt x="4173" y="782"/>
                    <a:pt x="4758" y="1759"/>
                    <a:pt x="4836" y="2557"/>
                  </a:cubicBezTo>
                  <a:cubicBezTo>
                    <a:pt x="4882" y="3088"/>
                    <a:pt x="4790" y="3619"/>
                    <a:pt x="4605" y="4128"/>
                  </a:cubicBezTo>
                  <a:cubicBezTo>
                    <a:pt x="4518" y="4387"/>
                    <a:pt x="4832" y="4800"/>
                    <a:pt x="5063" y="4800"/>
                  </a:cubicBezTo>
                  <a:cubicBezTo>
                    <a:pt x="5142" y="4800"/>
                    <a:pt x="5211" y="4753"/>
                    <a:pt x="5252" y="4636"/>
                  </a:cubicBezTo>
                  <a:cubicBezTo>
                    <a:pt x="5806" y="3065"/>
                    <a:pt x="5529" y="570"/>
                    <a:pt x="3611" y="61"/>
                  </a:cubicBezTo>
                  <a:cubicBezTo>
                    <a:pt x="3447" y="20"/>
                    <a:pt x="3288" y="0"/>
                    <a:pt x="3132" y="0"/>
                  </a:cubicBezTo>
                  <a:close/>
                </a:path>
              </a:pathLst>
            </a:custGeom>
            <a:solidFill>
              <a:srgbClr val="14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1"/>
            <p:cNvSpPr/>
            <p:nvPr/>
          </p:nvSpPr>
          <p:spPr>
            <a:xfrm>
              <a:off x="2110425" y="3892650"/>
              <a:ext cx="145150" cy="119775"/>
            </a:xfrm>
            <a:custGeom>
              <a:avLst/>
              <a:gdLst/>
              <a:ahLst/>
              <a:cxnLst/>
              <a:rect l="l" t="t" r="r" b="b"/>
              <a:pathLst>
                <a:path w="5806" h="4791" extrusionOk="0">
                  <a:moveTo>
                    <a:pt x="3132" y="0"/>
                  </a:moveTo>
                  <a:cubicBezTo>
                    <a:pt x="1728" y="0"/>
                    <a:pt x="663" y="1577"/>
                    <a:pt x="122" y="2741"/>
                  </a:cubicBezTo>
                  <a:cubicBezTo>
                    <a:pt x="0" y="2985"/>
                    <a:pt x="300" y="3401"/>
                    <a:pt x="543" y="3401"/>
                  </a:cubicBezTo>
                  <a:cubicBezTo>
                    <a:pt x="622" y="3401"/>
                    <a:pt x="695" y="3357"/>
                    <a:pt x="746" y="3250"/>
                  </a:cubicBezTo>
                  <a:cubicBezTo>
                    <a:pt x="1185" y="2325"/>
                    <a:pt x="1878" y="1332"/>
                    <a:pt x="2826" y="893"/>
                  </a:cubicBezTo>
                  <a:cubicBezTo>
                    <a:pt x="3007" y="810"/>
                    <a:pt x="3181" y="772"/>
                    <a:pt x="3345" y="772"/>
                  </a:cubicBezTo>
                  <a:cubicBezTo>
                    <a:pt x="4180" y="772"/>
                    <a:pt x="4758" y="1745"/>
                    <a:pt x="4836" y="2556"/>
                  </a:cubicBezTo>
                  <a:cubicBezTo>
                    <a:pt x="4882" y="3088"/>
                    <a:pt x="4789" y="3619"/>
                    <a:pt x="4605" y="4127"/>
                  </a:cubicBezTo>
                  <a:cubicBezTo>
                    <a:pt x="4518" y="4387"/>
                    <a:pt x="4834" y="4790"/>
                    <a:pt x="5066" y="4790"/>
                  </a:cubicBezTo>
                  <a:cubicBezTo>
                    <a:pt x="5143" y="4790"/>
                    <a:pt x="5211" y="4746"/>
                    <a:pt x="5251" y="4636"/>
                  </a:cubicBezTo>
                  <a:cubicBezTo>
                    <a:pt x="5806" y="3065"/>
                    <a:pt x="5529" y="546"/>
                    <a:pt x="3611" y="61"/>
                  </a:cubicBezTo>
                  <a:cubicBezTo>
                    <a:pt x="3447" y="20"/>
                    <a:pt x="3287" y="0"/>
                    <a:pt x="3132" y="0"/>
                  </a:cubicBezTo>
                  <a:close/>
                </a:path>
              </a:pathLst>
            </a:custGeom>
            <a:solidFill>
              <a:srgbClr val="14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1"/>
            <p:cNvSpPr/>
            <p:nvPr/>
          </p:nvSpPr>
          <p:spPr>
            <a:xfrm>
              <a:off x="2467950" y="4091325"/>
              <a:ext cx="145175" cy="119775"/>
            </a:xfrm>
            <a:custGeom>
              <a:avLst/>
              <a:gdLst/>
              <a:ahLst/>
              <a:cxnLst/>
              <a:rect l="l" t="t" r="r" b="b"/>
              <a:pathLst>
                <a:path w="5807" h="4791" extrusionOk="0">
                  <a:moveTo>
                    <a:pt x="3132" y="1"/>
                  </a:moveTo>
                  <a:cubicBezTo>
                    <a:pt x="1728" y="1"/>
                    <a:pt x="663" y="1577"/>
                    <a:pt x="123" y="2742"/>
                  </a:cubicBezTo>
                  <a:cubicBezTo>
                    <a:pt x="0" y="2986"/>
                    <a:pt x="300" y="3402"/>
                    <a:pt x="543" y="3402"/>
                  </a:cubicBezTo>
                  <a:cubicBezTo>
                    <a:pt x="622" y="3402"/>
                    <a:pt x="695" y="3358"/>
                    <a:pt x="746" y="3250"/>
                  </a:cubicBezTo>
                  <a:cubicBezTo>
                    <a:pt x="1185" y="2326"/>
                    <a:pt x="1878" y="1333"/>
                    <a:pt x="2826" y="894"/>
                  </a:cubicBezTo>
                  <a:cubicBezTo>
                    <a:pt x="3007" y="810"/>
                    <a:pt x="3181" y="773"/>
                    <a:pt x="3345" y="773"/>
                  </a:cubicBezTo>
                  <a:cubicBezTo>
                    <a:pt x="4180" y="773"/>
                    <a:pt x="4758" y="1746"/>
                    <a:pt x="4836" y="2557"/>
                  </a:cubicBezTo>
                  <a:cubicBezTo>
                    <a:pt x="4882" y="3088"/>
                    <a:pt x="4789" y="3620"/>
                    <a:pt x="4628" y="4128"/>
                  </a:cubicBezTo>
                  <a:cubicBezTo>
                    <a:pt x="4524" y="4388"/>
                    <a:pt x="4836" y="4791"/>
                    <a:pt x="5066" y="4791"/>
                  </a:cubicBezTo>
                  <a:cubicBezTo>
                    <a:pt x="5143" y="4791"/>
                    <a:pt x="5211" y="4746"/>
                    <a:pt x="5252" y="4636"/>
                  </a:cubicBezTo>
                  <a:cubicBezTo>
                    <a:pt x="5806" y="3065"/>
                    <a:pt x="5529" y="570"/>
                    <a:pt x="3611" y="62"/>
                  </a:cubicBezTo>
                  <a:cubicBezTo>
                    <a:pt x="3447" y="20"/>
                    <a:pt x="3287" y="1"/>
                    <a:pt x="3132" y="1"/>
                  </a:cubicBezTo>
                  <a:close/>
                </a:path>
              </a:pathLst>
            </a:custGeom>
            <a:solidFill>
              <a:srgbClr val="14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1"/>
            <p:cNvSpPr/>
            <p:nvPr/>
          </p:nvSpPr>
          <p:spPr>
            <a:xfrm>
              <a:off x="2924850" y="4023175"/>
              <a:ext cx="144550" cy="119775"/>
            </a:xfrm>
            <a:custGeom>
              <a:avLst/>
              <a:gdLst/>
              <a:ahLst/>
              <a:cxnLst/>
              <a:rect l="l" t="t" r="r" b="b"/>
              <a:pathLst>
                <a:path w="5782" h="4791" extrusionOk="0">
                  <a:moveTo>
                    <a:pt x="3107" y="1"/>
                  </a:moveTo>
                  <a:cubicBezTo>
                    <a:pt x="1704" y="1"/>
                    <a:pt x="641" y="1575"/>
                    <a:pt x="121" y="2719"/>
                  </a:cubicBezTo>
                  <a:cubicBezTo>
                    <a:pt x="0" y="2979"/>
                    <a:pt x="295" y="3381"/>
                    <a:pt x="537" y="3381"/>
                  </a:cubicBezTo>
                  <a:cubicBezTo>
                    <a:pt x="618" y="3381"/>
                    <a:pt x="693" y="3337"/>
                    <a:pt x="745" y="3227"/>
                  </a:cubicBezTo>
                  <a:cubicBezTo>
                    <a:pt x="1184" y="2303"/>
                    <a:pt x="1854" y="1332"/>
                    <a:pt x="2801" y="893"/>
                  </a:cubicBezTo>
                  <a:cubicBezTo>
                    <a:pt x="2983" y="810"/>
                    <a:pt x="3158" y="773"/>
                    <a:pt x="3322" y="773"/>
                  </a:cubicBezTo>
                  <a:cubicBezTo>
                    <a:pt x="4163" y="773"/>
                    <a:pt x="4757" y="1746"/>
                    <a:pt x="4835" y="2557"/>
                  </a:cubicBezTo>
                  <a:cubicBezTo>
                    <a:pt x="4858" y="3088"/>
                    <a:pt x="4788" y="3620"/>
                    <a:pt x="4604" y="4128"/>
                  </a:cubicBezTo>
                  <a:cubicBezTo>
                    <a:pt x="4517" y="4388"/>
                    <a:pt x="4833" y="4791"/>
                    <a:pt x="5055" y="4791"/>
                  </a:cubicBezTo>
                  <a:cubicBezTo>
                    <a:pt x="5129" y="4791"/>
                    <a:pt x="5193" y="4746"/>
                    <a:pt x="5227" y="4636"/>
                  </a:cubicBezTo>
                  <a:cubicBezTo>
                    <a:pt x="5782" y="3042"/>
                    <a:pt x="5528" y="547"/>
                    <a:pt x="3587" y="62"/>
                  </a:cubicBezTo>
                  <a:cubicBezTo>
                    <a:pt x="3423" y="20"/>
                    <a:pt x="3263" y="1"/>
                    <a:pt x="3107" y="1"/>
                  </a:cubicBezTo>
                  <a:close/>
                </a:path>
              </a:pathLst>
            </a:custGeom>
            <a:solidFill>
              <a:srgbClr val="14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1"/>
            <p:cNvSpPr/>
            <p:nvPr/>
          </p:nvSpPr>
          <p:spPr>
            <a:xfrm>
              <a:off x="1706675" y="3464650"/>
              <a:ext cx="144600" cy="120100"/>
            </a:xfrm>
            <a:custGeom>
              <a:avLst/>
              <a:gdLst/>
              <a:ahLst/>
              <a:cxnLst/>
              <a:rect l="l" t="t" r="r" b="b"/>
              <a:pathLst>
                <a:path w="5784" h="4804" extrusionOk="0">
                  <a:moveTo>
                    <a:pt x="3109" y="1"/>
                  </a:moveTo>
                  <a:cubicBezTo>
                    <a:pt x="1706" y="1"/>
                    <a:pt x="643" y="1577"/>
                    <a:pt x="123" y="2741"/>
                  </a:cubicBezTo>
                  <a:cubicBezTo>
                    <a:pt x="1" y="2986"/>
                    <a:pt x="300" y="3401"/>
                    <a:pt x="544" y="3401"/>
                  </a:cubicBezTo>
                  <a:cubicBezTo>
                    <a:pt x="623" y="3401"/>
                    <a:pt x="696" y="3357"/>
                    <a:pt x="747" y="3250"/>
                  </a:cubicBezTo>
                  <a:cubicBezTo>
                    <a:pt x="1186" y="2326"/>
                    <a:pt x="1856" y="1332"/>
                    <a:pt x="2803" y="916"/>
                  </a:cubicBezTo>
                  <a:cubicBezTo>
                    <a:pt x="2985" y="833"/>
                    <a:pt x="3160" y="796"/>
                    <a:pt x="3325" y="796"/>
                  </a:cubicBezTo>
                  <a:cubicBezTo>
                    <a:pt x="4165" y="796"/>
                    <a:pt x="4759" y="1765"/>
                    <a:pt x="4836" y="2557"/>
                  </a:cubicBezTo>
                  <a:cubicBezTo>
                    <a:pt x="4859" y="3088"/>
                    <a:pt x="4790" y="3619"/>
                    <a:pt x="4605" y="4128"/>
                  </a:cubicBezTo>
                  <a:cubicBezTo>
                    <a:pt x="4519" y="4402"/>
                    <a:pt x="4815" y="4804"/>
                    <a:pt x="5040" y="4804"/>
                  </a:cubicBezTo>
                  <a:cubicBezTo>
                    <a:pt x="5118" y="4804"/>
                    <a:pt x="5187" y="4755"/>
                    <a:pt x="5229" y="4636"/>
                  </a:cubicBezTo>
                  <a:cubicBezTo>
                    <a:pt x="5783" y="3065"/>
                    <a:pt x="5529" y="570"/>
                    <a:pt x="3589" y="61"/>
                  </a:cubicBezTo>
                  <a:cubicBezTo>
                    <a:pt x="3425" y="20"/>
                    <a:pt x="3265" y="1"/>
                    <a:pt x="3109" y="1"/>
                  </a:cubicBezTo>
                  <a:close/>
                </a:path>
              </a:pathLst>
            </a:custGeom>
            <a:solidFill>
              <a:srgbClr val="141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8" name="Google Shape;1818;p51"/>
          <p:cNvSpPr/>
          <p:nvPr/>
        </p:nvSpPr>
        <p:spPr>
          <a:xfrm>
            <a:off x="704850" y="1152925"/>
            <a:ext cx="1172100" cy="3333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51"/>
          <p:cNvSpPr/>
          <p:nvPr/>
        </p:nvSpPr>
        <p:spPr>
          <a:xfrm>
            <a:off x="2019169" y="1152925"/>
            <a:ext cx="1172100" cy="3333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51"/>
          <p:cNvSpPr/>
          <p:nvPr/>
        </p:nvSpPr>
        <p:spPr>
          <a:xfrm>
            <a:off x="3333489" y="1152863"/>
            <a:ext cx="1172100" cy="3333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51"/>
          <p:cNvSpPr/>
          <p:nvPr/>
        </p:nvSpPr>
        <p:spPr>
          <a:xfrm>
            <a:off x="4647808" y="1152863"/>
            <a:ext cx="1172100" cy="3333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51"/>
          <p:cNvSpPr/>
          <p:nvPr/>
        </p:nvSpPr>
        <p:spPr>
          <a:xfrm>
            <a:off x="5962128" y="1152863"/>
            <a:ext cx="1172100" cy="3333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51"/>
          <p:cNvSpPr/>
          <p:nvPr/>
        </p:nvSpPr>
        <p:spPr>
          <a:xfrm>
            <a:off x="7276447" y="1152863"/>
            <a:ext cx="1172100" cy="159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51"/>
          <p:cNvSpPr/>
          <p:nvPr/>
        </p:nvSpPr>
        <p:spPr>
          <a:xfrm>
            <a:off x="7276447" y="2890585"/>
            <a:ext cx="1172100" cy="159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5" name="Google Shape;1825;p51"/>
          <p:cNvGrpSpPr/>
          <p:nvPr/>
        </p:nvGrpSpPr>
        <p:grpSpPr>
          <a:xfrm>
            <a:off x="6018851" y="1620798"/>
            <a:ext cx="1058655" cy="2713561"/>
            <a:chOff x="7139293" y="1935096"/>
            <a:chExt cx="1406289" cy="2713561"/>
          </a:xfrm>
        </p:grpSpPr>
        <p:grpSp>
          <p:nvGrpSpPr>
            <p:cNvPr id="1826" name="Google Shape;1826;p51"/>
            <p:cNvGrpSpPr/>
            <p:nvPr/>
          </p:nvGrpSpPr>
          <p:grpSpPr>
            <a:xfrm>
              <a:off x="7139293" y="1935096"/>
              <a:ext cx="1406289" cy="797985"/>
              <a:chOff x="633975" y="1901315"/>
              <a:chExt cx="900140" cy="797985"/>
            </a:xfrm>
          </p:grpSpPr>
          <p:sp>
            <p:nvSpPr>
              <p:cNvPr id="1827" name="Google Shape;1827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3" name="Google Shape;1833;p51"/>
            <p:cNvGrpSpPr/>
            <p:nvPr/>
          </p:nvGrpSpPr>
          <p:grpSpPr>
            <a:xfrm>
              <a:off x="7139293" y="2892884"/>
              <a:ext cx="1406289" cy="797985"/>
              <a:chOff x="633975" y="1901315"/>
              <a:chExt cx="900140" cy="797985"/>
            </a:xfrm>
          </p:grpSpPr>
          <p:sp>
            <p:nvSpPr>
              <p:cNvPr id="1834" name="Google Shape;1834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0" name="Google Shape;1840;p51"/>
            <p:cNvGrpSpPr/>
            <p:nvPr/>
          </p:nvGrpSpPr>
          <p:grpSpPr>
            <a:xfrm>
              <a:off x="7139293" y="3850672"/>
              <a:ext cx="1406289" cy="797985"/>
              <a:chOff x="633975" y="1901315"/>
              <a:chExt cx="900140" cy="797985"/>
            </a:xfrm>
          </p:grpSpPr>
          <p:sp>
            <p:nvSpPr>
              <p:cNvPr id="1841" name="Google Shape;1841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7" name="Google Shape;1847;p51"/>
          <p:cNvGrpSpPr/>
          <p:nvPr/>
        </p:nvGrpSpPr>
        <p:grpSpPr>
          <a:xfrm>
            <a:off x="4704538" y="1620798"/>
            <a:ext cx="1058655" cy="2713561"/>
            <a:chOff x="7139293" y="1935096"/>
            <a:chExt cx="1406289" cy="2713561"/>
          </a:xfrm>
        </p:grpSpPr>
        <p:grpSp>
          <p:nvGrpSpPr>
            <p:cNvPr id="1848" name="Google Shape;1848;p51"/>
            <p:cNvGrpSpPr/>
            <p:nvPr/>
          </p:nvGrpSpPr>
          <p:grpSpPr>
            <a:xfrm>
              <a:off x="7139293" y="1935096"/>
              <a:ext cx="1406289" cy="797985"/>
              <a:chOff x="633975" y="1901315"/>
              <a:chExt cx="900140" cy="797985"/>
            </a:xfrm>
          </p:grpSpPr>
          <p:sp>
            <p:nvSpPr>
              <p:cNvPr id="1849" name="Google Shape;1849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5" name="Google Shape;1855;p51"/>
            <p:cNvGrpSpPr/>
            <p:nvPr/>
          </p:nvGrpSpPr>
          <p:grpSpPr>
            <a:xfrm>
              <a:off x="7139293" y="2892884"/>
              <a:ext cx="1406289" cy="797985"/>
              <a:chOff x="633975" y="1901315"/>
              <a:chExt cx="900140" cy="797985"/>
            </a:xfrm>
          </p:grpSpPr>
          <p:sp>
            <p:nvSpPr>
              <p:cNvPr id="1856" name="Google Shape;1856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2" name="Google Shape;1862;p51"/>
            <p:cNvGrpSpPr/>
            <p:nvPr/>
          </p:nvGrpSpPr>
          <p:grpSpPr>
            <a:xfrm>
              <a:off x="7139293" y="3850672"/>
              <a:ext cx="1406289" cy="797985"/>
              <a:chOff x="633975" y="1901315"/>
              <a:chExt cx="900140" cy="797985"/>
            </a:xfrm>
          </p:grpSpPr>
          <p:sp>
            <p:nvSpPr>
              <p:cNvPr id="1863" name="Google Shape;1863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9" name="Google Shape;1869;p51"/>
          <p:cNvGrpSpPr/>
          <p:nvPr/>
        </p:nvGrpSpPr>
        <p:grpSpPr>
          <a:xfrm>
            <a:off x="3390201" y="1620798"/>
            <a:ext cx="1058655" cy="2713561"/>
            <a:chOff x="7139293" y="1935096"/>
            <a:chExt cx="1406289" cy="2713561"/>
          </a:xfrm>
        </p:grpSpPr>
        <p:grpSp>
          <p:nvGrpSpPr>
            <p:cNvPr id="1870" name="Google Shape;1870;p51"/>
            <p:cNvGrpSpPr/>
            <p:nvPr/>
          </p:nvGrpSpPr>
          <p:grpSpPr>
            <a:xfrm>
              <a:off x="7139293" y="1935096"/>
              <a:ext cx="1406289" cy="797985"/>
              <a:chOff x="633975" y="1901315"/>
              <a:chExt cx="900140" cy="797985"/>
            </a:xfrm>
          </p:grpSpPr>
          <p:sp>
            <p:nvSpPr>
              <p:cNvPr id="1871" name="Google Shape;1871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7" name="Google Shape;1877;p51"/>
            <p:cNvGrpSpPr/>
            <p:nvPr/>
          </p:nvGrpSpPr>
          <p:grpSpPr>
            <a:xfrm>
              <a:off x="7139293" y="2892884"/>
              <a:ext cx="1406289" cy="797985"/>
              <a:chOff x="633975" y="1901315"/>
              <a:chExt cx="900140" cy="797985"/>
            </a:xfrm>
          </p:grpSpPr>
          <p:sp>
            <p:nvSpPr>
              <p:cNvPr id="1878" name="Google Shape;1878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4" name="Google Shape;1884;p51"/>
            <p:cNvGrpSpPr/>
            <p:nvPr/>
          </p:nvGrpSpPr>
          <p:grpSpPr>
            <a:xfrm>
              <a:off x="7139293" y="3850672"/>
              <a:ext cx="1406289" cy="797985"/>
              <a:chOff x="633975" y="1901315"/>
              <a:chExt cx="900140" cy="797985"/>
            </a:xfrm>
          </p:grpSpPr>
          <p:sp>
            <p:nvSpPr>
              <p:cNvPr id="1885" name="Google Shape;1885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91" name="Google Shape;1891;p51"/>
          <p:cNvGrpSpPr/>
          <p:nvPr/>
        </p:nvGrpSpPr>
        <p:grpSpPr>
          <a:xfrm>
            <a:off x="2075888" y="1620798"/>
            <a:ext cx="1058655" cy="2713561"/>
            <a:chOff x="7139293" y="1935096"/>
            <a:chExt cx="1406289" cy="2713561"/>
          </a:xfrm>
        </p:grpSpPr>
        <p:grpSp>
          <p:nvGrpSpPr>
            <p:cNvPr id="1892" name="Google Shape;1892;p51"/>
            <p:cNvGrpSpPr/>
            <p:nvPr/>
          </p:nvGrpSpPr>
          <p:grpSpPr>
            <a:xfrm>
              <a:off x="7139293" y="1935096"/>
              <a:ext cx="1406289" cy="797985"/>
              <a:chOff x="633975" y="1901315"/>
              <a:chExt cx="900140" cy="797985"/>
            </a:xfrm>
          </p:grpSpPr>
          <p:sp>
            <p:nvSpPr>
              <p:cNvPr id="1893" name="Google Shape;1893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9" name="Google Shape;1899;p51"/>
            <p:cNvGrpSpPr/>
            <p:nvPr/>
          </p:nvGrpSpPr>
          <p:grpSpPr>
            <a:xfrm>
              <a:off x="7139293" y="2892884"/>
              <a:ext cx="1406289" cy="797985"/>
              <a:chOff x="633975" y="1901315"/>
              <a:chExt cx="900140" cy="797985"/>
            </a:xfrm>
          </p:grpSpPr>
          <p:sp>
            <p:nvSpPr>
              <p:cNvPr id="1900" name="Google Shape;1900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6" name="Google Shape;1906;p51"/>
            <p:cNvGrpSpPr/>
            <p:nvPr/>
          </p:nvGrpSpPr>
          <p:grpSpPr>
            <a:xfrm>
              <a:off x="7139293" y="3850672"/>
              <a:ext cx="1406289" cy="797985"/>
              <a:chOff x="633975" y="1901315"/>
              <a:chExt cx="900140" cy="797985"/>
            </a:xfrm>
          </p:grpSpPr>
          <p:sp>
            <p:nvSpPr>
              <p:cNvPr id="1907" name="Google Shape;1907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3" name="Google Shape;1913;p51"/>
          <p:cNvGrpSpPr/>
          <p:nvPr/>
        </p:nvGrpSpPr>
        <p:grpSpPr>
          <a:xfrm>
            <a:off x="761588" y="1620798"/>
            <a:ext cx="1058655" cy="2713561"/>
            <a:chOff x="7139293" y="1935096"/>
            <a:chExt cx="1406289" cy="2713561"/>
          </a:xfrm>
        </p:grpSpPr>
        <p:grpSp>
          <p:nvGrpSpPr>
            <p:cNvPr id="1914" name="Google Shape;1914;p51"/>
            <p:cNvGrpSpPr/>
            <p:nvPr/>
          </p:nvGrpSpPr>
          <p:grpSpPr>
            <a:xfrm>
              <a:off x="7139293" y="1935096"/>
              <a:ext cx="1406289" cy="797985"/>
              <a:chOff x="633975" y="1901315"/>
              <a:chExt cx="900140" cy="797985"/>
            </a:xfrm>
          </p:grpSpPr>
          <p:sp>
            <p:nvSpPr>
              <p:cNvPr id="1915" name="Google Shape;1915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1" name="Google Shape;1921;p51"/>
            <p:cNvGrpSpPr/>
            <p:nvPr/>
          </p:nvGrpSpPr>
          <p:grpSpPr>
            <a:xfrm>
              <a:off x="7139293" y="2892884"/>
              <a:ext cx="1406289" cy="797985"/>
              <a:chOff x="633975" y="1901315"/>
              <a:chExt cx="900140" cy="797985"/>
            </a:xfrm>
          </p:grpSpPr>
          <p:sp>
            <p:nvSpPr>
              <p:cNvPr id="1922" name="Google Shape;1922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8" name="Google Shape;1928;p51"/>
            <p:cNvGrpSpPr/>
            <p:nvPr/>
          </p:nvGrpSpPr>
          <p:grpSpPr>
            <a:xfrm>
              <a:off x="7139293" y="3850672"/>
              <a:ext cx="1406289" cy="797985"/>
              <a:chOff x="633975" y="1901315"/>
              <a:chExt cx="900140" cy="797985"/>
            </a:xfrm>
          </p:grpSpPr>
          <p:sp>
            <p:nvSpPr>
              <p:cNvPr id="1929" name="Google Shape;1929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5" name="Google Shape;1935;p51"/>
          <p:cNvGrpSpPr/>
          <p:nvPr/>
        </p:nvGrpSpPr>
        <p:grpSpPr>
          <a:xfrm>
            <a:off x="7333151" y="1620798"/>
            <a:ext cx="1058655" cy="2713561"/>
            <a:chOff x="7139293" y="1935096"/>
            <a:chExt cx="1406289" cy="2713561"/>
          </a:xfrm>
        </p:grpSpPr>
        <p:grpSp>
          <p:nvGrpSpPr>
            <p:cNvPr id="1936" name="Google Shape;1936;p51"/>
            <p:cNvGrpSpPr/>
            <p:nvPr/>
          </p:nvGrpSpPr>
          <p:grpSpPr>
            <a:xfrm>
              <a:off x="7139293" y="1935096"/>
              <a:ext cx="1406289" cy="797985"/>
              <a:chOff x="633975" y="1901315"/>
              <a:chExt cx="900140" cy="797985"/>
            </a:xfrm>
          </p:grpSpPr>
          <p:sp>
            <p:nvSpPr>
              <p:cNvPr id="1937" name="Google Shape;1937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3" name="Google Shape;1943;p51"/>
            <p:cNvGrpSpPr/>
            <p:nvPr/>
          </p:nvGrpSpPr>
          <p:grpSpPr>
            <a:xfrm>
              <a:off x="7139293" y="2892884"/>
              <a:ext cx="1406289" cy="797985"/>
              <a:chOff x="633975" y="1901315"/>
              <a:chExt cx="900140" cy="797985"/>
            </a:xfrm>
          </p:grpSpPr>
          <p:sp>
            <p:nvSpPr>
              <p:cNvPr id="1944" name="Google Shape;1944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6" name="Google Shape;1946;p51"/>
            <p:cNvGrpSpPr/>
            <p:nvPr/>
          </p:nvGrpSpPr>
          <p:grpSpPr>
            <a:xfrm>
              <a:off x="7139293" y="3850672"/>
              <a:ext cx="1406289" cy="797985"/>
              <a:chOff x="633975" y="1901315"/>
              <a:chExt cx="900140" cy="797985"/>
            </a:xfrm>
          </p:grpSpPr>
          <p:sp>
            <p:nvSpPr>
              <p:cNvPr id="1947" name="Google Shape;1947;p51"/>
              <p:cNvSpPr/>
              <p:nvPr/>
            </p:nvSpPr>
            <p:spPr>
              <a:xfrm>
                <a:off x="648377" y="2530188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51"/>
              <p:cNvSpPr/>
              <p:nvPr/>
            </p:nvSpPr>
            <p:spPr>
              <a:xfrm>
                <a:off x="644686" y="2369426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51"/>
              <p:cNvSpPr/>
              <p:nvPr/>
            </p:nvSpPr>
            <p:spPr>
              <a:xfrm>
                <a:off x="640353" y="2218439"/>
                <a:ext cx="884014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697" extrusionOk="0">
                    <a:moveTo>
                      <a:pt x="17814" y="1"/>
                    </a:moveTo>
                    <a:cubicBezTo>
                      <a:pt x="17338" y="1"/>
                      <a:pt x="16862" y="3"/>
                      <a:pt x="16387" y="10"/>
                    </a:cubicBezTo>
                    <a:cubicBezTo>
                      <a:pt x="14035" y="43"/>
                      <a:pt x="11692" y="135"/>
                      <a:pt x="9340" y="169"/>
                    </a:cubicBezTo>
                    <a:cubicBezTo>
                      <a:pt x="6587" y="202"/>
                      <a:pt x="3825" y="202"/>
                      <a:pt x="1071" y="219"/>
                    </a:cubicBezTo>
                    <a:cubicBezTo>
                      <a:pt x="950" y="219"/>
                      <a:pt x="829" y="215"/>
                      <a:pt x="707" y="215"/>
                    </a:cubicBezTo>
                    <a:cubicBezTo>
                      <a:pt x="586" y="215"/>
                      <a:pt x="465" y="219"/>
                      <a:pt x="343" y="236"/>
                    </a:cubicBezTo>
                    <a:cubicBezTo>
                      <a:pt x="276" y="244"/>
                      <a:pt x="218" y="269"/>
                      <a:pt x="159" y="294"/>
                    </a:cubicBezTo>
                    <a:cubicBezTo>
                      <a:pt x="67" y="353"/>
                      <a:pt x="0" y="428"/>
                      <a:pt x="8" y="479"/>
                    </a:cubicBezTo>
                    <a:cubicBezTo>
                      <a:pt x="8" y="520"/>
                      <a:pt x="243" y="571"/>
                      <a:pt x="519" y="579"/>
                    </a:cubicBezTo>
                    <a:cubicBezTo>
                      <a:pt x="1481" y="634"/>
                      <a:pt x="2436" y="697"/>
                      <a:pt x="3398" y="697"/>
                    </a:cubicBezTo>
                    <a:cubicBezTo>
                      <a:pt x="3457" y="697"/>
                      <a:pt x="3515" y="697"/>
                      <a:pt x="3574" y="696"/>
                    </a:cubicBezTo>
                    <a:cubicBezTo>
                      <a:pt x="6461" y="654"/>
                      <a:pt x="9357" y="562"/>
                      <a:pt x="12253" y="504"/>
                    </a:cubicBezTo>
                    <a:cubicBezTo>
                      <a:pt x="13450" y="479"/>
                      <a:pt x="14638" y="495"/>
                      <a:pt x="15826" y="479"/>
                    </a:cubicBezTo>
                    <a:cubicBezTo>
                      <a:pt x="16856" y="462"/>
                      <a:pt x="17877" y="386"/>
                      <a:pt x="18906" y="386"/>
                    </a:cubicBezTo>
                    <a:cubicBezTo>
                      <a:pt x="19685" y="386"/>
                      <a:pt x="20463" y="470"/>
                      <a:pt x="21250" y="479"/>
                    </a:cubicBezTo>
                    <a:cubicBezTo>
                      <a:pt x="21356" y="479"/>
                      <a:pt x="21477" y="501"/>
                      <a:pt x="21597" y="501"/>
                    </a:cubicBezTo>
                    <a:cubicBezTo>
                      <a:pt x="21658" y="501"/>
                      <a:pt x="21718" y="495"/>
                      <a:pt x="21777" y="479"/>
                    </a:cubicBezTo>
                    <a:cubicBezTo>
                      <a:pt x="22036" y="386"/>
                      <a:pt x="22028" y="85"/>
                      <a:pt x="21944" y="60"/>
                    </a:cubicBezTo>
                    <a:cubicBezTo>
                      <a:pt x="21886" y="35"/>
                      <a:pt x="21836" y="27"/>
                      <a:pt x="21794" y="27"/>
                    </a:cubicBezTo>
                    <a:cubicBezTo>
                      <a:pt x="20470" y="20"/>
                      <a:pt x="19141" y="1"/>
                      <a:pt x="17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51"/>
              <p:cNvSpPr/>
              <p:nvPr/>
            </p:nvSpPr>
            <p:spPr>
              <a:xfrm>
                <a:off x="633975" y="2686550"/>
                <a:ext cx="900140" cy="12750"/>
              </a:xfrm>
              <a:custGeom>
                <a:avLst/>
                <a:gdLst/>
                <a:ahLst/>
                <a:cxnLst/>
                <a:rect l="l" t="t" r="r" b="b"/>
                <a:pathLst>
                  <a:path w="22439" h="510" extrusionOk="0">
                    <a:moveTo>
                      <a:pt x="19049" y="1"/>
                    </a:moveTo>
                    <a:cubicBezTo>
                      <a:pt x="18563" y="1"/>
                      <a:pt x="18078" y="1"/>
                      <a:pt x="17592" y="4"/>
                    </a:cubicBezTo>
                    <a:cubicBezTo>
                      <a:pt x="15082" y="21"/>
                      <a:pt x="12571" y="46"/>
                      <a:pt x="10060" y="54"/>
                    </a:cubicBezTo>
                    <a:cubicBezTo>
                      <a:pt x="9248" y="59"/>
                      <a:pt x="8438" y="61"/>
                      <a:pt x="7629" y="61"/>
                    </a:cubicBezTo>
                    <a:cubicBezTo>
                      <a:pt x="6819" y="61"/>
                      <a:pt x="6009" y="59"/>
                      <a:pt x="5197" y="54"/>
                    </a:cubicBezTo>
                    <a:cubicBezTo>
                      <a:pt x="4260" y="54"/>
                      <a:pt x="3323" y="21"/>
                      <a:pt x="2385" y="13"/>
                    </a:cubicBezTo>
                    <a:cubicBezTo>
                      <a:pt x="2168" y="10"/>
                      <a:pt x="1950" y="9"/>
                      <a:pt x="1733" y="9"/>
                    </a:cubicBezTo>
                    <a:cubicBezTo>
                      <a:pt x="1297" y="9"/>
                      <a:pt x="862" y="13"/>
                      <a:pt x="427" y="13"/>
                    </a:cubicBezTo>
                    <a:cubicBezTo>
                      <a:pt x="193" y="13"/>
                      <a:pt x="0" y="71"/>
                      <a:pt x="0" y="147"/>
                    </a:cubicBezTo>
                    <a:cubicBezTo>
                      <a:pt x="0" y="222"/>
                      <a:pt x="167" y="314"/>
                      <a:pt x="377" y="339"/>
                    </a:cubicBezTo>
                    <a:cubicBezTo>
                      <a:pt x="502" y="356"/>
                      <a:pt x="628" y="373"/>
                      <a:pt x="753" y="381"/>
                    </a:cubicBezTo>
                    <a:cubicBezTo>
                      <a:pt x="1967" y="423"/>
                      <a:pt x="3172" y="473"/>
                      <a:pt x="4377" y="490"/>
                    </a:cubicBezTo>
                    <a:cubicBezTo>
                      <a:pt x="5786" y="502"/>
                      <a:pt x="7191" y="510"/>
                      <a:pt x="8594" y="510"/>
                    </a:cubicBezTo>
                    <a:cubicBezTo>
                      <a:pt x="9108" y="510"/>
                      <a:pt x="9622" y="509"/>
                      <a:pt x="10135" y="506"/>
                    </a:cubicBezTo>
                    <a:cubicBezTo>
                      <a:pt x="11441" y="498"/>
                      <a:pt x="12738" y="423"/>
                      <a:pt x="14044" y="398"/>
                    </a:cubicBezTo>
                    <a:cubicBezTo>
                      <a:pt x="14068" y="397"/>
                      <a:pt x="14092" y="397"/>
                      <a:pt x="14116" y="397"/>
                    </a:cubicBezTo>
                    <a:cubicBezTo>
                      <a:pt x="14477" y="397"/>
                      <a:pt x="14832" y="449"/>
                      <a:pt x="15193" y="449"/>
                    </a:cubicBezTo>
                    <a:cubicBezTo>
                      <a:pt x="15217" y="449"/>
                      <a:pt x="15241" y="448"/>
                      <a:pt x="15266" y="448"/>
                    </a:cubicBezTo>
                    <a:cubicBezTo>
                      <a:pt x="16797" y="431"/>
                      <a:pt x="18329" y="381"/>
                      <a:pt x="19860" y="373"/>
                    </a:cubicBezTo>
                    <a:cubicBezTo>
                      <a:pt x="20496" y="373"/>
                      <a:pt x="21132" y="465"/>
                      <a:pt x="21777" y="481"/>
                    </a:cubicBezTo>
                    <a:cubicBezTo>
                      <a:pt x="21849" y="485"/>
                      <a:pt x="21926" y="495"/>
                      <a:pt x="22002" y="495"/>
                    </a:cubicBezTo>
                    <a:cubicBezTo>
                      <a:pt x="22086" y="495"/>
                      <a:pt x="22167" y="483"/>
                      <a:pt x="22237" y="439"/>
                    </a:cubicBezTo>
                    <a:cubicBezTo>
                      <a:pt x="22438" y="306"/>
                      <a:pt x="22220" y="4"/>
                      <a:pt x="21986" y="4"/>
                    </a:cubicBezTo>
                    <a:cubicBezTo>
                      <a:pt x="20999" y="4"/>
                      <a:pt x="20022" y="1"/>
                      <a:pt x="19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51"/>
              <p:cNvSpPr/>
              <p:nvPr/>
            </p:nvSpPr>
            <p:spPr>
              <a:xfrm>
                <a:off x="648377" y="2062077"/>
                <a:ext cx="862553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21502" h="912" extrusionOk="0">
                    <a:moveTo>
                      <a:pt x="10685" y="1"/>
                    </a:moveTo>
                    <a:cubicBezTo>
                      <a:pt x="10256" y="1"/>
                      <a:pt x="9827" y="8"/>
                      <a:pt x="9400" y="26"/>
                    </a:cubicBezTo>
                    <a:cubicBezTo>
                      <a:pt x="7023" y="119"/>
                      <a:pt x="4646" y="244"/>
                      <a:pt x="2269" y="361"/>
                    </a:cubicBezTo>
                    <a:cubicBezTo>
                      <a:pt x="1666" y="395"/>
                      <a:pt x="1056" y="437"/>
                      <a:pt x="344" y="487"/>
                    </a:cubicBezTo>
                    <a:cubicBezTo>
                      <a:pt x="68" y="504"/>
                      <a:pt x="1" y="696"/>
                      <a:pt x="252" y="805"/>
                    </a:cubicBezTo>
                    <a:cubicBezTo>
                      <a:pt x="440" y="888"/>
                      <a:pt x="622" y="912"/>
                      <a:pt x="798" y="912"/>
                    </a:cubicBezTo>
                    <a:cubicBezTo>
                      <a:pt x="958" y="912"/>
                      <a:pt x="1113" y="892"/>
                      <a:pt x="1265" y="880"/>
                    </a:cubicBezTo>
                    <a:cubicBezTo>
                      <a:pt x="3929" y="681"/>
                      <a:pt x="6587" y="492"/>
                      <a:pt x="9259" y="492"/>
                    </a:cubicBezTo>
                    <a:cubicBezTo>
                      <a:pt x="9835" y="492"/>
                      <a:pt x="10412" y="501"/>
                      <a:pt x="10990" y="520"/>
                    </a:cubicBezTo>
                    <a:cubicBezTo>
                      <a:pt x="11585" y="539"/>
                      <a:pt x="12181" y="545"/>
                      <a:pt x="12778" y="545"/>
                    </a:cubicBezTo>
                    <a:cubicBezTo>
                      <a:pt x="13704" y="545"/>
                      <a:pt x="14633" y="531"/>
                      <a:pt x="15561" y="531"/>
                    </a:cubicBezTo>
                    <a:cubicBezTo>
                      <a:pt x="15876" y="531"/>
                      <a:pt x="16191" y="533"/>
                      <a:pt x="16505" y="537"/>
                    </a:cubicBezTo>
                    <a:cubicBezTo>
                      <a:pt x="17936" y="545"/>
                      <a:pt x="19367" y="621"/>
                      <a:pt x="20807" y="646"/>
                    </a:cubicBezTo>
                    <a:cubicBezTo>
                      <a:pt x="20916" y="646"/>
                      <a:pt x="21033" y="629"/>
                      <a:pt x="21150" y="596"/>
                    </a:cubicBezTo>
                    <a:cubicBezTo>
                      <a:pt x="21343" y="554"/>
                      <a:pt x="21493" y="470"/>
                      <a:pt x="21493" y="428"/>
                    </a:cubicBezTo>
                    <a:cubicBezTo>
                      <a:pt x="21502" y="378"/>
                      <a:pt x="21301" y="294"/>
                      <a:pt x="21050" y="227"/>
                    </a:cubicBezTo>
                    <a:cubicBezTo>
                      <a:pt x="20907" y="185"/>
                      <a:pt x="20748" y="160"/>
                      <a:pt x="20598" y="152"/>
                    </a:cubicBezTo>
                    <a:cubicBezTo>
                      <a:pt x="20502" y="150"/>
                      <a:pt x="20406" y="149"/>
                      <a:pt x="20310" y="149"/>
                    </a:cubicBezTo>
                    <a:cubicBezTo>
                      <a:pt x="19747" y="149"/>
                      <a:pt x="19181" y="180"/>
                      <a:pt x="18618" y="180"/>
                    </a:cubicBezTo>
                    <a:cubicBezTo>
                      <a:pt x="18522" y="180"/>
                      <a:pt x="18426" y="179"/>
                      <a:pt x="18330" y="177"/>
                    </a:cubicBezTo>
                    <a:cubicBezTo>
                      <a:pt x="16329" y="135"/>
                      <a:pt x="14329" y="68"/>
                      <a:pt x="12321" y="26"/>
                    </a:cubicBezTo>
                    <a:cubicBezTo>
                      <a:pt x="11777" y="12"/>
                      <a:pt x="11231" y="1"/>
                      <a:pt x="10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51"/>
              <p:cNvSpPr/>
              <p:nvPr/>
            </p:nvSpPr>
            <p:spPr>
              <a:xfrm>
                <a:off x="644686" y="1901315"/>
                <a:ext cx="872301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088" extrusionOk="0">
                    <a:moveTo>
                      <a:pt x="16221" y="0"/>
                    </a:moveTo>
                    <a:cubicBezTo>
                      <a:pt x="15114" y="0"/>
                      <a:pt x="14012" y="96"/>
                      <a:pt x="12906" y="135"/>
                    </a:cubicBezTo>
                    <a:cubicBezTo>
                      <a:pt x="12577" y="146"/>
                      <a:pt x="12246" y="150"/>
                      <a:pt x="11915" y="150"/>
                    </a:cubicBezTo>
                    <a:cubicBezTo>
                      <a:pt x="11189" y="150"/>
                      <a:pt x="10460" y="131"/>
                      <a:pt x="9732" y="131"/>
                    </a:cubicBezTo>
                    <a:cubicBezTo>
                      <a:pt x="9359" y="131"/>
                      <a:pt x="8985" y="136"/>
                      <a:pt x="8613" y="151"/>
                    </a:cubicBezTo>
                    <a:cubicBezTo>
                      <a:pt x="7157" y="202"/>
                      <a:pt x="5692" y="285"/>
                      <a:pt x="4252" y="478"/>
                    </a:cubicBezTo>
                    <a:cubicBezTo>
                      <a:pt x="2989" y="645"/>
                      <a:pt x="1700" y="453"/>
                      <a:pt x="436" y="695"/>
                    </a:cubicBezTo>
                    <a:cubicBezTo>
                      <a:pt x="168" y="754"/>
                      <a:pt x="1" y="896"/>
                      <a:pt x="85" y="980"/>
                    </a:cubicBezTo>
                    <a:cubicBezTo>
                      <a:pt x="143" y="1030"/>
                      <a:pt x="202" y="1072"/>
                      <a:pt x="260" y="1072"/>
                    </a:cubicBezTo>
                    <a:cubicBezTo>
                      <a:pt x="751" y="1072"/>
                      <a:pt x="1241" y="1088"/>
                      <a:pt x="1730" y="1088"/>
                    </a:cubicBezTo>
                    <a:cubicBezTo>
                      <a:pt x="2185" y="1088"/>
                      <a:pt x="2638" y="1074"/>
                      <a:pt x="3089" y="1022"/>
                    </a:cubicBezTo>
                    <a:cubicBezTo>
                      <a:pt x="5859" y="695"/>
                      <a:pt x="8638" y="645"/>
                      <a:pt x="11425" y="620"/>
                    </a:cubicBezTo>
                    <a:cubicBezTo>
                      <a:pt x="12128" y="612"/>
                      <a:pt x="12831" y="628"/>
                      <a:pt x="13534" y="545"/>
                    </a:cubicBezTo>
                    <a:cubicBezTo>
                      <a:pt x="14132" y="480"/>
                      <a:pt x="14728" y="457"/>
                      <a:pt x="15325" y="457"/>
                    </a:cubicBezTo>
                    <a:cubicBezTo>
                      <a:pt x="16048" y="457"/>
                      <a:pt x="16772" y="491"/>
                      <a:pt x="17501" y="528"/>
                    </a:cubicBezTo>
                    <a:cubicBezTo>
                      <a:pt x="18187" y="563"/>
                      <a:pt x="18873" y="573"/>
                      <a:pt x="19560" y="573"/>
                    </a:cubicBezTo>
                    <a:cubicBezTo>
                      <a:pt x="20171" y="573"/>
                      <a:pt x="20782" y="565"/>
                      <a:pt x="21393" y="561"/>
                    </a:cubicBezTo>
                    <a:cubicBezTo>
                      <a:pt x="21460" y="561"/>
                      <a:pt x="21527" y="511"/>
                      <a:pt x="21594" y="444"/>
                    </a:cubicBezTo>
                    <a:cubicBezTo>
                      <a:pt x="21694" y="361"/>
                      <a:pt x="21744" y="235"/>
                      <a:pt x="21711" y="168"/>
                    </a:cubicBezTo>
                    <a:cubicBezTo>
                      <a:pt x="21680" y="106"/>
                      <a:pt x="21462" y="58"/>
                      <a:pt x="21210" y="58"/>
                    </a:cubicBezTo>
                    <a:cubicBezTo>
                      <a:pt x="21190" y="58"/>
                      <a:pt x="21170" y="59"/>
                      <a:pt x="21150" y="59"/>
                    </a:cubicBezTo>
                    <a:cubicBezTo>
                      <a:pt x="20427" y="64"/>
                      <a:pt x="19701" y="82"/>
                      <a:pt x="18976" y="82"/>
                    </a:cubicBezTo>
                    <a:cubicBezTo>
                      <a:pt x="18408" y="82"/>
                      <a:pt x="17841" y="71"/>
                      <a:pt x="17275" y="34"/>
                    </a:cubicBezTo>
                    <a:cubicBezTo>
                      <a:pt x="16923" y="10"/>
                      <a:pt x="16572" y="0"/>
                      <a:pt x="16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53" name="Google Shape;1953;p51"/>
          <p:cNvSpPr txBox="1"/>
          <p:nvPr/>
        </p:nvSpPr>
        <p:spPr>
          <a:xfrm>
            <a:off x="707700" y="1152875"/>
            <a:ext cx="11721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54" name="Google Shape;1954;p51"/>
          <p:cNvSpPr txBox="1"/>
          <p:nvPr/>
        </p:nvSpPr>
        <p:spPr>
          <a:xfrm>
            <a:off x="2029725" y="1152875"/>
            <a:ext cx="11721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Tuesday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55" name="Google Shape;1955;p51"/>
          <p:cNvSpPr txBox="1"/>
          <p:nvPr/>
        </p:nvSpPr>
        <p:spPr>
          <a:xfrm>
            <a:off x="3351725" y="1152875"/>
            <a:ext cx="11721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Wednesday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56" name="Google Shape;1956;p51"/>
          <p:cNvSpPr txBox="1"/>
          <p:nvPr/>
        </p:nvSpPr>
        <p:spPr>
          <a:xfrm>
            <a:off x="4653500" y="1152875"/>
            <a:ext cx="11721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Thursday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57" name="Google Shape;1957;p51"/>
          <p:cNvSpPr txBox="1"/>
          <p:nvPr/>
        </p:nvSpPr>
        <p:spPr>
          <a:xfrm>
            <a:off x="5955250" y="1152875"/>
            <a:ext cx="11721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58" name="Google Shape;1958;p51"/>
          <p:cNvSpPr txBox="1"/>
          <p:nvPr/>
        </p:nvSpPr>
        <p:spPr>
          <a:xfrm>
            <a:off x="7270750" y="1152875"/>
            <a:ext cx="11721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59" name="Google Shape;1959;p51"/>
          <p:cNvSpPr txBox="1"/>
          <p:nvPr/>
        </p:nvSpPr>
        <p:spPr>
          <a:xfrm>
            <a:off x="7270750" y="2890575"/>
            <a:ext cx="11721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Sunday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60" name="Google Shape;1960;p51"/>
          <p:cNvSpPr txBox="1"/>
          <p:nvPr/>
        </p:nvSpPr>
        <p:spPr>
          <a:xfrm>
            <a:off x="732425" y="2457826"/>
            <a:ext cx="11580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1" name="Google Shape;1961;p51"/>
          <p:cNvSpPr txBox="1"/>
          <p:nvPr/>
        </p:nvSpPr>
        <p:spPr>
          <a:xfrm>
            <a:off x="4654863" y="1990875"/>
            <a:ext cx="1158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2" name="Google Shape;1962;p51"/>
          <p:cNvSpPr txBox="1"/>
          <p:nvPr/>
        </p:nvSpPr>
        <p:spPr>
          <a:xfrm>
            <a:off x="3340538" y="3414250"/>
            <a:ext cx="1158000" cy="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Saturn isn’t the only planet to have rings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3" name="Google Shape;1963;p51"/>
          <p:cNvSpPr txBox="1"/>
          <p:nvPr/>
        </p:nvSpPr>
        <p:spPr>
          <a:xfrm>
            <a:off x="5969163" y="1990875"/>
            <a:ext cx="1158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Earth is the third planet from the Sun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52"/>
          <p:cNvSpPr/>
          <p:nvPr/>
        </p:nvSpPr>
        <p:spPr>
          <a:xfrm>
            <a:off x="457200" y="1151125"/>
            <a:ext cx="5172074" cy="3598767"/>
          </a:xfrm>
          <a:custGeom>
            <a:avLst/>
            <a:gdLst/>
            <a:ahLst/>
            <a:cxnLst/>
            <a:rect l="l" t="t" r="r" b="b"/>
            <a:pathLst>
              <a:path w="242025" h="193041" extrusionOk="0">
                <a:moveTo>
                  <a:pt x="81598" y="0"/>
                </a:moveTo>
                <a:cubicBezTo>
                  <a:pt x="80293" y="0"/>
                  <a:pt x="78981" y="165"/>
                  <a:pt x="77709" y="439"/>
                </a:cubicBezTo>
                <a:cubicBezTo>
                  <a:pt x="74998" y="1041"/>
                  <a:pt x="71849" y="2438"/>
                  <a:pt x="69960" y="4601"/>
                </a:cubicBezTo>
                <a:cubicBezTo>
                  <a:pt x="69795" y="4820"/>
                  <a:pt x="69604" y="5066"/>
                  <a:pt x="69439" y="5285"/>
                </a:cubicBezTo>
                <a:cubicBezTo>
                  <a:pt x="69303" y="5149"/>
                  <a:pt x="69138" y="5012"/>
                  <a:pt x="68974" y="4902"/>
                </a:cubicBezTo>
                <a:cubicBezTo>
                  <a:pt x="67681" y="3919"/>
                  <a:pt x="66203" y="3599"/>
                  <a:pt x="64684" y="3599"/>
                </a:cubicBezTo>
                <a:cubicBezTo>
                  <a:pt x="63791" y="3599"/>
                  <a:pt x="62884" y="3710"/>
                  <a:pt x="61992" y="3862"/>
                </a:cubicBezTo>
                <a:cubicBezTo>
                  <a:pt x="60376" y="4163"/>
                  <a:pt x="58624" y="4710"/>
                  <a:pt x="57255" y="5696"/>
                </a:cubicBezTo>
                <a:cubicBezTo>
                  <a:pt x="55560" y="3305"/>
                  <a:pt x="52260" y="1962"/>
                  <a:pt x="49180" y="1962"/>
                </a:cubicBezTo>
                <a:cubicBezTo>
                  <a:pt x="47781" y="1962"/>
                  <a:pt x="46427" y="2239"/>
                  <a:pt x="45289" y="2821"/>
                </a:cubicBezTo>
                <a:cubicBezTo>
                  <a:pt x="44002" y="3478"/>
                  <a:pt x="42797" y="4354"/>
                  <a:pt x="41702" y="5340"/>
                </a:cubicBezTo>
                <a:cubicBezTo>
                  <a:pt x="40443" y="4354"/>
                  <a:pt x="38800" y="3643"/>
                  <a:pt x="37540" y="3369"/>
                </a:cubicBezTo>
                <a:cubicBezTo>
                  <a:pt x="36293" y="3081"/>
                  <a:pt x="34975" y="2918"/>
                  <a:pt x="33654" y="2918"/>
                </a:cubicBezTo>
                <a:cubicBezTo>
                  <a:pt x="31583" y="2918"/>
                  <a:pt x="29505" y="3319"/>
                  <a:pt x="27683" y="4272"/>
                </a:cubicBezTo>
                <a:cubicBezTo>
                  <a:pt x="26971" y="2931"/>
                  <a:pt x="25766" y="1863"/>
                  <a:pt x="24205" y="1452"/>
                </a:cubicBezTo>
                <a:cubicBezTo>
                  <a:pt x="23551" y="1265"/>
                  <a:pt x="22892" y="1180"/>
                  <a:pt x="22236" y="1180"/>
                </a:cubicBezTo>
                <a:cubicBezTo>
                  <a:pt x="20393" y="1180"/>
                  <a:pt x="18579" y="1852"/>
                  <a:pt x="17004" y="2821"/>
                </a:cubicBezTo>
                <a:cubicBezTo>
                  <a:pt x="15662" y="3615"/>
                  <a:pt x="14458" y="4628"/>
                  <a:pt x="13472" y="5860"/>
                </a:cubicBezTo>
                <a:cubicBezTo>
                  <a:pt x="13417" y="5833"/>
                  <a:pt x="13362" y="5806"/>
                  <a:pt x="13280" y="5778"/>
                </a:cubicBezTo>
                <a:cubicBezTo>
                  <a:pt x="12677" y="5593"/>
                  <a:pt x="12039" y="5501"/>
                  <a:pt x="11397" y="5501"/>
                </a:cubicBezTo>
                <a:cubicBezTo>
                  <a:pt x="10146" y="5501"/>
                  <a:pt x="8881" y="5848"/>
                  <a:pt x="7831" y="6518"/>
                </a:cubicBezTo>
                <a:cubicBezTo>
                  <a:pt x="5230" y="8160"/>
                  <a:pt x="3560" y="11200"/>
                  <a:pt x="3039" y="14212"/>
                </a:cubicBezTo>
                <a:cubicBezTo>
                  <a:pt x="2492" y="17251"/>
                  <a:pt x="3012" y="20263"/>
                  <a:pt x="4162" y="23083"/>
                </a:cubicBezTo>
                <a:cubicBezTo>
                  <a:pt x="4819" y="24699"/>
                  <a:pt x="5778" y="26177"/>
                  <a:pt x="7037" y="27355"/>
                </a:cubicBezTo>
                <a:cubicBezTo>
                  <a:pt x="7092" y="27410"/>
                  <a:pt x="7147" y="27464"/>
                  <a:pt x="7201" y="27519"/>
                </a:cubicBezTo>
                <a:cubicBezTo>
                  <a:pt x="5422" y="30011"/>
                  <a:pt x="4463" y="33351"/>
                  <a:pt x="4354" y="36473"/>
                </a:cubicBezTo>
                <a:cubicBezTo>
                  <a:pt x="4272" y="39238"/>
                  <a:pt x="4819" y="42360"/>
                  <a:pt x="6380" y="44687"/>
                </a:cubicBezTo>
                <a:cubicBezTo>
                  <a:pt x="6873" y="45372"/>
                  <a:pt x="7393" y="45974"/>
                  <a:pt x="7968" y="46494"/>
                </a:cubicBezTo>
                <a:cubicBezTo>
                  <a:pt x="6490" y="48302"/>
                  <a:pt x="5394" y="50547"/>
                  <a:pt x="4929" y="52464"/>
                </a:cubicBezTo>
                <a:cubicBezTo>
                  <a:pt x="4299" y="55037"/>
                  <a:pt x="4080" y="57940"/>
                  <a:pt x="5422" y="60322"/>
                </a:cubicBezTo>
                <a:cubicBezTo>
                  <a:pt x="5942" y="61280"/>
                  <a:pt x="6654" y="62047"/>
                  <a:pt x="7503" y="62650"/>
                </a:cubicBezTo>
                <a:cubicBezTo>
                  <a:pt x="6407" y="63690"/>
                  <a:pt x="5449" y="64840"/>
                  <a:pt x="4573" y="66100"/>
                </a:cubicBezTo>
                <a:cubicBezTo>
                  <a:pt x="2218" y="69467"/>
                  <a:pt x="1068" y="73684"/>
                  <a:pt x="1068" y="77819"/>
                </a:cubicBezTo>
                <a:cubicBezTo>
                  <a:pt x="1041" y="82090"/>
                  <a:pt x="2382" y="86499"/>
                  <a:pt x="6079" y="88908"/>
                </a:cubicBezTo>
                <a:cubicBezTo>
                  <a:pt x="6353" y="89073"/>
                  <a:pt x="6791" y="89292"/>
                  <a:pt x="7338" y="89538"/>
                </a:cubicBezTo>
                <a:cubicBezTo>
                  <a:pt x="5449" y="91071"/>
                  <a:pt x="3916" y="93070"/>
                  <a:pt x="3341" y="95507"/>
                </a:cubicBezTo>
                <a:cubicBezTo>
                  <a:pt x="2300" y="99998"/>
                  <a:pt x="4409" y="103311"/>
                  <a:pt x="7557" y="105584"/>
                </a:cubicBezTo>
                <a:cubicBezTo>
                  <a:pt x="6572" y="106460"/>
                  <a:pt x="5695" y="107446"/>
                  <a:pt x="4901" y="108513"/>
                </a:cubicBezTo>
                <a:cubicBezTo>
                  <a:pt x="2410" y="111881"/>
                  <a:pt x="1041" y="115989"/>
                  <a:pt x="575" y="120150"/>
                </a:cubicBezTo>
                <a:cubicBezTo>
                  <a:pt x="110" y="124614"/>
                  <a:pt x="1205" y="128967"/>
                  <a:pt x="3998" y="132445"/>
                </a:cubicBezTo>
                <a:cubicBezTo>
                  <a:pt x="4874" y="133540"/>
                  <a:pt x="5915" y="134553"/>
                  <a:pt x="7037" y="135375"/>
                </a:cubicBezTo>
                <a:cubicBezTo>
                  <a:pt x="5997" y="137100"/>
                  <a:pt x="5257" y="138989"/>
                  <a:pt x="4984" y="140741"/>
                </a:cubicBezTo>
                <a:cubicBezTo>
                  <a:pt x="4518" y="143781"/>
                  <a:pt x="4819" y="146930"/>
                  <a:pt x="6873" y="149339"/>
                </a:cubicBezTo>
                <a:cubicBezTo>
                  <a:pt x="6544" y="149750"/>
                  <a:pt x="6243" y="150161"/>
                  <a:pt x="5969" y="150544"/>
                </a:cubicBezTo>
                <a:cubicBezTo>
                  <a:pt x="4053" y="153145"/>
                  <a:pt x="2766" y="156157"/>
                  <a:pt x="2355" y="159388"/>
                </a:cubicBezTo>
                <a:cubicBezTo>
                  <a:pt x="1725" y="164207"/>
                  <a:pt x="3697" y="169683"/>
                  <a:pt x="7530" y="172613"/>
                </a:cubicBezTo>
                <a:cubicBezTo>
                  <a:pt x="6572" y="173188"/>
                  <a:pt x="5668" y="173900"/>
                  <a:pt x="4901" y="174749"/>
                </a:cubicBezTo>
                <a:cubicBezTo>
                  <a:pt x="0" y="180253"/>
                  <a:pt x="3998" y="187536"/>
                  <a:pt x="9748" y="190192"/>
                </a:cubicBezTo>
                <a:cubicBezTo>
                  <a:pt x="11531" y="191026"/>
                  <a:pt x="13423" y="191399"/>
                  <a:pt x="15320" y="191399"/>
                </a:cubicBezTo>
                <a:cubicBezTo>
                  <a:pt x="17909" y="191399"/>
                  <a:pt x="20509" y="190704"/>
                  <a:pt x="22864" y="189535"/>
                </a:cubicBezTo>
                <a:cubicBezTo>
                  <a:pt x="23658" y="189152"/>
                  <a:pt x="24397" y="188659"/>
                  <a:pt x="25082" y="188111"/>
                </a:cubicBezTo>
                <a:cubicBezTo>
                  <a:pt x="26998" y="189864"/>
                  <a:pt x="29490" y="191123"/>
                  <a:pt x="31899" y="191753"/>
                </a:cubicBezTo>
                <a:cubicBezTo>
                  <a:pt x="33015" y="192040"/>
                  <a:pt x="34138" y="192192"/>
                  <a:pt x="35245" y="192192"/>
                </a:cubicBezTo>
                <a:cubicBezTo>
                  <a:pt x="37617" y="192192"/>
                  <a:pt x="39915" y="191495"/>
                  <a:pt x="41894" y="189946"/>
                </a:cubicBezTo>
                <a:cubicBezTo>
                  <a:pt x="42441" y="189508"/>
                  <a:pt x="42989" y="189015"/>
                  <a:pt x="43482" y="188467"/>
                </a:cubicBezTo>
                <a:cubicBezTo>
                  <a:pt x="43591" y="188549"/>
                  <a:pt x="43674" y="188631"/>
                  <a:pt x="43783" y="188686"/>
                </a:cubicBezTo>
                <a:cubicBezTo>
                  <a:pt x="46576" y="190399"/>
                  <a:pt x="50104" y="191402"/>
                  <a:pt x="53392" y="191402"/>
                </a:cubicBezTo>
                <a:cubicBezTo>
                  <a:pt x="53521" y="191402"/>
                  <a:pt x="53649" y="191400"/>
                  <a:pt x="53777" y="191397"/>
                </a:cubicBezTo>
                <a:cubicBezTo>
                  <a:pt x="57145" y="191287"/>
                  <a:pt x="60650" y="190384"/>
                  <a:pt x="63142" y="187920"/>
                </a:cubicBezTo>
                <a:cubicBezTo>
                  <a:pt x="63416" y="187646"/>
                  <a:pt x="63662" y="187344"/>
                  <a:pt x="63908" y="187043"/>
                </a:cubicBezTo>
                <a:cubicBezTo>
                  <a:pt x="65907" y="188577"/>
                  <a:pt x="68235" y="189727"/>
                  <a:pt x="70644" y="190329"/>
                </a:cubicBezTo>
                <a:cubicBezTo>
                  <a:pt x="71871" y="190651"/>
                  <a:pt x="73143" y="190828"/>
                  <a:pt x="74412" y="190828"/>
                </a:cubicBezTo>
                <a:cubicBezTo>
                  <a:pt x="75946" y="190828"/>
                  <a:pt x="77475" y="190570"/>
                  <a:pt x="78913" y="190000"/>
                </a:cubicBezTo>
                <a:cubicBezTo>
                  <a:pt x="80365" y="189425"/>
                  <a:pt x="81843" y="188467"/>
                  <a:pt x="83048" y="187235"/>
                </a:cubicBezTo>
                <a:cubicBezTo>
                  <a:pt x="83760" y="188056"/>
                  <a:pt x="84609" y="188768"/>
                  <a:pt x="85512" y="189316"/>
                </a:cubicBezTo>
                <a:cubicBezTo>
                  <a:pt x="87934" y="190810"/>
                  <a:pt x="90913" y="191432"/>
                  <a:pt x="93742" y="191432"/>
                </a:cubicBezTo>
                <a:cubicBezTo>
                  <a:pt x="93920" y="191432"/>
                  <a:pt x="94098" y="191429"/>
                  <a:pt x="94274" y="191424"/>
                </a:cubicBezTo>
                <a:cubicBezTo>
                  <a:pt x="97752" y="191342"/>
                  <a:pt x="101257" y="190329"/>
                  <a:pt x="103885" y="187920"/>
                </a:cubicBezTo>
                <a:cubicBezTo>
                  <a:pt x="104351" y="187481"/>
                  <a:pt x="104816" y="186961"/>
                  <a:pt x="105282" y="186386"/>
                </a:cubicBezTo>
                <a:cubicBezTo>
                  <a:pt x="106569" y="187372"/>
                  <a:pt x="108047" y="188111"/>
                  <a:pt x="109553" y="188440"/>
                </a:cubicBezTo>
                <a:cubicBezTo>
                  <a:pt x="110232" y="188598"/>
                  <a:pt x="110923" y="188683"/>
                  <a:pt x="111610" y="188683"/>
                </a:cubicBezTo>
                <a:cubicBezTo>
                  <a:pt x="112946" y="188683"/>
                  <a:pt x="114265" y="188360"/>
                  <a:pt x="115440" y="187618"/>
                </a:cubicBezTo>
                <a:cubicBezTo>
                  <a:pt x="115577" y="187536"/>
                  <a:pt x="115714" y="187454"/>
                  <a:pt x="115851" y="187344"/>
                </a:cubicBezTo>
                <a:cubicBezTo>
                  <a:pt x="118808" y="189918"/>
                  <a:pt x="122833" y="191616"/>
                  <a:pt x="126557" y="191808"/>
                </a:cubicBezTo>
                <a:cubicBezTo>
                  <a:pt x="126715" y="191816"/>
                  <a:pt x="126872" y="191819"/>
                  <a:pt x="127029" y="191819"/>
                </a:cubicBezTo>
                <a:cubicBezTo>
                  <a:pt x="130664" y="191819"/>
                  <a:pt x="133817" y="189710"/>
                  <a:pt x="135812" y="186769"/>
                </a:cubicBezTo>
                <a:cubicBezTo>
                  <a:pt x="136168" y="187208"/>
                  <a:pt x="136524" y="187591"/>
                  <a:pt x="136962" y="187947"/>
                </a:cubicBezTo>
                <a:cubicBezTo>
                  <a:pt x="138902" y="189563"/>
                  <a:pt x="141200" y="190300"/>
                  <a:pt x="143580" y="190300"/>
                </a:cubicBezTo>
                <a:cubicBezTo>
                  <a:pt x="144425" y="190300"/>
                  <a:pt x="145281" y="190207"/>
                  <a:pt x="146135" y="190028"/>
                </a:cubicBezTo>
                <a:cubicBezTo>
                  <a:pt x="147997" y="189645"/>
                  <a:pt x="149749" y="188741"/>
                  <a:pt x="151200" y="187509"/>
                </a:cubicBezTo>
                <a:cubicBezTo>
                  <a:pt x="153952" y="189829"/>
                  <a:pt x="157271" y="191091"/>
                  <a:pt x="160780" y="191091"/>
                </a:cubicBezTo>
                <a:cubicBezTo>
                  <a:pt x="161495" y="191091"/>
                  <a:pt x="162219" y="191038"/>
                  <a:pt x="162947" y="190931"/>
                </a:cubicBezTo>
                <a:cubicBezTo>
                  <a:pt x="165740" y="190521"/>
                  <a:pt x="168478" y="189042"/>
                  <a:pt x="170258" y="186906"/>
                </a:cubicBezTo>
                <a:cubicBezTo>
                  <a:pt x="170833" y="187646"/>
                  <a:pt x="171435" y="188330"/>
                  <a:pt x="172010" y="188960"/>
                </a:cubicBezTo>
                <a:cubicBezTo>
                  <a:pt x="174591" y="191752"/>
                  <a:pt x="177629" y="193041"/>
                  <a:pt x="181062" y="193041"/>
                </a:cubicBezTo>
                <a:cubicBezTo>
                  <a:pt x="182072" y="193041"/>
                  <a:pt x="183117" y="192929"/>
                  <a:pt x="184195" y="192711"/>
                </a:cubicBezTo>
                <a:cubicBezTo>
                  <a:pt x="188247" y="191890"/>
                  <a:pt x="191287" y="189645"/>
                  <a:pt x="193313" y="186003"/>
                </a:cubicBezTo>
                <a:cubicBezTo>
                  <a:pt x="195175" y="187262"/>
                  <a:pt x="197283" y="188139"/>
                  <a:pt x="199090" y="188522"/>
                </a:cubicBezTo>
                <a:cubicBezTo>
                  <a:pt x="200078" y="188740"/>
                  <a:pt x="201143" y="188870"/>
                  <a:pt x="202214" y="188870"/>
                </a:cubicBezTo>
                <a:cubicBezTo>
                  <a:pt x="204500" y="188870"/>
                  <a:pt x="206814" y="188281"/>
                  <a:pt x="208455" y="186715"/>
                </a:cubicBezTo>
                <a:cubicBezTo>
                  <a:pt x="208592" y="186852"/>
                  <a:pt x="208701" y="186989"/>
                  <a:pt x="208838" y="187125"/>
                </a:cubicBezTo>
                <a:cubicBezTo>
                  <a:pt x="211062" y="189349"/>
                  <a:pt x="214307" y="191267"/>
                  <a:pt x="217527" y="191267"/>
                </a:cubicBezTo>
                <a:cubicBezTo>
                  <a:pt x="218391" y="191267"/>
                  <a:pt x="219252" y="191129"/>
                  <a:pt x="220092" y="190822"/>
                </a:cubicBezTo>
                <a:cubicBezTo>
                  <a:pt x="222063" y="190083"/>
                  <a:pt x="223843" y="188440"/>
                  <a:pt x="225130" y="186414"/>
                </a:cubicBezTo>
                <a:cubicBezTo>
                  <a:pt x="227480" y="188146"/>
                  <a:pt x="229960" y="189849"/>
                  <a:pt x="232707" y="189849"/>
                </a:cubicBezTo>
                <a:cubicBezTo>
                  <a:pt x="233738" y="189849"/>
                  <a:pt x="234806" y="189610"/>
                  <a:pt x="235918" y="189042"/>
                </a:cubicBezTo>
                <a:cubicBezTo>
                  <a:pt x="241148" y="186414"/>
                  <a:pt x="241833" y="180034"/>
                  <a:pt x="238574" y="175570"/>
                </a:cubicBezTo>
                <a:cubicBezTo>
                  <a:pt x="237808" y="174503"/>
                  <a:pt x="236932" y="173517"/>
                  <a:pt x="236001" y="172613"/>
                </a:cubicBezTo>
                <a:cubicBezTo>
                  <a:pt x="238383" y="169711"/>
                  <a:pt x="239533" y="165357"/>
                  <a:pt x="239095" y="161770"/>
                </a:cubicBezTo>
                <a:cubicBezTo>
                  <a:pt x="238684" y="158402"/>
                  <a:pt x="237205" y="155856"/>
                  <a:pt x="235207" y="153693"/>
                </a:cubicBezTo>
                <a:cubicBezTo>
                  <a:pt x="235864" y="153118"/>
                  <a:pt x="236493" y="152515"/>
                  <a:pt x="237041" y="151858"/>
                </a:cubicBezTo>
                <a:cubicBezTo>
                  <a:pt x="239642" y="148874"/>
                  <a:pt x="241313" y="145424"/>
                  <a:pt x="240546" y="141344"/>
                </a:cubicBezTo>
                <a:cubicBezTo>
                  <a:pt x="240026" y="138496"/>
                  <a:pt x="238164" y="135922"/>
                  <a:pt x="236110" y="133923"/>
                </a:cubicBezTo>
                <a:cubicBezTo>
                  <a:pt x="237068" y="133020"/>
                  <a:pt x="237890" y="131979"/>
                  <a:pt x="238438" y="131158"/>
                </a:cubicBezTo>
                <a:cubicBezTo>
                  <a:pt x="240108" y="128529"/>
                  <a:pt x="240628" y="125243"/>
                  <a:pt x="239067" y="122423"/>
                </a:cubicBezTo>
                <a:cubicBezTo>
                  <a:pt x="238164" y="120726"/>
                  <a:pt x="236685" y="119493"/>
                  <a:pt x="235097" y="118535"/>
                </a:cubicBezTo>
                <a:cubicBezTo>
                  <a:pt x="238301" y="114455"/>
                  <a:pt x="240546" y="109581"/>
                  <a:pt x="240436" y="104269"/>
                </a:cubicBezTo>
                <a:cubicBezTo>
                  <a:pt x="240382" y="101120"/>
                  <a:pt x="239560" y="97972"/>
                  <a:pt x="237780" y="95398"/>
                </a:cubicBezTo>
                <a:cubicBezTo>
                  <a:pt x="237178" y="94549"/>
                  <a:pt x="236521" y="93700"/>
                  <a:pt x="235754" y="92906"/>
                </a:cubicBezTo>
                <a:cubicBezTo>
                  <a:pt x="237068" y="91756"/>
                  <a:pt x="237945" y="90086"/>
                  <a:pt x="238301" y="88361"/>
                </a:cubicBezTo>
                <a:cubicBezTo>
                  <a:pt x="238930" y="85212"/>
                  <a:pt x="237616" y="82337"/>
                  <a:pt x="235562" y="80146"/>
                </a:cubicBezTo>
                <a:cubicBezTo>
                  <a:pt x="236110" y="79626"/>
                  <a:pt x="236658" y="79078"/>
                  <a:pt x="237178" y="78449"/>
                </a:cubicBezTo>
                <a:cubicBezTo>
                  <a:pt x="239095" y="76066"/>
                  <a:pt x="240436" y="73027"/>
                  <a:pt x="240135" y="69878"/>
                </a:cubicBezTo>
                <a:cubicBezTo>
                  <a:pt x="239861" y="66839"/>
                  <a:pt x="238492" y="64375"/>
                  <a:pt x="236658" y="62047"/>
                </a:cubicBezTo>
                <a:cubicBezTo>
                  <a:pt x="236192" y="61472"/>
                  <a:pt x="235727" y="60924"/>
                  <a:pt x="235234" y="60377"/>
                </a:cubicBezTo>
                <a:cubicBezTo>
                  <a:pt x="238684" y="57858"/>
                  <a:pt x="242024" y="54791"/>
                  <a:pt x="241532" y="49999"/>
                </a:cubicBezTo>
                <a:cubicBezTo>
                  <a:pt x="241230" y="46933"/>
                  <a:pt x="239642" y="44441"/>
                  <a:pt x="237808" y="42059"/>
                </a:cubicBezTo>
                <a:cubicBezTo>
                  <a:pt x="236986" y="41046"/>
                  <a:pt x="236192" y="40115"/>
                  <a:pt x="235398" y="39266"/>
                </a:cubicBezTo>
                <a:cubicBezTo>
                  <a:pt x="236685" y="37075"/>
                  <a:pt x="237370" y="34228"/>
                  <a:pt x="237205" y="32256"/>
                </a:cubicBezTo>
                <a:cubicBezTo>
                  <a:pt x="237068" y="30531"/>
                  <a:pt x="236439" y="28998"/>
                  <a:pt x="235480" y="27656"/>
                </a:cubicBezTo>
                <a:cubicBezTo>
                  <a:pt x="236055" y="26999"/>
                  <a:pt x="236576" y="26314"/>
                  <a:pt x="237014" y="25630"/>
                </a:cubicBezTo>
                <a:cubicBezTo>
                  <a:pt x="238410" y="23494"/>
                  <a:pt x="239396" y="20865"/>
                  <a:pt x="239588" y="18292"/>
                </a:cubicBezTo>
                <a:cubicBezTo>
                  <a:pt x="239916" y="13719"/>
                  <a:pt x="236849" y="9557"/>
                  <a:pt x="232770" y="8489"/>
                </a:cubicBezTo>
                <a:cubicBezTo>
                  <a:pt x="232660" y="8078"/>
                  <a:pt x="232496" y="7695"/>
                  <a:pt x="232304" y="7312"/>
                </a:cubicBezTo>
                <a:cubicBezTo>
                  <a:pt x="230990" y="4847"/>
                  <a:pt x="228471" y="3670"/>
                  <a:pt x="225815" y="3423"/>
                </a:cubicBezTo>
                <a:cubicBezTo>
                  <a:pt x="225615" y="3407"/>
                  <a:pt x="225412" y="3399"/>
                  <a:pt x="225206" y="3399"/>
                </a:cubicBezTo>
                <a:cubicBezTo>
                  <a:pt x="223036" y="3399"/>
                  <a:pt x="220544" y="4305"/>
                  <a:pt x="218668" y="5806"/>
                </a:cubicBezTo>
                <a:cubicBezTo>
                  <a:pt x="217190" y="4382"/>
                  <a:pt x="215163" y="3451"/>
                  <a:pt x="213219" y="3095"/>
                </a:cubicBezTo>
                <a:cubicBezTo>
                  <a:pt x="212446" y="2957"/>
                  <a:pt x="211635" y="2887"/>
                  <a:pt x="210815" y="2887"/>
                </a:cubicBezTo>
                <a:cubicBezTo>
                  <a:pt x="207713" y="2887"/>
                  <a:pt x="204468" y="3893"/>
                  <a:pt x="202540" y="6079"/>
                </a:cubicBezTo>
                <a:cubicBezTo>
                  <a:pt x="200788" y="4793"/>
                  <a:pt x="198570" y="4026"/>
                  <a:pt x="196489" y="3697"/>
                </a:cubicBezTo>
                <a:cubicBezTo>
                  <a:pt x="195350" y="3523"/>
                  <a:pt x="194182" y="3413"/>
                  <a:pt x="193015" y="3413"/>
                </a:cubicBezTo>
                <a:cubicBezTo>
                  <a:pt x="191433" y="3413"/>
                  <a:pt x="189854" y="3615"/>
                  <a:pt x="188357" y="4135"/>
                </a:cubicBezTo>
                <a:cubicBezTo>
                  <a:pt x="187563" y="4409"/>
                  <a:pt x="186741" y="4793"/>
                  <a:pt x="186002" y="5313"/>
                </a:cubicBezTo>
                <a:cubicBezTo>
                  <a:pt x="184058" y="2712"/>
                  <a:pt x="180882" y="1069"/>
                  <a:pt x="177733" y="959"/>
                </a:cubicBezTo>
                <a:cubicBezTo>
                  <a:pt x="177589" y="953"/>
                  <a:pt x="177444" y="950"/>
                  <a:pt x="177299" y="950"/>
                </a:cubicBezTo>
                <a:cubicBezTo>
                  <a:pt x="174121" y="950"/>
                  <a:pt x="170865" y="2374"/>
                  <a:pt x="168560" y="4574"/>
                </a:cubicBezTo>
                <a:cubicBezTo>
                  <a:pt x="168314" y="4793"/>
                  <a:pt x="168040" y="5066"/>
                  <a:pt x="167793" y="5368"/>
                </a:cubicBezTo>
                <a:cubicBezTo>
                  <a:pt x="166561" y="3670"/>
                  <a:pt x="164809" y="2246"/>
                  <a:pt x="163111" y="1315"/>
                </a:cubicBezTo>
                <a:cubicBezTo>
                  <a:pt x="161705" y="549"/>
                  <a:pt x="160266" y="184"/>
                  <a:pt x="158843" y="184"/>
                </a:cubicBezTo>
                <a:cubicBezTo>
                  <a:pt x="156857" y="184"/>
                  <a:pt x="154903" y="895"/>
                  <a:pt x="153117" y="2219"/>
                </a:cubicBezTo>
                <a:cubicBezTo>
                  <a:pt x="151775" y="3204"/>
                  <a:pt x="150625" y="4354"/>
                  <a:pt x="149640" y="5641"/>
                </a:cubicBezTo>
                <a:cubicBezTo>
                  <a:pt x="149475" y="5422"/>
                  <a:pt x="149311" y="5203"/>
                  <a:pt x="149119" y="5012"/>
                </a:cubicBezTo>
                <a:cubicBezTo>
                  <a:pt x="147474" y="3392"/>
                  <a:pt x="145080" y="2786"/>
                  <a:pt x="142868" y="2786"/>
                </a:cubicBezTo>
                <a:cubicBezTo>
                  <a:pt x="142724" y="2786"/>
                  <a:pt x="142580" y="2789"/>
                  <a:pt x="142438" y="2794"/>
                </a:cubicBezTo>
                <a:cubicBezTo>
                  <a:pt x="139974" y="2848"/>
                  <a:pt x="137510" y="3533"/>
                  <a:pt x="135401" y="4793"/>
                </a:cubicBezTo>
                <a:cubicBezTo>
                  <a:pt x="134662" y="5231"/>
                  <a:pt x="133895" y="5860"/>
                  <a:pt x="133265" y="6572"/>
                </a:cubicBezTo>
                <a:cubicBezTo>
                  <a:pt x="132964" y="6107"/>
                  <a:pt x="132581" y="5641"/>
                  <a:pt x="132143" y="5203"/>
                </a:cubicBezTo>
                <a:cubicBezTo>
                  <a:pt x="130403" y="3515"/>
                  <a:pt x="127931" y="2793"/>
                  <a:pt x="125480" y="2793"/>
                </a:cubicBezTo>
                <a:cubicBezTo>
                  <a:pt x="123996" y="2793"/>
                  <a:pt x="122519" y="3058"/>
                  <a:pt x="121218" y="3533"/>
                </a:cubicBezTo>
                <a:cubicBezTo>
                  <a:pt x="119109" y="4300"/>
                  <a:pt x="117357" y="5559"/>
                  <a:pt x="116125" y="7449"/>
                </a:cubicBezTo>
                <a:cubicBezTo>
                  <a:pt x="116070" y="7531"/>
                  <a:pt x="116043" y="7585"/>
                  <a:pt x="115988" y="7668"/>
                </a:cubicBezTo>
                <a:cubicBezTo>
                  <a:pt x="115769" y="7503"/>
                  <a:pt x="115550" y="7339"/>
                  <a:pt x="115358" y="7202"/>
                </a:cubicBezTo>
                <a:cubicBezTo>
                  <a:pt x="113835" y="6140"/>
                  <a:pt x="112324" y="5676"/>
                  <a:pt x="110822" y="5676"/>
                </a:cubicBezTo>
                <a:cubicBezTo>
                  <a:pt x="109111" y="5676"/>
                  <a:pt x="107411" y="6278"/>
                  <a:pt x="105720" y="7284"/>
                </a:cubicBezTo>
                <a:cubicBezTo>
                  <a:pt x="104296" y="4683"/>
                  <a:pt x="100819" y="2876"/>
                  <a:pt x="97998" y="2657"/>
                </a:cubicBezTo>
                <a:cubicBezTo>
                  <a:pt x="97813" y="2642"/>
                  <a:pt x="97628" y="2635"/>
                  <a:pt x="97443" y="2635"/>
                </a:cubicBezTo>
                <a:cubicBezTo>
                  <a:pt x="95189" y="2635"/>
                  <a:pt x="92941" y="3691"/>
                  <a:pt x="91043" y="5285"/>
                </a:cubicBezTo>
                <a:cubicBezTo>
                  <a:pt x="90222" y="3588"/>
                  <a:pt x="88880" y="2137"/>
                  <a:pt x="87265" y="1288"/>
                </a:cubicBezTo>
                <a:cubicBezTo>
                  <a:pt x="85492" y="369"/>
                  <a:pt x="83552" y="0"/>
                  <a:pt x="81598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9" name="Google Shape;1969;p52"/>
          <p:cNvGrpSpPr/>
          <p:nvPr/>
        </p:nvGrpSpPr>
        <p:grpSpPr>
          <a:xfrm>
            <a:off x="1009523" y="1617450"/>
            <a:ext cx="4172120" cy="2740384"/>
            <a:chOff x="2354221" y="1477875"/>
            <a:chExt cx="4172120" cy="2740384"/>
          </a:xfrm>
        </p:grpSpPr>
        <p:sp>
          <p:nvSpPr>
            <p:cNvPr id="1970" name="Google Shape;1970;p52"/>
            <p:cNvSpPr/>
            <p:nvPr/>
          </p:nvSpPr>
          <p:spPr>
            <a:xfrm>
              <a:off x="2354221" y="2843540"/>
              <a:ext cx="4172120" cy="8029"/>
            </a:xfrm>
            <a:custGeom>
              <a:avLst/>
              <a:gdLst/>
              <a:ahLst/>
              <a:cxnLst/>
              <a:rect l="l" t="t" r="r" b="b"/>
              <a:pathLst>
                <a:path w="185510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5509" y="357"/>
                  </a:lnTo>
                  <a:lnTo>
                    <a:pt x="18550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2"/>
            <p:cNvSpPr/>
            <p:nvPr/>
          </p:nvSpPr>
          <p:spPr>
            <a:xfrm>
              <a:off x="3281481" y="1477875"/>
              <a:ext cx="7422" cy="2740384"/>
            </a:xfrm>
            <a:custGeom>
              <a:avLst/>
              <a:gdLst/>
              <a:ahLst/>
              <a:cxnLst/>
              <a:rect l="l" t="t" r="r" b="b"/>
              <a:pathLst>
                <a:path w="330" h="121849" extrusionOk="0">
                  <a:moveTo>
                    <a:pt x="1" y="1"/>
                  </a:moveTo>
                  <a:lnTo>
                    <a:pt x="1" y="121848"/>
                  </a:lnTo>
                  <a:lnTo>
                    <a:pt x="329" y="121848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2"/>
            <p:cNvSpPr/>
            <p:nvPr/>
          </p:nvSpPr>
          <p:spPr>
            <a:xfrm>
              <a:off x="4435948" y="1477875"/>
              <a:ext cx="7422" cy="2740384"/>
            </a:xfrm>
            <a:custGeom>
              <a:avLst/>
              <a:gdLst/>
              <a:ahLst/>
              <a:cxnLst/>
              <a:rect l="l" t="t" r="r" b="b"/>
              <a:pathLst>
                <a:path w="330" h="121849" extrusionOk="0">
                  <a:moveTo>
                    <a:pt x="1" y="1"/>
                  </a:moveTo>
                  <a:lnTo>
                    <a:pt x="1" y="121848"/>
                  </a:lnTo>
                  <a:lnTo>
                    <a:pt x="329" y="121848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2"/>
            <p:cNvSpPr/>
            <p:nvPr/>
          </p:nvSpPr>
          <p:spPr>
            <a:xfrm>
              <a:off x="5590414" y="1477875"/>
              <a:ext cx="7422" cy="2740384"/>
            </a:xfrm>
            <a:custGeom>
              <a:avLst/>
              <a:gdLst/>
              <a:ahLst/>
              <a:cxnLst/>
              <a:rect l="l" t="t" r="r" b="b"/>
              <a:pathLst>
                <a:path w="330" h="121849" extrusionOk="0">
                  <a:moveTo>
                    <a:pt x="1" y="1"/>
                  </a:moveTo>
                  <a:lnTo>
                    <a:pt x="1" y="121848"/>
                  </a:lnTo>
                  <a:lnTo>
                    <a:pt x="329" y="121848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4" name="Google Shape;1974;p52"/>
          <p:cNvSpPr/>
          <p:nvPr/>
        </p:nvSpPr>
        <p:spPr>
          <a:xfrm>
            <a:off x="5733950" y="1151125"/>
            <a:ext cx="2953310" cy="3598767"/>
          </a:xfrm>
          <a:custGeom>
            <a:avLst/>
            <a:gdLst/>
            <a:ahLst/>
            <a:cxnLst/>
            <a:rect l="l" t="t" r="r" b="b"/>
            <a:pathLst>
              <a:path w="242025" h="193041" extrusionOk="0">
                <a:moveTo>
                  <a:pt x="81598" y="0"/>
                </a:moveTo>
                <a:cubicBezTo>
                  <a:pt x="80293" y="0"/>
                  <a:pt x="78981" y="165"/>
                  <a:pt x="77709" y="439"/>
                </a:cubicBezTo>
                <a:cubicBezTo>
                  <a:pt x="74998" y="1041"/>
                  <a:pt x="71849" y="2438"/>
                  <a:pt x="69960" y="4601"/>
                </a:cubicBezTo>
                <a:cubicBezTo>
                  <a:pt x="69795" y="4820"/>
                  <a:pt x="69604" y="5066"/>
                  <a:pt x="69439" y="5285"/>
                </a:cubicBezTo>
                <a:cubicBezTo>
                  <a:pt x="69303" y="5149"/>
                  <a:pt x="69138" y="5012"/>
                  <a:pt x="68974" y="4902"/>
                </a:cubicBezTo>
                <a:cubicBezTo>
                  <a:pt x="67681" y="3919"/>
                  <a:pt x="66203" y="3599"/>
                  <a:pt x="64684" y="3599"/>
                </a:cubicBezTo>
                <a:cubicBezTo>
                  <a:pt x="63791" y="3599"/>
                  <a:pt x="62884" y="3710"/>
                  <a:pt x="61992" y="3862"/>
                </a:cubicBezTo>
                <a:cubicBezTo>
                  <a:pt x="60376" y="4163"/>
                  <a:pt x="58624" y="4710"/>
                  <a:pt x="57255" y="5696"/>
                </a:cubicBezTo>
                <a:cubicBezTo>
                  <a:pt x="55560" y="3305"/>
                  <a:pt x="52260" y="1962"/>
                  <a:pt x="49180" y="1962"/>
                </a:cubicBezTo>
                <a:cubicBezTo>
                  <a:pt x="47781" y="1962"/>
                  <a:pt x="46427" y="2239"/>
                  <a:pt x="45289" y="2821"/>
                </a:cubicBezTo>
                <a:cubicBezTo>
                  <a:pt x="44002" y="3478"/>
                  <a:pt x="42797" y="4354"/>
                  <a:pt x="41702" y="5340"/>
                </a:cubicBezTo>
                <a:cubicBezTo>
                  <a:pt x="40443" y="4354"/>
                  <a:pt x="38800" y="3643"/>
                  <a:pt x="37540" y="3369"/>
                </a:cubicBezTo>
                <a:cubicBezTo>
                  <a:pt x="36293" y="3081"/>
                  <a:pt x="34975" y="2918"/>
                  <a:pt x="33654" y="2918"/>
                </a:cubicBezTo>
                <a:cubicBezTo>
                  <a:pt x="31583" y="2918"/>
                  <a:pt x="29505" y="3319"/>
                  <a:pt x="27683" y="4272"/>
                </a:cubicBezTo>
                <a:cubicBezTo>
                  <a:pt x="26971" y="2931"/>
                  <a:pt x="25766" y="1863"/>
                  <a:pt x="24205" y="1452"/>
                </a:cubicBezTo>
                <a:cubicBezTo>
                  <a:pt x="23551" y="1265"/>
                  <a:pt x="22892" y="1180"/>
                  <a:pt x="22236" y="1180"/>
                </a:cubicBezTo>
                <a:cubicBezTo>
                  <a:pt x="20393" y="1180"/>
                  <a:pt x="18579" y="1852"/>
                  <a:pt x="17004" y="2821"/>
                </a:cubicBezTo>
                <a:cubicBezTo>
                  <a:pt x="15662" y="3615"/>
                  <a:pt x="14458" y="4628"/>
                  <a:pt x="13472" y="5860"/>
                </a:cubicBezTo>
                <a:cubicBezTo>
                  <a:pt x="13417" y="5833"/>
                  <a:pt x="13362" y="5806"/>
                  <a:pt x="13280" y="5778"/>
                </a:cubicBezTo>
                <a:cubicBezTo>
                  <a:pt x="12677" y="5593"/>
                  <a:pt x="12039" y="5501"/>
                  <a:pt x="11397" y="5501"/>
                </a:cubicBezTo>
                <a:cubicBezTo>
                  <a:pt x="10146" y="5501"/>
                  <a:pt x="8881" y="5848"/>
                  <a:pt x="7831" y="6518"/>
                </a:cubicBezTo>
                <a:cubicBezTo>
                  <a:pt x="5230" y="8160"/>
                  <a:pt x="3560" y="11200"/>
                  <a:pt x="3039" y="14212"/>
                </a:cubicBezTo>
                <a:cubicBezTo>
                  <a:pt x="2492" y="17251"/>
                  <a:pt x="3012" y="20263"/>
                  <a:pt x="4162" y="23083"/>
                </a:cubicBezTo>
                <a:cubicBezTo>
                  <a:pt x="4819" y="24699"/>
                  <a:pt x="5778" y="26177"/>
                  <a:pt x="7037" y="27355"/>
                </a:cubicBezTo>
                <a:cubicBezTo>
                  <a:pt x="7092" y="27410"/>
                  <a:pt x="7147" y="27464"/>
                  <a:pt x="7201" y="27519"/>
                </a:cubicBezTo>
                <a:cubicBezTo>
                  <a:pt x="5422" y="30011"/>
                  <a:pt x="4463" y="33351"/>
                  <a:pt x="4354" y="36473"/>
                </a:cubicBezTo>
                <a:cubicBezTo>
                  <a:pt x="4272" y="39238"/>
                  <a:pt x="4819" y="42360"/>
                  <a:pt x="6380" y="44687"/>
                </a:cubicBezTo>
                <a:cubicBezTo>
                  <a:pt x="6873" y="45372"/>
                  <a:pt x="7393" y="45974"/>
                  <a:pt x="7968" y="46494"/>
                </a:cubicBezTo>
                <a:cubicBezTo>
                  <a:pt x="6490" y="48302"/>
                  <a:pt x="5394" y="50547"/>
                  <a:pt x="4929" y="52464"/>
                </a:cubicBezTo>
                <a:cubicBezTo>
                  <a:pt x="4299" y="55037"/>
                  <a:pt x="4080" y="57940"/>
                  <a:pt x="5422" y="60322"/>
                </a:cubicBezTo>
                <a:cubicBezTo>
                  <a:pt x="5942" y="61280"/>
                  <a:pt x="6654" y="62047"/>
                  <a:pt x="7503" y="62650"/>
                </a:cubicBezTo>
                <a:cubicBezTo>
                  <a:pt x="6407" y="63690"/>
                  <a:pt x="5449" y="64840"/>
                  <a:pt x="4573" y="66100"/>
                </a:cubicBezTo>
                <a:cubicBezTo>
                  <a:pt x="2218" y="69467"/>
                  <a:pt x="1068" y="73684"/>
                  <a:pt x="1068" y="77819"/>
                </a:cubicBezTo>
                <a:cubicBezTo>
                  <a:pt x="1041" y="82090"/>
                  <a:pt x="2382" y="86499"/>
                  <a:pt x="6079" y="88908"/>
                </a:cubicBezTo>
                <a:cubicBezTo>
                  <a:pt x="6353" y="89073"/>
                  <a:pt x="6791" y="89292"/>
                  <a:pt x="7338" y="89538"/>
                </a:cubicBezTo>
                <a:cubicBezTo>
                  <a:pt x="5449" y="91071"/>
                  <a:pt x="3916" y="93070"/>
                  <a:pt x="3341" y="95507"/>
                </a:cubicBezTo>
                <a:cubicBezTo>
                  <a:pt x="2300" y="99998"/>
                  <a:pt x="4409" y="103311"/>
                  <a:pt x="7557" y="105584"/>
                </a:cubicBezTo>
                <a:cubicBezTo>
                  <a:pt x="6572" y="106460"/>
                  <a:pt x="5695" y="107446"/>
                  <a:pt x="4901" y="108513"/>
                </a:cubicBezTo>
                <a:cubicBezTo>
                  <a:pt x="2410" y="111881"/>
                  <a:pt x="1041" y="115989"/>
                  <a:pt x="575" y="120150"/>
                </a:cubicBezTo>
                <a:cubicBezTo>
                  <a:pt x="110" y="124614"/>
                  <a:pt x="1205" y="128967"/>
                  <a:pt x="3998" y="132445"/>
                </a:cubicBezTo>
                <a:cubicBezTo>
                  <a:pt x="4874" y="133540"/>
                  <a:pt x="5915" y="134553"/>
                  <a:pt x="7037" y="135375"/>
                </a:cubicBezTo>
                <a:cubicBezTo>
                  <a:pt x="5997" y="137100"/>
                  <a:pt x="5257" y="138989"/>
                  <a:pt x="4984" y="140741"/>
                </a:cubicBezTo>
                <a:cubicBezTo>
                  <a:pt x="4518" y="143781"/>
                  <a:pt x="4819" y="146930"/>
                  <a:pt x="6873" y="149339"/>
                </a:cubicBezTo>
                <a:cubicBezTo>
                  <a:pt x="6544" y="149750"/>
                  <a:pt x="6243" y="150161"/>
                  <a:pt x="5969" y="150544"/>
                </a:cubicBezTo>
                <a:cubicBezTo>
                  <a:pt x="4053" y="153145"/>
                  <a:pt x="2766" y="156157"/>
                  <a:pt x="2355" y="159388"/>
                </a:cubicBezTo>
                <a:cubicBezTo>
                  <a:pt x="1725" y="164207"/>
                  <a:pt x="3697" y="169683"/>
                  <a:pt x="7530" y="172613"/>
                </a:cubicBezTo>
                <a:cubicBezTo>
                  <a:pt x="6572" y="173188"/>
                  <a:pt x="5668" y="173900"/>
                  <a:pt x="4901" y="174749"/>
                </a:cubicBezTo>
                <a:cubicBezTo>
                  <a:pt x="0" y="180253"/>
                  <a:pt x="3998" y="187536"/>
                  <a:pt x="9748" y="190192"/>
                </a:cubicBezTo>
                <a:cubicBezTo>
                  <a:pt x="11531" y="191026"/>
                  <a:pt x="13423" y="191399"/>
                  <a:pt x="15320" y="191399"/>
                </a:cubicBezTo>
                <a:cubicBezTo>
                  <a:pt x="17909" y="191399"/>
                  <a:pt x="20509" y="190704"/>
                  <a:pt x="22864" y="189535"/>
                </a:cubicBezTo>
                <a:cubicBezTo>
                  <a:pt x="23658" y="189152"/>
                  <a:pt x="24397" y="188659"/>
                  <a:pt x="25082" y="188111"/>
                </a:cubicBezTo>
                <a:cubicBezTo>
                  <a:pt x="26998" y="189864"/>
                  <a:pt x="29490" y="191123"/>
                  <a:pt x="31899" y="191753"/>
                </a:cubicBezTo>
                <a:cubicBezTo>
                  <a:pt x="33015" y="192040"/>
                  <a:pt x="34138" y="192192"/>
                  <a:pt x="35245" y="192192"/>
                </a:cubicBezTo>
                <a:cubicBezTo>
                  <a:pt x="37617" y="192192"/>
                  <a:pt x="39915" y="191495"/>
                  <a:pt x="41894" y="189946"/>
                </a:cubicBezTo>
                <a:cubicBezTo>
                  <a:pt x="42441" y="189508"/>
                  <a:pt x="42989" y="189015"/>
                  <a:pt x="43482" y="188467"/>
                </a:cubicBezTo>
                <a:cubicBezTo>
                  <a:pt x="43591" y="188549"/>
                  <a:pt x="43674" y="188631"/>
                  <a:pt x="43783" y="188686"/>
                </a:cubicBezTo>
                <a:cubicBezTo>
                  <a:pt x="46576" y="190399"/>
                  <a:pt x="50104" y="191402"/>
                  <a:pt x="53392" y="191402"/>
                </a:cubicBezTo>
                <a:cubicBezTo>
                  <a:pt x="53521" y="191402"/>
                  <a:pt x="53649" y="191400"/>
                  <a:pt x="53777" y="191397"/>
                </a:cubicBezTo>
                <a:cubicBezTo>
                  <a:pt x="57145" y="191287"/>
                  <a:pt x="60650" y="190384"/>
                  <a:pt x="63142" y="187920"/>
                </a:cubicBezTo>
                <a:cubicBezTo>
                  <a:pt x="63416" y="187646"/>
                  <a:pt x="63662" y="187344"/>
                  <a:pt x="63908" y="187043"/>
                </a:cubicBezTo>
                <a:cubicBezTo>
                  <a:pt x="65907" y="188577"/>
                  <a:pt x="68235" y="189727"/>
                  <a:pt x="70644" y="190329"/>
                </a:cubicBezTo>
                <a:cubicBezTo>
                  <a:pt x="71871" y="190651"/>
                  <a:pt x="73143" y="190828"/>
                  <a:pt x="74412" y="190828"/>
                </a:cubicBezTo>
                <a:cubicBezTo>
                  <a:pt x="75946" y="190828"/>
                  <a:pt x="77475" y="190570"/>
                  <a:pt x="78913" y="190000"/>
                </a:cubicBezTo>
                <a:cubicBezTo>
                  <a:pt x="80365" y="189425"/>
                  <a:pt x="81843" y="188467"/>
                  <a:pt x="83048" y="187235"/>
                </a:cubicBezTo>
                <a:cubicBezTo>
                  <a:pt x="83760" y="188056"/>
                  <a:pt x="84609" y="188768"/>
                  <a:pt x="85512" y="189316"/>
                </a:cubicBezTo>
                <a:cubicBezTo>
                  <a:pt x="87934" y="190810"/>
                  <a:pt x="90913" y="191432"/>
                  <a:pt x="93742" y="191432"/>
                </a:cubicBezTo>
                <a:cubicBezTo>
                  <a:pt x="93920" y="191432"/>
                  <a:pt x="94098" y="191429"/>
                  <a:pt x="94274" y="191424"/>
                </a:cubicBezTo>
                <a:cubicBezTo>
                  <a:pt x="97752" y="191342"/>
                  <a:pt x="101257" y="190329"/>
                  <a:pt x="103885" y="187920"/>
                </a:cubicBezTo>
                <a:cubicBezTo>
                  <a:pt x="104351" y="187481"/>
                  <a:pt x="104816" y="186961"/>
                  <a:pt x="105282" y="186386"/>
                </a:cubicBezTo>
                <a:cubicBezTo>
                  <a:pt x="106569" y="187372"/>
                  <a:pt x="108047" y="188111"/>
                  <a:pt x="109553" y="188440"/>
                </a:cubicBezTo>
                <a:cubicBezTo>
                  <a:pt x="110232" y="188598"/>
                  <a:pt x="110923" y="188683"/>
                  <a:pt x="111610" y="188683"/>
                </a:cubicBezTo>
                <a:cubicBezTo>
                  <a:pt x="112946" y="188683"/>
                  <a:pt x="114265" y="188360"/>
                  <a:pt x="115440" y="187618"/>
                </a:cubicBezTo>
                <a:cubicBezTo>
                  <a:pt x="115577" y="187536"/>
                  <a:pt x="115714" y="187454"/>
                  <a:pt x="115851" y="187344"/>
                </a:cubicBezTo>
                <a:cubicBezTo>
                  <a:pt x="118808" y="189918"/>
                  <a:pt x="122833" y="191616"/>
                  <a:pt x="126557" y="191808"/>
                </a:cubicBezTo>
                <a:cubicBezTo>
                  <a:pt x="126715" y="191816"/>
                  <a:pt x="126872" y="191819"/>
                  <a:pt x="127029" y="191819"/>
                </a:cubicBezTo>
                <a:cubicBezTo>
                  <a:pt x="130664" y="191819"/>
                  <a:pt x="133817" y="189710"/>
                  <a:pt x="135812" y="186769"/>
                </a:cubicBezTo>
                <a:cubicBezTo>
                  <a:pt x="136168" y="187208"/>
                  <a:pt x="136524" y="187591"/>
                  <a:pt x="136962" y="187947"/>
                </a:cubicBezTo>
                <a:cubicBezTo>
                  <a:pt x="138902" y="189563"/>
                  <a:pt x="141200" y="190300"/>
                  <a:pt x="143580" y="190300"/>
                </a:cubicBezTo>
                <a:cubicBezTo>
                  <a:pt x="144425" y="190300"/>
                  <a:pt x="145281" y="190207"/>
                  <a:pt x="146135" y="190028"/>
                </a:cubicBezTo>
                <a:cubicBezTo>
                  <a:pt x="147997" y="189645"/>
                  <a:pt x="149749" y="188741"/>
                  <a:pt x="151200" y="187509"/>
                </a:cubicBezTo>
                <a:cubicBezTo>
                  <a:pt x="153952" y="189829"/>
                  <a:pt x="157271" y="191091"/>
                  <a:pt x="160780" y="191091"/>
                </a:cubicBezTo>
                <a:cubicBezTo>
                  <a:pt x="161495" y="191091"/>
                  <a:pt x="162219" y="191038"/>
                  <a:pt x="162947" y="190931"/>
                </a:cubicBezTo>
                <a:cubicBezTo>
                  <a:pt x="165740" y="190521"/>
                  <a:pt x="168478" y="189042"/>
                  <a:pt x="170258" y="186906"/>
                </a:cubicBezTo>
                <a:cubicBezTo>
                  <a:pt x="170833" y="187646"/>
                  <a:pt x="171435" y="188330"/>
                  <a:pt x="172010" y="188960"/>
                </a:cubicBezTo>
                <a:cubicBezTo>
                  <a:pt x="174591" y="191752"/>
                  <a:pt x="177629" y="193041"/>
                  <a:pt x="181062" y="193041"/>
                </a:cubicBezTo>
                <a:cubicBezTo>
                  <a:pt x="182072" y="193041"/>
                  <a:pt x="183117" y="192929"/>
                  <a:pt x="184195" y="192711"/>
                </a:cubicBezTo>
                <a:cubicBezTo>
                  <a:pt x="188247" y="191890"/>
                  <a:pt x="191287" y="189645"/>
                  <a:pt x="193313" y="186003"/>
                </a:cubicBezTo>
                <a:cubicBezTo>
                  <a:pt x="195175" y="187262"/>
                  <a:pt x="197283" y="188139"/>
                  <a:pt x="199090" y="188522"/>
                </a:cubicBezTo>
                <a:cubicBezTo>
                  <a:pt x="200078" y="188740"/>
                  <a:pt x="201143" y="188870"/>
                  <a:pt x="202214" y="188870"/>
                </a:cubicBezTo>
                <a:cubicBezTo>
                  <a:pt x="204500" y="188870"/>
                  <a:pt x="206814" y="188281"/>
                  <a:pt x="208455" y="186715"/>
                </a:cubicBezTo>
                <a:cubicBezTo>
                  <a:pt x="208592" y="186852"/>
                  <a:pt x="208701" y="186989"/>
                  <a:pt x="208838" y="187125"/>
                </a:cubicBezTo>
                <a:cubicBezTo>
                  <a:pt x="211062" y="189349"/>
                  <a:pt x="214307" y="191267"/>
                  <a:pt x="217527" y="191267"/>
                </a:cubicBezTo>
                <a:cubicBezTo>
                  <a:pt x="218391" y="191267"/>
                  <a:pt x="219252" y="191129"/>
                  <a:pt x="220092" y="190822"/>
                </a:cubicBezTo>
                <a:cubicBezTo>
                  <a:pt x="222063" y="190083"/>
                  <a:pt x="223843" y="188440"/>
                  <a:pt x="225130" y="186414"/>
                </a:cubicBezTo>
                <a:cubicBezTo>
                  <a:pt x="227480" y="188146"/>
                  <a:pt x="229960" y="189849"/>
                  <a:pt x="232707" y="189849"/>
                </a:cubicBezTo>
                <a:cubicBezTo>
                  <a:pt x="233738" y="189849"/>
                  <a:pt x="234806" y="189610"/>
                  <a:pt x="235918" y="189042"/>
                </a:cubicBezTo>
                <a:cubicBezTo>
                  <a:pt x="241148" y="186414"/>
                  <a:pt x="241833" y="180034"/>
                  <a:pt x="238574" y="175570"/>
                </a:cubicBezTo>
                <a:cubicBezTo>
                  <a:pt x="237808" y="174503"/>
                  <a:pt x="236932" y="173517"/>
                  <a:pt x="236001" y="172613"/>
                </a:cubicBezTo>
                <a:cubicBezTo>
                  <a:pt x="238383" y="169711"/>
                  <a:pt x="239533" y="165357"/>
                  <a:pt x="239095" y="161770"/>
                </a:cubicBezTo>
                <a:cubicBezTo>
                  <a:pt x="238684" y="158402"/>
                  <a:pt x="237205" y="155856"/>
                  <a:pt x="235207" y="153693"/>
                </a:cubicBezTo>
                <a:cubicBezTo>
                  <a:pt x="235864" y="153118"/>
                  <a:pt x="236493" y="152515"/>
                  <a:pt x="237041" y="151858"/>
                </a:cubicBezTo>
                <a:cubicBezTo>
                  <a:pt x="239642" y="148874"/>
                  <a:pt x="241313" y="145424"/>
                  <a:pt x="240546" y="141344"/>
                </a:cubicBezTo>
                <a:cubicBezTo>
                  <a:pt x="240026" y="138496"/>
                  <a:pt x="238164" y="135922"/>
                  <a:pt x="236110" y="133923"/>
                </a:cubicBezTo>
                <a:cubicBezTo>
                  <a:pt x="237068" y="133020"/>
                  <a:pt x="237890" y="131979"/>
                  <a:pt x="238438" y="131158"/>
                </a:cubicBezTo>
                <a:cubicBezTo>
                  <a:pt x="240108" y="128529"/>
                  <a:pt x="240628" y="125243"/>
                  <a:pt x="239067" y="122423"/>
                </a:cubicBezTo>
                <a:cubicBezTo>
                  <a:pt x="238164" y="120726"/>
                  <a:pt x="236685" y="119493"/>
                  <a:pt x="235097" y="118535"/>
                </a:cubicBezTo>
                <a:cubicBezTo>
                  <a:pt x="238301" y="114455"/>
                  <a:pt x="240546" y="109581"/>
                  <a:pt x="240436" y="104269"/>
                </a:cubicBezTo>
                <a:cubicBezTo>
                  <a:pt x="240382" y="101120"/>
                  <a:pt x="239560" y="97972"/>
                  <a:pt x="237780" y="95398"/>
                </a:cubicBezTo>
                <a:cubicBezTo>
                  <a:pt x="237178" y="94549"/>
                  <a:pt x="236521" y="93700"/>
                  <a:pt x="235754" y="92906"/>
                </a:cubicBezTo>
                <a:cubicBezTo>
                  <a:pt x="237068" y="91756"/>
                  <a:pt x="237945" y="90086"/>
                  <a:pt x="238301" y="88361"/>
                </a:cubicBezTo>
                <a:cubicBezTo>
                  <a:pt x="238930" y="85212"/>
                  <a:pt x="237616" y="82337"/>
                  <a:pt x="235562" y="80146"/>
                </a:cubicBezTo>
                <a:cubicBezTo>
                  <a:pt x="236110" y="79626"/>
                  <a:pt x="236658" y="79078"/>
                  <a:pt x="237178" y="78449"/>
                </a:cubicBezTo>
                <a:cubicBezTo>
                  <a:pt x="239095" y="76066"/>
                  <a:pt x="240436" y="73027"/>
                  <a:pt x="240135" y="69878"/>
                </a:cubicBezTo>
                <a:cubicBezTo>
                  <a:pt x="239861" y="66839"/>
                  <a:pt x="238492" y="64375"/>
                  <a:pt x="236658" y="62047"/>
                </a:cubicBezTo>
                <a:cubicBezTo>
                  <a:pt x="236192" y="61472"/>
                  <a:pt x="235727" y="60924"/>
                  <a:pt x="235234" y="60377"/>
                </a:cubicBezTo>
                <a:cubicBezTo>
                  <a:pt x="238684" y="57858"/>
                  <a:pt x="242024" y="54791"/>
                  <a:pt x="241532" y="49999"/>
                </a:cubicBezTo>
                <a:cubicBezTo>
                  <a:pt x="241230" y="46933"/>
                  <a:pt x="239642" y="44441"/>
                  <a:pt x="237808" y="42059"/>
                </a:cubicBezTo>
                <a:cubicBezTo>
                  <a:pt x="236986" y="41046"/>
                  <a:pt x="236192" y="40115"/>
                  <a:pt x="235398" y="39266"/>
                </a:cubicBezTo>
                <a:cubicBezTo>
                  <a:pt x="236685" y="37075"/>
                  <a:pt x="237370" y="34228"/>
                  <a:pt x="237205" y="32256"/>
                </a:cubicBezTo>
                <a:cubicBezTo>
                  <a:pt x="237068" y="30531"/>
                  <a:pt x="236439" y="28998"/>
                  <a:pt x="235480" y="27656"/>
                </a:cubicBezTo>
                <a:cubicBezTo>
                  <a:pt x="236055" y="26999"/>
                  <a:pt x="236576" y="26314"/>
                  <a:pt x="237014" y="25630"/>
                </a:cubicBezTo>
                <a:cubicBezTo>
                  <a:pt x="238410" y="23494"/>
                  <a:pt x="239396" y="20865"/>
                  <a:pt x="239588" y="18292"/>
                </a:cubicBezTo>
                <a:cubicBezTo>
                  <a:pt x="239916" y="13719"/>
                  <a:pt x="236849" y="9557"/>
                  <a:pt x="232770" y="8489"/>
                </a:cubicBezTo>
                <a:cubicBezTo>
                  <a:pt x="232660" y="8078"/>
                  <a:pt x="232496" y="7695"/>
                  <a:pt x="232304" y="7312"/>
                </a:cubicBezTo>
                <a:cubicBezTo>
                  <a:pt x="230990" y="4847"/>
                  <a:pt x="228471" y="3670"/>
                  <a:pt x="225815" y="3423"/>
                </a:cubicBezTo>
                <a:cubicBezTo>
                  <a:pt x="225615" y="3407"/>
                  <a:pt x="225412" y="3399"/>
                  <a:pt x="225206" y="3399"/>
                </a:cubicBezTo>
                <a:cubicBezTo>
                  <a:pt x="223036" y="3399"/>
                  <a:pt x="220544" y="4305"/>
                  <a:pt x="218668" y="5806"/>
                </a:cubicBezTo>
                <a:cubicBezTo>
                  <a:pt x="217190" y="4382"/>
                  <a:pt x="215163" y="3451"/>
                  <a:pt x="213219" y="3095"/>
                </a:cubicBezTo>
                <a:cubicBezTo>
                  <a:pt x="212446" y="2957"/>
                  <a:pt x="211635" y="2887"/>
                  <a:pt x="210815" y="2887"/>
                </a:cubicBezTo>
                <a:cubicBezTo>
                  <a:pt x="207713" y="2887"/>
                  <a:pt x="204468" y="3893"/>
                  <a:pt x="202540" y="6079"/>
                </a:cubicBezTo>
                <a:cubicBezTo>
                  <a:pt x="200788" y="4793"/>
                  <a:pt x="198570" y="4026"/>
                  <a:pt x="196489" y="3697"/>
                </a:cubicBezTo>
                <a:cubicBezTo>
                  <a:pt x="195350" y="3523"/>
                  <a:pt x="194182" y="3413"/>
                  <a:pt x="193015" y="3413"/>
                </a:cubicBezTo>
                <a:cubicBezTo>
                  <a:pt x="191433" y="3413"/>
                  <a:pt x="189854" y="3615"/>
                  <a:pt x="188357" y="4135"/>
                </a:cubicBezTo>
                <a:cubicBezTo>
                  <a:pt x="187563" y="4409"/>
                  <a:pt x="186741" y="4793"/>
                  <a:pt x="186002" y="5313"/>
                </a:cubicBezTo>
                <a:cubicBezTo>
                  <a:pt x="184058" y="2712"/>
                  <a:pt x="180882" y="1069"/>
                  <a:pt x="177733" y="959"/>
                </a:cubicBezTo>
                <a:cubicBezTo>
                  <a:pt x="177589" y="953"/>
                  <a:pt x="177444" y="950"/>
                  <a:pt x="177299" y="950"/>
                </a:cubicBezTo>
                <a:cubicBezTo>
                  <a:pt x="174121" y="950"/>
                  <a:pt x="170865" y="2374"/>
                  <a:pt x="168560" y="4574"/>
                </a:cubicBezTo>
                <a:cubicBezTo>
                  <a:pt x="168314" y="4793"/>
                  <a:pt x="168040" y="5066"/>
                  <a:pt x="167793" y="5368"/>
                </a:cubicBezTo>
                <a:cubicBezTo>
                  <a:pt x="166561" y="3670"/>
                  <a:pt x="164809" y="2246"/>
                  <a:pt x="163111" y="1315"/>
                </a:cubicBezTo>
                <a:cubicBezTo>
                  <a:pt x="161705" y="549"/>
                  <a:pt x="160266" y="184"/>
                  <a:pt x="158843" y="184"/>
                </a:cubicBezTo>
                <a:cubicBezTo>
                  <a:pt x="156857" y="184"/>
                  <a:pt x="154903" y="895"/>
                  <a:pt x="153117" y="2219"/>
                </a:cubicBezTo>
                <a:cubicBezTo>
                  <a:pt x="151775" y="3204"/>
                  <a:pt x="150625" y="4354"/>
                  <a:pt x="149640" y="5641"/>
                </a:cubicBezTo>
                <a:cubicBezTo>
                  <a:pt x="149475" y="5422"/>
                  <a:pt x="149311" y="5203"/>
                  <a:pt x="149119" y="5012"/>
                </a:cubicBezTo>
                <a:cubicBezTo>
                  <a:pt x="147474" y="3392"/>
                  <a:pt x="145080" y="2786"/>
                  <a:pt x="142868" y="2786"/>
                </a:cubicBezTo>
                <a:cubicBezTo>
                  <a:pt x="142724" y="2786"/>
                  <a:pt x="142580" y="2789"/>
                  <a:pt x="142438" y="2794"/>
                </a:cubicBezTo>
                <a:cubicBezTo>
                  <a:pt x="139974" y="2848"/>
                  <a:pt x="137510" y="3533"/>
                  <a:pt x="135401" y="4793"/>
                </a:cubicBezTo>
                <a:cubicBezTo>
                  <a:pt x="134662" y="5231"/>
                  <a:pt x="133895" y="5860"/>
                  <a:pt x="133265" y="6572"/>
                </a:cubicBezTo>
                <a:cubicBezTo>
                  <a:pt x="132964" y="6107"/>
                  <a:pt x="132581" y="5641"/>
                  <a:pt x="132143" y="5203"/>
                </a:cubicBezTo>
                <a:cubicBezTo>
                  <a:pt x="130403" y="3515"/>
                  <a:pt x="127931" y="2793"/>
                  <a:pt x="125480" y="2793"/>
                </a:cubicBezTo>
                <a:cubicBezTo>
                  <a:pt x="123996" y="2793"/>
                  <a:pt x="122519" y="3058"/>
                  <a:pt x="121218" y="3533"/>
                </a:cubicBezTo>
                <a:cubicBezTo>
                  <a:pt x="119109" y="4300"/>
                  <a:pt x="117357" y="5559"/>
                  <a:pt x="116125" y="7449"/>
                </a:cubicBezTo>
                <a:cubicBezTo>
                  <a:pt x="116070" y="7531"/>
                  <a:pt x="116043" y="7585"/>
                  <a:pt x="115988" y="7668"/>
                </a:cubicBezTo>
                <a:cubicBezTo>
                  <a:pt x="115769" y="7503"/>
                  <a:pt x="115550" y="7339"/>
                  <a:pt x="115358" y="7202"/>
                </a:cubicBezTo>
                <a:cubicBezTo>
                  <a:pt x="113835" y="6140"/>
                  <a:pt x="112324" y="5676"/>
                  <a:pt x="110822" y="5676"/>
                </a:cubicBezTo>
                <a:cubicBezTo>
                  <a:pt x="109111" y="5676"/>
                  <a:pt x="107411" y="6278"/>
                  <a:pt x="105720" y="7284"/>
                </a:cubicBezTo>
                <a:cubicBezTo>
                  <a:pt x="104296" y="4683"/>
                  <a:pt x="100819" y="2876"/>
                  <a:pt x="97998" y="2657"/>
                </a:cubicBezTo>
                <a:cubicBezTo>
                  <a:pt x="97813" y="2642"/>
                  <a:pt x="97628" y="2635"/>
                  <a:pt x="97443" y="2635"/>
                </a:cubicBezTo>
                <a:cubicBezTo>
                  <a:pt x="95189" y="2635"/>
                  <a:pt x="92941" y="3691"/>
                  <a:pt x="91043" y="5285"/>
                </a:cubicBezTo>
                <a:cubicBezTo>
                  <a:pt x="90222" y="3588"/>
                  <a:pt x="88880" y="2137"/>
                  <a:pt x="87265" y="1288"/>
                </a:cubicBezTo>
                <a:cubicBezTo>
                  <a:pt x="85492" y="369"/>
                  <a:pt x="83552" y="0"/>
                  <a:pt x="815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52"/>
          <p:cNvSpPr txBox="1"/>
          <p:nvPr/>
        </p:nvSpPr>
        <p:spPr>
          <a:xfrm>
            <a:off x="904875" y="1617450"/>
            <a:ext cx="1047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76" name="Google Shape;1976;p52"/>
          <p:cNvSpPr txBox="1"/>
          <p:nvPr/>
        </p:nvSpPr>
        <p:spPr>
          <a:xfrm>
            <a:off x="1952625" y="1617450"/>
            <a:ext cx="11325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Tuesday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77" name="Google Shape;1977;p52"/>
          <p:cNvSpPr txBox="1"/>
          <p:nvPr/>
        </p:nvSpPr>
        <p:spPr>
          <a:xfrm>
            <a:off x="3085025" y="1617450"/>
            <a:ext cx="11721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Wednesday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78" name="Google Shape;1978;p52"/>
          <p:cNvSpPr txBox="1"/>
          <p:nvPr/>
        </p:nvSpPr>
        <p:spPr>
          <a:xfrm>
            <a:off x="4257125" y="1617450"/>
            <a:ext cx="1047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Thursday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79" name="Google Shape;1979;p52"/>
          <p:cNvSpPr txBox="1"/>
          <p:nvPr/>
        </p:nvSpPr>
        <p:spPr>
          <a:xfrm>
            <a:off x="5955250" y="1617450"/>
            <a:ext cx="11721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do list</a:t>
            </a:r>
            <a:endParaRPr sz="1300" b="1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80" name="Google Shape;1980;p52"/>
          <p:cNvSpPr txBox="1"/>
          <p:nvPr/>
        </p:nvSpPr>
        <p:spPr>
          <a:xfrm>
            <a:off x="904875" y="2979525"/>
            <a:ext cx="1047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81" name="Google Shape;1981;p52"/>
          <p:cNvSpPr txBox="1"/>
          <p:nvPr/>
        </p:nvSpPr>
        <p:spPr>
          <a:xfrm>
            <a:off x="1952625" y="2979525"/>
            <a:ext cx="11325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82" name="Google Shape;1982;p52"/>
          <p:cNvSpPr txBox="1"/>
          <p:nvPr/>
        </p:nvSpPr>
        <p:spPr>
          <a:xfrm>
            <a:off x="3085025" y="2979525"/>
            <a:ext cx="11721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Sunday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83" name="Google Shape;1983;p52"/>
          <p:cNvSpPr txBox="1"/>
          <p:nvPr/>
        </p:nvSpPr>
        <p:spPr>
          <a:xfrm>
            <a:off x="4257125" y="2979525"/>
            <a:ext cx="1047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Notes</a:t>
            </a:r>
            <a:endParaRPr sz="13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984" name="Google Shape;1984;p52"/>
          <p:cNvGrpSpPr/>
          <p:nvPr/>
        </p:nvGrpSpPr>
        <p:grpSpPr>
          <a:xfrm>
            <a:off x="6241437" y="2049450"/>
            <a:ext cx="2026230" cy="2306133"/>
            <a:chOff x="6241437" y="2049450"/>
            <a:chExt cx="2026230" cy="2306133"/>
          </a:xfrm>
        </p:grpSpPr>
        <p:grpSp>
          <p:nvGrpSpPr>
            <p:cNvPr id="1985" name="Google Shape;1985;p52"/>
            <p:cNvGrpSpPr/>
            <p:nvPr/>
          </p:nvGrpSpPr>
          <p:grpSpPr>
            <a:xfrm>
              <a:off x="6241437" y="2049450"/>
              <a:ext cx="2026230" cy="1603450"/>
              <a:chOff x="609600" y="1419850"/>
              <a:chExt cx="885900" cy="1603450"/>
            </a:xfrm>
          </p:grpSpPr>
          <p:cxnSp>
            <p:nvCxnSpPr>
              <p:cNvPr id="1986" name="Google Shape;1986;p52"/>
              <p:cNvCxnSpPr/>
              <p:nvPr/>
            </p:nvCxnSpPr>
            <p:spPr>
              <a:xfrm>
                <a:off x="609600" y="1419850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7" name="Google Shape;1987;p52"/>
              <p:cNvCxnSpPr/>
              <p:nvPr/>
            </p:nvCxnSpPr>
            <p:spPr>
              <a:xfrm>
                <a:off x="609600" y="1598011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52"/>
              <p:cNvCxnSpPr/>
              <p:nvPr/>
            </p:nvCxnSpPr>
            <p:spPr>
              <a:xfrm>
                <a:off x="609600" y="1776172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52"/>
              <p:cNvCxnSpPr/>
              <p:nvPr/>
            </p:nvCxnSpPr>
            <p:spPr>
              <a:xfrm>
                <a:off x="609600" y="1954333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52"/>
              <p:cNvCxnSpPr/>
              <p:nvPr/>
            </p:nvCxnSpPr>
            <p:spPr>
              <a:xfrm>
                <a:off x="609600" y="2132494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52"/>
              <p:cNvCxnSpPr/>
              <p:nvPr/>
            </p:nvCxnSpPr>
            <p:spPr>
              <a:xfrm>
                <a:off x="609600" y="2666978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52"/>
              <p:cNvCxnSpPr/>
              <p:nvPr/>
            </p:nvCxnSpPr>
            <p:spPr>
              <a:xfrm>
                <a:off x="609600" y="2310656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52"/>
              <p:cNvCxnSpPr/>
              <p:nvPr/>
            </p:nvCxnSpPr>
            <p:spPr>
              <a:xfrm>
                <a:off x="609600" y="2845139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52"/>
              <p:cNvCxnSpPr/>
              <p:nvPr/>
            </p:nvCxnSpPr>
            <p:spPr>
              <a:xfrm>
                <a:off x="609600" y="2488817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52"/>
              <p:cNvCxnSpPr/>
              <p:nvPr/>
            </p:nvCxnSpPr>
            <p:spPr>
              <a:xfrm>
                <a:off x="609600" y="3023300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96" name="Google Shape;1996;p52"/>
            <p:cNvGrpSpPr/>
            <p:nvPr/>
          </p:nvGrpSpPr>
          <p:grpSpPr>
            <a:xfrm>
              <a:off x="6241437" y="3821100"/>
              <a:ext cx="2026230" cy="534483"/>
              <a:chOff x="609600" y="1419850"/>
              <a:chExt cx="885900" cy="534483"/>
            </a:xfrm>
          </p:grpSpPr>
          <p:cxnSp>
            <p:nvCxnSpPr>
              <p:cNvPr id="1997" name="Google Shape;1997;p52"/>
              <p:cNvCxnSpPr/>
              <p:nvPr/>
            </p:nvCxnSpPr>
            <p:spPr>
              <a:xfrm>
                <a:off x="609600" y="1419850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52"/>
              <p:cNvCxnSpPr/>
              <p:nvPr/>
            </p:nvCxnSpPr>
            <p:spPr>
              <a:xfrm>
                <a:off x="609600" y="1598011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52"/>
              <p:cNvCxnSpPr/>
              <p:nvPr/>
            </p:nvCxnSpPr>
            <p:spPr>
              <a:xfrm>
                <a:off x="609600" y="1776172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52"/>
              <p:cNvCxnSpPr/>
              <p:nvPr/>
            </p:nvCxnSpPr>
            <p:spPr>
              <a:xfrm>
                <a:off x="609600" y="1954333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01" name="Google Shape;2001;p52"/>
          <p:cNvSpPr txBox="1"/>
          <p:nvPr/>
        </p:nvSpPr>
        <p:spPr>
          <a:xfrm>
            <a:off x="1952625" y="1973250"/>
            <a:ext cx="11325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2" name="Google Shape;2002;p52"/>
          <p:cNvSpPr txBox="1"/>
          <p:nvPr/>
        </p:nvSpPr>
        <p:spPr>
          <a:xfrm>
            <a:off x="3085025" y="1973254"/>
            <a:ext cx="11325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3" name="Google Shape;2003;p52"/>
          <p:cNvSpPr txBox="1"/>
          <p:nvPr/>
        </p:nvSpPr>
        <p:spPr>
          <a:xfrm>
            <a:off x="820125" y="3342897"/>
            <a:ext cx="11325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Earth is the third planet from the Sun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4" name="Google Shape;2004;p52"/>
          <p:cNvSpPr txBox="1"/>
          <p:nvPr/>
        </p:nvSpPr>
        <p:spPr>
          <a:xfrm>
            <a:off x="6167575" y="1973250"/>
            <a:ext cx="19527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Neptune is the eighth and most distant planet in the Solar System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5" name="Google Shape;2005;p52"/>
          <p:cNvSpPr/>
          <p:nvPr/>
        </p:nvSpPr>
        <p:spPr>
          <a:xfrm>
            <a:off x="820125" y="4227618"/>
            <a:ext cx="342780" cy="314010"/>
          </a:xfrm>
          <a:custGeom>
            <a:avLst/>
            <a:gdLst/>
            <a:ahLst/>
            <a:cxnLst/>
            <a:rect l="l" t="t" r="r" b="b"/>
            <a:pathLst>
              <a:path w="11104" h="10172" extrusionOk="0">
                <a:moveTo>
                  <a:pt x="5554" y="1"/>
                </a:moveTo>
                <a:cubicBezTo>
                  <a:pt x="5252" y="1"/>
                  <a:pt x="4952" y="158"/>
                  <a:pt x="4799" y="472"/>
                </a:cubicBezTo>
                <a:lnTo>
                  <a:pt x="3809" y="2466"/>
                </a:lnTo>
                <a:cubicBezTo>
                  <a:pt x="3683" y="2717"/>
                  <a:pt x="3446" y="2885"/>
                  <a:pt x="3167" y="2927"/>
                </a:cubicBezTo>
                <a:lnTo>
                  <a:pt x="977" y="3247"/>
                </a:lnTo>
                <a:cubicBezTo>
                  <a:pt x="280" y="3345"/>
                  <a:pt x="1" y="4210"/>
                  <a:pt x="503" y="4698"/>
                </a:cubicBezTo>
                <a:lnTo>
                  <a:pt x="2093" y="6246"/>
                </a:lnTo>
                <a:cubicBezTo>
                  <a:pt x="2302" y="6428"/>
                  <a:pt x="2386" y="6721"/>
                  <a:pt x="2344" y="6986"/>
                </a:cubicBezTo>
                <a:lnTo>
                  <a:pt x="1967" y="9176"/>
                </a:lnTo>
                <a:cubicBezTo>
                  <a:pt x="1869" y="9725"/>
                  <a:pt x="2298" y="10171"/>
                  <a:pt x="2792" y="10171"/>
                </a:cubicBezTo>
                <a:cubicBezTo>
                  <a:pt x="2925" y="10171"/>
                  <a:pt x="3062" y="10139"/>
                  <a:pt x="3195" y="10068"/>
                </a:cubicBezTo>
                <a:lnTo>
                  <a:pt x="5162" y="9036"/>
                </a:lnTo>
                <a:cubicBezTo>
                  <a:pt x="5287" y="8973"/>
                  <a:pt x="5423" y="8942"/>
                  <a:pt x="5557" y="8942"/>
                </a:cubicBezTo>
                <a:cubicBezTo>
                  <a:pt x="5692" y="8942"/>
                  <a:pt x="5824" y="8973"/>
                  <a:pt x="5943" y="9036"/>
                </a:cubicBezTo>
                <a:lnTo>
                  <a:pt x="7910" y="10068"/>
                </a:lnTo>
                <a:cubicBezTo>
                  <a:pt x="8041" y="10135"/>
                  <a:pt x="8176" y="10166"/>
                  <a:pt x="8307" y="10166"/>
                </a:cubicBezTo>
                <a:cubicBezTo>
                  <a:pt x="8803" y="10166"/>
                  <a:pt x="9236" y="9727"/>
                  <a:pt x="9137" y="9176"/>
                </a:cubicBezTo>
                <a:lnTo>
                  <a:pt x="8774" y="6986"/>
                </a:lnTo>
                <a:cubicBezTo>
                  <a:pt x="8719" y="6721"/>
                  <a:pt x="8816" y="6442"/>
                  <a:pt x="9012" y="6246"/>
                </a:cubicBezTo>
                <a:lnTo>
                  <a:pt x="10602" y="4698"/>
                </a:lnTo>
                <a:cubicBezTo>
                  <a:pt x="11104" y="4196"/>
                  <a:pt x="10825" y="3345"/>
                  <a:pt x="10127" y="3247"/>
                </a:cubicBezTo>
                <a:lnTo>
                  <a:pt x="7937" y="2927"/>
                </a:lnTo>
                <a:cubicBezTo>
                  <a:pt x="7659" y="2885"/>
                  <a:pt x="7421" y="2717"/>
                  <a:pt x="7296" y="2466"/>
                </a:cubicBezTo>
                <a:lnTo>
                  <a:pt x="6319" y="472"/>
                </a:lnTo>
                <a:cubicBezTo>
                  <a:pt x="6159" y="158"/>
                  <a:pt x="5856" y="1"/>
                  <a:pt x="55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52"/>
          <p:cNvSpPr/>
          <p:nvPr/>
        </p:nvSpPr>
        <p:spPr>
          <a:xfrm>
            <a:off x="8030550" y="1303461"/>
            <a:ext cx="561446" cy="514322"/>
          </a:xfrm>
          <a:custGeom>
            <a:avLst/>
            <a:gdLst/>
            <a:ahLst/>
            <a:cxnLst/>
            <a:rect l="l" t="t" r="r" b="b"/>
            <a:pathLst>
              <a:path w="11104" h="10172" extrusionOk="0">
                <a:moveTo>
                  <a:pt x="5554" y="1"/>
                </a:moveTo>
                <a:cubicBezTo>
                  <a:pt x="5252" y="1"/>
                  <a:pt x="4952" y="158"/>
                  <a:pt x="4799" y="472"/>
                </a:cubicBezTo>
                <a:lnTo>
                  <a:pt x="3809" y="2466"/>
                </a:lnTo>
                <a:cubicBezTo>
                  <a:pt x="3683" y="2717"/>
                  <a:pt x="3446" y="2885"/>
                  <a:pt x="3167" y="2927"/>
                </a:cubicBezTo>
                <a:lnTo>
                  <a:pt x="977" y="3247"/>
                </a:lnTo>
                <a:cubicBezTo>
                  <a:pt x="280" y="3345"/>
                  <a:pt x="1" y="4210"/>
                  <a:pt x="503" y="4698"/>
                </a:cubicBezTo>
                <a:lnTo>
                  <a:pt x="2093" y="6246"/>
                </a:lnTo>
                <a:cubicBezTo>
                  <a:pt x="2302" y="6428"/>
                  <a:pt x="2386" y="6721"/>
                  <a:pt x="2344" y="6986"/>
                </a:cubicBezTo>
                <a:lnTo>
                  <a:pt x="1967" y="9176"/>
                </a:lnTo>
                <a:cubicBezTo>
                  <a:pt x="1869" y="9725"/>
                  <a:pt x="2298" y="10171"/>
                  <a:pt x="2792" y="10171"/>
                </a:cubicBezTo>
                <a:cubicBezTo>
                  <a:pt x="2925" y="10171"/>
                  <a:pt x="3062" y="10139"/>
                  <a:pt x="3195" y="10068"/>
                </a:cubicBezTo>
                <a:lnTo>
                  <a:pt x="5162" y="9036"/>
                </a:lnTo>
                <a:cubicBezTo>
                  <a:pt x="5287" y="8973"/>
                  <a:pt x="5423" y="8942"/>
                  <a:pt x="5557" y="8942"/>
                </a:cubicBezTo>
                <a:cubicBezTo>
                  <a:pt x="5692" y="8942"/>
                  <a:pt x="5824" y="8973"/>
                  <a:pt x="5943" y="9036"/>
                </a:cubicBezTo>
                <a:lnTo>
                  <a:pt x="7910" y="10068"/>
                </a:lnTo>
                <a:cubicBezTo>
                  <a:pt x="8041" y="10135"/>
                  <a:pt x="8176" y="10166"/>
                  <a:pt x="8307" y="10166"/>
                </a:cubicBezTo>
                <a:cubicBezTo>
                  <a:pt x="8803" y="10166"/>
                  <a:pt x="9236" y="9727"/>
                  <a:pt x="9137" y="9176"/>
                </a:cubicBezTo>
                <a:lnTo>
                  <a:pt x="8774" y="6986"/>
                </a:lnTo>
                <a:cubicBezTo>
                  <a:pt x="8719" y="6721"/>
                  <a:pt x="8816" y="6442"/>
                  <a:pt x="9012" y="6246"/>
                </a:cubicBezTo>
                <a:lnTo>
                  <a:pt x="10602" y="4698"/>
                </a:lnTo>
                <a:cubicBezTo>
                  <a:pt x="11104" y="4196"/>
                  <a:pt x="10825" y="3345"/>
                  <a:pt x="10127" y="3247"/>
                </a:cubicBezTo>
                <a:lnTo>
                  <a:pt x="7937" y="2927"/>
                </a:lnTo>
                <a:cubicBezTo>
                  <a:pt x="7659" y="2885"/>
                  <a:pt x="7421" y="2717"/>
                  <a:pt x="7296" y="2466"/>
                </a:cubicBezTo>
                <a:lnTo>
                  <a:pt x="6319" y="472"/>
                </a:lnTo>
                <a:cubicBezTo>
                  <a:pt x="6159" y="158"/>
                  <a:pt x="5856" y="1"/>
                  <a:pt x="55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7" name="Google Shape;2007;p52"/>
          <p:cNvGrpSpPr/>
          <p:nvPr/>
        </p:nvGrpSpPr>
        <p:grpSpPr>
          <a:xfrm>
            <a:off x="4353204" y="3474761"/>
            <a:ext cx="987990" cy="880844"/>
            <a:chOff x="6241437" y="3474739"/>
            <a:chExt cx="2026230" cy="880844"/>
          </a:xfrm>
        </p:grpSpPr>
        <p:grpSp>
          <p:nvGrpSpPr>
            <p:cNvPr id="2008" name="Google Shape;2008;p52"/>
            <p:cNvGrpSpPr/>
            <p:nvPr/>
          </p:nvGrpSpPr>
          <p:grpSpPr>
            <a:xfrm>
              <a:off x="6241437" y="3474739"/>
              <a:ext cx="2026230" cy="178161"/>
              <a:chOff x="609600" y="2845139"/>
              <a:chExt cx="885900" cy="178161"/>
            </a:xfrm>
          </p:grpSpPr>
          <p:cxnSp>
            <p:nvCxnSpPr>
              <p:cNvPr id="2009" name="Google Shape;2009;p52"/>
              <p:cNvCxnSpPr/>
              <p:nvPr/>
            </p:nvCxnSpPr>
            <p:spPr>
              <a:xfrm>
                <a:off x="609600" y="2845139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52"/>
              <p:cNvCxnSpPr/>
              <p:nvPr/>
            </p:nvCxnSpPr>
            <p:spPr>
              <a:xfrm>
                <a:off x="609600" y="3023300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1" name="Google Shape;2011;p52"/>
            <p:cNvGrpSpPr/>
            <p:nvPr/>
          </p:nvGrpSpPr>
          <p:grpSpPr>
            <a:xfrm>
              <a:off x="6241437" y="3821100"/>
              <a:ext cx="2026230" cy="534483"/>
              <a:chOff x="609600" y="1419850"/>
              <a:chExt cx="885900" cy="534483"/>
            </a:xfrm>
          </p:grpSpPr>
          <p:cxnSp>
            <p:nvCxnSpPr>
              <p:cNvPr id="2012" name="Google Shape;2012;p52"/>
              <p:cNvCxnSpPr/>
              <p:nvPr/>
            </p:nvCxnSpPr>
            <p:spPr>
              <a:xfrm>
                <a:off x="609600" y="1419850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52"/>
              <p:cNvCxnSpPr/>
              <p:nvPr/>
            </p:nvCxnSpPr>
            <p:spPr>
              <a:xfrm>
                <a:off x="609600" y="1598011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52"/>
              <p:cNvCxnSpPr/>
              <p:nvPr/>
            </p:nvCxnSpPr>
            <p:spPr>
              <a:xfrm>
                <a:off x="609600" y="1776172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52"/>
              <p:cNvCxnSpPr/>
              <p:nvPr/>
            </p:nvCxnSpPr>
            <p:spPr>
              <a:xfrm>
                <a:off x="609600" y="1954333"/>
                <a:ext cx="885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0" name="Google Shape;2020;p53"/>
          <p:cNvGrpSpPr/>
          <p:nvPr/>
        </p:nvGrpSpPr>
        <p:grpSpPr>
          <a:xfrm>
            <a:off x="2780065" y="1100392"/>
            <a:ext cx="1792533" cy="1724329"/>
            <a:chOff x="457200" y="1135200"/>
            <a:chExt cx="1857354" cy="1786685"/>
          </a:xfrm>
        </p:grpSpPr>
        <p:sp>
          <p:nvSpPr>
            <p:cNvPr id="2021" name="Google Shape;2021;p53"/>
            <p:cNvSpPr/>
            <p:nvPr/>
          </p:nvSpPr>
          <p:spPr>
            <a:xfrm>
              <a:off x="457200" y="1444746"/>
              <a:ext cx="1584597" cy="1473959"/>
            </a:xfrm>
            <a:custGeom>
              <a:avLst/>
              <a:gdLst/>
              <a:ahLst/>
              <a:cxnLst/>
              <a:rect l="l" t="t" r="r" b="b"/>
              <a:pathLst>
                <a:path w="16929" h="15747" extrusionOk="0">
                  <a:moveTo>
                    <a:pt x="14987" y="1"/>
                  </a:moveTo>
                  <a:lnTo>
                    <a:pt x="0" y="3"/>
                  </a:lnTo>
                  <a:lnTo>
                    <a:pt x="0" y="12809"/>
                  </a:lnTo>
                  <a:cubicBezTo>
                    <a:pt x="207" y="12740"/>
                    <a:pt x="445" y="12550"/>
                    <a:pt x="581" y="12537"/>
                  </a:cubicBezTo>
                  <a:cubicBezTo>
                    <a:pt x="652" y="12351"/>
                    <a:pt x="731" y="12288"/>
                    <a:pt x="812" y="12288"/>
                  </a:cubicBezTo>
                  <a:cubicBezTo>
                    <a:pt x="985" y="12288"/>
                    <a:pt x="1172" y="12572"/>
                    <a:pt x="1345" y="12572"/>
                  </a:cubicBezTo>
                  <a:cubicBezTo>
                    <a:pt x="1396" y="12572"/>
                    <a:pt x="1446" y="12547"/>
                    <a:pt x="1494" y="12481"/>
                  </a:cubicBezTo>
                  <a:cubicBezTo>
                    <a:pt x="1614" y="12325"/>
                    <a:pt x="1723" y="12270"/>
                    <a:pt x="1826" y="12270"/>
                  </a:cubicBezTo>
                  <a:cubicBezTo>
                    <a:pt x="2037" y="12270"/>
                    <a:pt x="2222" y="12503"/>
                    <a:pt x="2420" y="12578"/>
                  </a:cubicBezTo>
                  <a:cubicBezTo>
                    <a:pt x="2456" y="12561"/>
                    <a:pt x="2491" y="12553"/>
                    <a:pt x="2524" y="12553"/>
                  </a:cubicBezTo>
                  <a:cubicBezTo>
                    <a:pt x="2782" y="12553"/>
                    <a:pt x="2972" y="13011"/>
                    <a:pt x="3210" y="13011"/>
                  </a:cubicBezTo>
                  <a:cubicBezTo>
                    <a:pt x="3281" y="13011"/>
                    <a:pt x="3356" y="12971"/>
                    <a:pt x="3438" y="12865"/>
                  </a:cubicBezTo>
                  <a:cubicBezTo>
                    <a:pt x="3512" y="13103"/>
                    <a:pt x="3625" y="13155"/>
                    <a:pt x="3749" y="13155"/>
                  </a:cubicBezTo>
                  <a:cubicBezTo>
                    <a:pt x="3844" y="13155"/>
                    <a:pt x="3946" y="13125"/>
                    <a:pt x="4042" y="13125"/>
                  </a:cubicBezTo>
                  <a:cubicBezTo>
                    <a:pt x="4137" y="13125"/>
                    <a:pt x="4227" y="13154"/>
                    <a:pt x="4300" y="13272"/>
                  </a:cubicBezTo>
                  <a:cubicBezTo>
                    <a:pt x="4486" y="13788"/>
                    <a:pt x="4654" y="13993"/>
                    <a:pt x="4817" y="13993"/>
                  </a:cubicBezTo>
                  <a:cubicBezTo>
                    <a:pt x="4927" y="13993"/>
                    <a:pt x="5036" y="13899"/>
                    <a:pt x="5147" y="13742"/>
                  </a:cubicBezTo>
                  <a:cubicBezTo>
                    <a:pt x="5468" y="13803"/>
                    <a:pt x="5668" y="14428"/>
                    <a:pt x="5894" y="14428"/>
                  </a:cubicBezTo>
                  <a:cubicBezTo>
                    <a:pt x="5961" y="14428"/>
                    <a:pt x="6030" y="14373"/>
                    <a:pt x="6106" y="14231"/>
                  </a:cubicBezTo>
                  <a:cubicBezTo>
                    <a:pt x="6395" y="14658"/>
                    <a:pt x="6630" y="14451"/>
                    <a:pt x="7058" y="14635"/>
                  </a:cubicBezTo>
                  <a:cubicBezTo>
                    <a:pt x="7215" y="14533"/>
                    <a:pt x="7333" y="14487"/>
                    <a:pt x="7436" y="14487"/>
                  </a:cubicBezTo>
                  <a:cubicBezTo>
                    <a:pt x="7655" y="14487"/>
                    <a:pt x="7800" y="14701"/>
                    <a:pt x="8104" y="15047"/>
                  </a:cubicBezTo>
                  <a:cubicBezTo>
                    <a:pt x="8144" y="15023"/>
                    <a:pt x="8184" y="15013"/>
                    <a:pt x="8223" y="15013"/>
                  </a:cubicBezTo>
                  <a:cubicBezTo>
                    <a:pt x="8553" y="15013"/>
                    <a:pt x="8843" y="15747"/>
                    <a:pt x="9028" y="15747"/>
                  </a:cubicBezTo>
                  <a:cubicBezTo>
                    <a:pt x="9088" y="15747"/>
                    <a:pt x="9137" y="15668"/>
                    <a:pt x="9173" y="15461"/>
                  </a:cubicBezTo>
                  <a:cubicBezTo>
                    <a:pt x="9206" y="15489"/>
                    <a:pt x="9239" y="15510"/>
                    <a:pt x="9278" y="15530"/>
                  </a:cubicBezTo>
                  <a:cubicBezTo>
                    <a:pt x="9278" y="15530"/>
                    <a:pt x="9739" y="15654"/>
                    <a:pt x="11173" y="15654"/>
                  </a:cubicBezTo>
                  <a:cubicBezTo>
                    <a:pt x="11772" y="15654"/>
                    <a:pt x="12541" y="15632"/>
                    <a:pt x="13516" y="15571"/>
                  </a:cubicBezTo>
                  <a:cubicBezTo>
                    <a:pt x="16929" y="15359"/>
                    <a:pt x="14987" y="4777"/>
                    <a:pt x="14987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3"/>
            <p:cNvSpPr/>
            <p:nvPr/>
          </p:nvSpPr>
          <p:spPr>
            <a:xfrm>
              <a:off x="457200" y="1135200"/>
              <a:ext cx="1857354" cy="1786685"/>
            </a:xfrm>
            <a:custGeom>
              <a:avLst/>
              <a:gdLst/>
              <a:ahLst/>
              <a:cxnLst/>
              <a:rect l="l" t="t" r="r" b="b"/>
              <a:pathLst>
                <a:path w="19843" h="19088" extrusionOk="0">
                  <a:moveTo>
                    <a:pt x="0" y="0"/>
                  </a:moveTo>
                  <a:lnTo>
                    <a:pt x="0" y="14397"/>
                  </a:lnTo>
                  <a:cubicBezTo>
                    <a:pt x="96" y="14276"/>
                    <a:pt x="159" y="14098"/>
                    <a:pt x="214" y="14098"/>
                  </a:cubicBezTo>
                  <a:cubicBezTo>
                    <a:pt x="234" y="14098"/>
                    <a:pt x="254" y="14124"/>
                    <a:pt x="274" y="14189"/>
                  </a:cubicBezTo>
                  <a:cubicBezTo>
                    <a:pt x="393" y="14290"/>
                    <a:pt x="483" y="14331"/>
                    <a:pt x="564" y="14331"/>
                  </a:cubicBezTo>
                  <a:cubicBezTo>
                    <a:pt x="726" y="14331"/>
                    <a:pt x="848" y="14166"/>
                    <a:pt x="1087" y="13980"/>
                  </a:cubicBezTo>
                  <a:cubicBezTo>
                    <a:pt x="1244" y="13803"/>
                    <a:pt x="1368" y="13715"/>
                    <a:pt x="1494" y="13715"/>
                  </a:cubicBezTo>
                  <a:cubicBezTo>
                    <a:pt x="1615" y="13715"/>
                    <a:pt x="1739" y="13795"/>
                    <a:pt x="1898" y="13954"/>
                  </a:cubicBezTo>
                  <a:cubicBezTo>
                    <a:pt x="2052" y="14345"/>
                    <a:pt x="2150" y="14482"/>
                    <a:pt x="2248" y="14482"/>
                  </a:cubicBezTo>
                  <a:cubicBezTo>
                    <a:pt x="2373" y="14482"/>
                    <a:pt x="2497" y="14258"/>
                    <a:pt x="2737" y="14054"/>
                  </a:cubicBezTo>
                  <a:cubicBezTo>
                    <a:pt x="2846" y="14209"/>
                    <a:pt x="2962" y="14233"/>
                    <a:pt x="3077" y="14233"/>
                  </a:cubicBezTo>
                  <a:cubicBezTo>
                    <a:pt x="3127" y="14233"/>
                    <a:pt x="3176" y="14228"/>
                    <a:pt x="3225" y="14228"/>
                  </a:cubicBezTo>
                  <a:cubicBezTo>
                    <a:pt x="3327" y="14228"/>
                    <a:pt x="3424" y="14247"/>
                    <a:pt x="3512" y="14366"/>
                  </a:cubicBezTo>
                  <a:cubicBezTo>
                    <a:pt x="3521" y="14355"/>
                    <a:pt x="3531" y="14350"/>
                    <a:pt x="3541" y="14350"/>
                  </a:cubicBezTo>
                  <a:cubicBezTo>
                    <a:pt x="3657" y="14350"/>
                    <a:pt x="3879" y="14933"/>
                    <a:pt x="4040" y="14933"/>
                  </a:cubicBezTo>
                  <a:cubicBezTo>
                    <a:pt x="4077" y="14933"/>
                    <a:pt x="4110" y="14902"/>
                    <a:pt x="4139" y="14826"/>
                  </a:cubicBezTo>
                  <a:cubicBezTo>
                    <a:pt x="4141" y="14825"/>
                    <a:pt x="4143" y="14825"/>
                    <a:pt x="4145" y="14825"/>
                  </a:cubicBezTo>
                  <a:cubicBezTo>
                    <a:pt x="4202" y="14825"/>
                    <a:pt x="4399" y="15196"/>
                    <a:pt x="4722" y="15353"/>
                  </a:cubicBezTo>
                  <a:cubicBezTo>
                    <a:pt x="4803" y="15072"/>
                    <a:pt x="4870" y="14946"/>
                    <a:pt x="4936" y="14946"/>
                  </a:cubicBezTo>
                  <a:cubicBezTo>
                    <a:pt x="4957" y="14946"/>
                    <a:pt x="4979" y="14959"/>
                    <a:pt x="5001" y="14985"/>
                  </a:cubicBezTo>
                  <a:cubicBezTo>
                    <a:pt x="5090" y="15090"/>
                    <a:pt x="5185" y="15402"/>
                    <a:pt x="5326" y="15844"/>
                  </a:cubicBezTo>
                  <a:cubicBezTo>
                    <a:pt x="5446" y="15883"/>
                    <a:pt x="5548" y="16031"/>
                    <a:pt x="5651" y="16177"/>
                  </a:cubicBezTo>
                  <a:cubicBezTo>
                    <a:pt x="5694" y="16100"/>
                    <a:pt x="5730" y="16068"/>
                    <a:pt x="5772" y="16068"/>
                  </a:cubicBezTo>
                  <a:cubicBezTo>
                    <a:pt x="5828" y="16068"/>
                    <a:pt x="5894" y="16127"/>
                    <a:pt x="6001" y="16215"/>
                  </a:cubicBezTo>
                  <a:cubicBezTo>
                    <a:pt x="6008" y="16201"/>
                    <a:pt x="6017" y="16195"/>
                    <a:pt x="6026" y="16195"/>
                  </a:cubicBezTo>
                  <a:cubicBezTo>
                    <a:pt x="6092" y="16195"/>
                    <a:pt x="6209" y="16487"/>
                    <a:pt x="6287" y="16487"/>
                  </a:cubicBezTo>
                  <a:cubicBezTo>
                    <a:pt x="6287" y="16487"/>
                    <a:pt x="6287" y="16487"/>
                    <a:pt x="6288" y="16487"/>
                  </a:cubicBezTo>
                  <a:cubicBezTo>
                    <a:pt x="6307" y="16498"/>
                    <a:pt x="6325" y="16503"/>
                    <a:pt x="6342" y="16503"/>
                  </a:cubicBezTo>
                  <a:cubicBezTo>
                    <a:pt x="6427" y="16503"/>
                    <a:pt x="6486" y="16382"/>
                    <a:pt x="6533" y="16382"/>
                  </a:cubicBezTo>
                  <a:cubicBezTo>
                    <a:pt x="6548" y="16382"/>
                    <a:pt x="6561" y="16394"/>
                    <a:pt x="6574" y="16425"/>
                  </a:cubicBezTo>
                  <a:cubicBezTo>
                    <a:pt x="6578" y="16422"/>
                    <a:pt x="6582" y="16421"/>
                    <a:pt x="6586" y="16421"/>
                  </a:cubicBezTo>
                  <a:cubicBezTo>
                    <a:pt x="6643" y="16421"/>
                    <a:pt x="6663" y="16717"/>
                    <a:pt x="6723" y="16717"/>
                  </a:cubicBezTo>
                  <a:cubicBezTo>
                    <a:pt x="6748" y="16717"/>
                    <a:pt x="6780" y="16666"/>
                    <a:pt x="6825" y="16520"/>
                  </a:cubicBezTo>
                  <a:cubicBezTo>
                    <a:pt x="6847" y="16549"/>
                    <a:pt x="6879" y="16557"/>
                    <a:pt x="6915" y="16557"/>
                  </a:cubicBezTo>
                  <a:cubicBezTo>
                    <a:pt x="6962" y="16557"/>
                    <a:pt x="7015" y="16543"/>
                    <a:pt x="7063" y="16543"/>
                  </a:cubicBezTo>
                  <a:cubicBezTo>
                    <a:pt x="7102" y="16543"/>
                    <a:pt x="7138" y="16553"/>
                    <a:pt x="7162" y="16589"/>
                  </a:cubicBezTo>
                  <a:cubicBezTo>
                    <a:pt x="7205" y="16507"/>
                    <a:pt x="7251" y="16483"/>
                    <a:pt x="7299" y="16483"/>
                  </a:cubicBezTo>
                  <a:cubicBezTo>
                    <a:pt x="7364" y="16483"/>
                    <a:pt x="7433" y="16528"/>
                    <a:pt x="7500" y="16528"/>
                  </a:cubicBezTo>
                  <a:cubicBezTo>
                    <a:pt x="7515" y="16528"/>
                    <a:pt x="7531" y="16526"/>
                    <a:pt x="7546" y="16520"/>
                  </a:cubicBezTo>
                  <a:cubicBezTo>
                    <a:pt x="7573" y="16530"/>
                    <a:pt x="7598" y="16534"/>
                    <a:pt x="7624" y="16534"/>
                  </a:cubicBezTo>
                  <a:cubicBezTo>
                    <a:pt x="7696" y="16534"/>
                    <a:pt x="7763" y="16502"/>
                    <a:pt x="7818" y="16502"/>
                  </a:cubicBezTo>
                  <a:cubicBezTo>
                    <a:pt x="7869" y="16502"/>
                    <a:pt x="7910" y="16528"/>
                    <a:pt x="7940" y="16630"/>
                  </a:cubicBezTo>
                  <a:cubicBezTo>
                    <a:pt x="7950" y="16579"/>
                    <a:pt x="7964" y="16562"/>
                    <a:pt x="7984" y="16562"/>
                  </a:cubicBezTo>
                  <a:cubicBezTo>
                    <a:pt x="8022" y="16562"/>
                    <a:pt x="8080" y="16625"/>
                    <a:pt x="8160" y="16625"/>
                  </a:cubicBezTo>
                  <a:cubicBezTo>
                    <a:pt x="8194" y="16625"/>
                    <a:pt x="8233" y="16614"/>
                    <a:pt x="8275" y="16581"/>
                  </a:cubicBezTo>
                  <a:cubicBezTo>
                    <a:pt x="8400" y="16655"/>
                    <a:pt x="8470" y="17287"/>
                    <a:pt x="8661" y="17615"/>
                  </a:cubicBezTo>
                  <a:cubicBezTo>
                    <a:pt x="8707" y="17737"/>
                    <a:pt x="8956" y="18282"/>
                    <a:pt x="9252" y="18354"/>
                  </a:cubicBezTo>
                  <a:cubicBezTo>
                    <a:pt x="11549" y="18916"/>
                    <a:pt x="16605" y="19050"/>
                    <a:pt x="18705" y="19050"/>
                  </a:cubicBezTo>
                  <a:cubicBezTo>
                    <a:pt x="19270" y="19050"/>
                    <a:pt x="19621" y="19040"/>
                    <a:pt x="19648" y="19027"/>
                  </a:cubicBezTo>
                  <a:cubicBezTo>
                    <a:pt x="19682" y="19073"/>
                    <a:pt x="19716" y="19088"/>
                    <a:pt x="19748" y="19088"/>
                  </a:cubicBezTo>
                  <a:cubicBezTo>
                    <a:pt x="19781" y="19088"/>
                    <a:pt x="19814" y="19072"/>
                    <a:pt x="19842" y="19057"/>
                  </a:cubicBezTo>
                  <a:cubicBezTo>
                    <a:pt x="19842" y="6032"/>
                    <a:pt x="19164" y="8324"/>
                    <a:pt x="19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3" name="Google Shape;2023;p53"/>
          <p:cNvGrpSpPr/>
          <p:nvPr/>
        </p:nvGrpSpPr>
        <p:grpSpPr>
          <a:xfrm>
            <a:off x="3532848" y="939753"/>
            <a:ext cx="287267" cy="307172"/>
            <a:chOff x="2981275" y="3472450"/>
            <a:chExt cx="146125" cy="156250"/>
          </a:xfrm>
        </p:grpSpPr>
        <p:sp>
          <p:nvSpPr>
            <p:cNvPr id="2024" name="Google Shape;2024;p53"/>
            <p:cNvSpPr/>
            <p:nvPr/>
          </p:nvSpPr>
          <p:spPr>
            <a:xfrm>
              <a:off x="2981275" y="3557875"/>
              <a:ext cx="58950" cy="70825"/>
            </a:xfrm>
            <a:custGeom>
              <a:avLst/>
              <a:gdLst/>
              <a:ahLst/>
              <a:cxnLst/>
              <a:rect l="l" t="t" r="r" b="b"/>
              <a:pathLst>
                <a:path w="2358" h="2833" extrusionOk="0">
                  <a:moveTo>
                    <a:pt x="1060" y="1"/>
                  </a:moveTo>
                  <a:lnTo>
                    <a:pt x="0" y="2832"/>
                  </a:lnTo>
                  <a:lnTo>
                    <a:pt x="0" y="2832"/>
                  </a:lnTo>
                  <a:lnTo>
                    <a:pt x="2357" y="1326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3"/>
            <p:cNvSpPr/>
            <p:nvPr/>
          </p:nvSpPr>
          <p:spPr>
            <a:xfrm>
              <a:off x="2988250" y="3472450"/>
              <a:ext cx="139150" cy="132425"/>
            </a:xfrm>
            <a:custGeom>
              <a:avLst/>
              <a:gdLst/>
              <a:ahLst/>
              <a:cxnLst/>
              <a:rect l="l" t="t" r="r" b="b"/>
              <a:pathLst>
                <a:path w="5566" h="5297" extrusionOk="0">
                  <a:moveTo>
                    <a:pt x="3724" y="0"/>
                  </a:moveTo>
                  <a:lnTo>
                    <a:pt x="2678" y="754"/>
                  </a:lnTo>
                  <a:lnTo>
                    <a:pt x="2567" y="823"/>
                  </a:lnTo>
                  <a:cubicBezTo>
                    <a:pt x="2555" y="823"/>
                    <a:pt x="2543" y="823"/>
                    <a:pt x="2531" y="823"/>
                  </a:cubicBezTo>
                  <a:cubicBezTo>
                    <a:pt x="1309" y="823"/>
                    <a:pt x="488" y="1521"/>
                    <a:pt x="488" y="1521"/>
                  </a:cubicBezTo>
                  <a:cubicBezTo>
                    <a:pt x="0" y="1995"/>
                    <a:pt x="419" y="3195"/>
                    <a:pt x="1409" y="4185"/>
                  </a:cubicBezTo>
                  <a:cubicBezTo>
                    <a:pt x="2107" y="4883"/>
                    <a:pt x="2920" y="5296"/>
                    <a:pt x="3499" y="5296"/>
                  </a:cubicBezTo>
                  <a:cubicBezTo>
                    <a:pt x="3730" y="5296"/>
                    <a:pt x="3924" y="5231"/>
                    <a:pt x="4059" y="5092"/>
                  </a:cubicBezTo>
                  <a:cubicBezTo>
                    <a:pt x="4589" y="4562"/>
                    <a:pt x="4757" y="3878"/>
                    <a:pt x="4798" y="3418"/>
                  </a:cubicBezTo>
                  <a:cubicBezTo>
                    <a:pt x="4826" y="3111"/>
                    <a:pt x="4798" y="2902"/>
                    <a:pt x="4798" y="2902"/>
                  </a:cubicBezTo>
                  <a:lnTo>
                    <a:pt x="5566" y="1493"/>
                  </a:lnTo>
                  <a:cubicBezTo>
                    <a:pt x="4882" y="14"/>
                    <a:pt x="3724" y="0"/>
                    <a:pt x="3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6" name="Google Shape;2026;p53"/>
          <p:cNvGrpSpPr/>
          <p:nvPr/>
        </p:nvGrpSpPr>
        <p:grpSpPr>
          <a:xfrm>
            <a:off x="4661747" y="1100392"/>
            <a:ext cx="1792533" cy="1724329"/>
            <a:chOff x="457200" y="1135200"/>
            <a:chExt cx="1857354" cy="1786685"/>
          </a:xfrm>
        </p:grpSpPr>
        <p:sp>
          <p:nvSpPr>
            <p:cNvPr id="2027" name="Google Shape;2027;p53"/>
            <p:cNvSpPr/>
            <p:nvPr/>
          </p:nvSpPr>
          <p:spPr>
            <a:xfrm>
              <a:off x="457200" y="1444746"/>
              <a:ext cx="1584597" cy="1473959"/>
            </a:xfrm>
            <a:custGeom>
              <a:avLst/>
              <a:gdLst/>
              <a:ahLst/>
              <a:cxnLst/>
              <a:rect l="l" t="t" r="r" b="b"/>
              <a:pathLst>
                <a:path w="16929" h="15747" extrusionOk="0">
                  <a:moveTo>
                    <a:pt x="14987" y="1"/>
                  </a:moveTo>
                  <a:lnTo>
                    <a:pt x="0" y="3"/>
                  </a:lnTo>
                  <a:lnTo>
                    <a:pt x="0" y="12809"/>
                  </a:lnTo>
                  <a:cubicBezTo>
                    <a:pt x="207" y="12740"/>
                    <a:pt x="445" y="12550"/>
                    <a:pt x="581" y="12537"/>
                  </a:cubicBezTo>
                  <a:cubicBezTo>
                    <a:pt x="652" y="12351"/>
                    <a:pt x="731" y="12288"/>
                    <a:pt x="812" y="12288"/>
                  </a:cubicBezTo>
                  <a:cubicBezTo>
                    <a:pt x="985" y="12288"/>
                    <a:pt x="1172" y="12572"/>
                    <a:pt x="1345" y="12572"/>
                  </a:cubicBezTo>
                  <a:cubicBezTo>
                    <a:pt x="1396" y="12572"/>
                    <a:pt x="1446" y="12547"/>
                    <a:pt x="1494" y="12481"/>
                  </a:cubicBezTo>
                  <a:cubicBezTo>
                    <a:pt x="1614" y="12325"/>
                    <a:pt x="1723" y="12270"/>
                    <a:pt x="1826" y="12270"/>
                  </a:cubicBezTo>
                  <a:cubicBezTo>
                    <a:pt x="2037" y="12270"/>
                    <a:pt x="2222" y="12503"/>
                    <a:pt x="2420" y="12578"/>
                  </a:cubicBezTo>
                  <a:cubicBezTo>
                    <a:pt x="2456" y="12561"/>
                    <a:pt x="2491" y="12553"/>
                    <a:pt x="2524" y="12553"/>
                  </a:cubicBezTo>
                  <a:cubicBezTo>
                    <a:pt x="2782" y="12553"/>
                    <a:pt x="2972" y="13011"/>
                    <a:pt x="3210" y="13011"/>
                  </a:cubicBezTo>
                  <a:cubicBezTo>
                    <a:pt x="3281" y="13011"/>
                    <a:pt x="3356" y="12971"/>
                    <a:pt x="3438" y="12865"/>
                  </a:cubicBezTo>
                  <a:cubicBezTo>
                    <a:pt x="3512" y="13103"/>
                    <a:pt x="3625" y="13155"/>
                    <a:pt x="3749" y="13155"/>
                  </a:cubicBezTo>
                  <a:cubicBezTo>
                    <a:pt x="3844" y="13155"/>
                    <a:pt x="3946" y="13125"/>
                    <a:pt x="4042" y="13125"/>
                  </a:cubicBezTo>
                  <a:cubicBezTo>
                    <a:pt x="4137" y="13125"/>
                    <a:pt x="4227" y="13154"/>
                    <a:pt x="4300" y="13272"/>
                  </a:cubicBezTo>
                  <a:cubicBezTo>
                    <a:pt x="4486" y="13788"/>
                    <a:pt x="4654" y="13993"/>
                    <a:pt x="4817" y="13993"/>
                  </a:cubicBezTo>
                  <a:cubicBezTo>
                    <a:pt x="4927" y="13993"/>
                    <a:pt x="5036" y="13899"/>
                    <a:pt x="5147" y="13742"/>
                  </a:cubicBezTo>
                  <a:cubicBezTo>
                    <a:pt x="5468" y="13803"/>
                    <a:pt x="5668" y="14428"/>
                    <a:pt x="5894" y="14428"/>
                  </a:cubicBezTo>
                  <a:cubicBezTo>
                    <a:pt x="5961" y="14428"/>
                    <a:pt x="6030" y="14373"/>
                    <a:pt x="6106" y="14231"/>
                  </a:cubicBezTo>
                  <a:cubicBezTo>
                    <a:pt x="6395" y="14658"/>
                    <a:pt x="6630" y="14451"/>
                    <a:pt x="7058" y="14635"/>
                  </a:cubicBezTo>
                  <a:cubicBezTo>
                    <a:pt x="7215" y="14533"/>
                    <a:pt x="7333" y="14487"/>
                    <a:pt x="7436" y="14487"/>
                  </a:cubicBezTo>
                  <a:cubicBezTo>
                    <a:pt x="7655" y="14487"/>
                    <a:pt x="7800" y="14701"/>
                    <a:pt x="8104" y="15047"/>
                  </a:cubicBezTo>
                  <a:cubicBezTo>
                    <a:pt x="8144" y="15023"/>
                    <a:pt x="8184" y="15013"/>
                    <a:pt x="8223" y="15013"/>
                  </a:cubicBezTo>
                  <a:cubicBezTo>
                    <a:pt x="8553" y="15013"/>
                    <a:pt x="8843" y="15747"/>
                    <a:pt x="9028" y="15747"/>
                  </a:cubicBezTo>
                  <a:cubicBezTo>
                    <a:pt x="9088" y="15747"/>
                    <a:pt x="9137" y="15668"/>
                    <a:pt x="9173" y="15461"/>
                  </a:cubicBezTo>
                  <a:cubicBezTo>
                    <a:pt x="9206" y="15489"/>
                    <a:pt x="9239" y="15510"/>
                    <a:pt x="9278" y="15530"/>
                  </a:cubicBezTo>
                  <a:cubicBezTo>
                    <a:pt x="9278" y="15530"/>
                    <a:pt x="9739" y="15654"/>
                    <a:pt x="11173" y="15654"/>
                  </a:cubicBezTo>
                  <a:cubicBezTo>
                    <a:pt x="11772" y="15654"/>
                    <a:pt x="12541" y="15632"/>
                    <a:pt x="13516" y="15571"/>
                  </a:cubicBezTo>
                  <a:cubicBezTo>
                    <a:pt x="16929" y="15359"/>
                    <a:pt x="14987" y="4777"/>
                    <a:pt x="14987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3"/>
            <p:cNvSpPr/>
            <p:nvPr/>
          </p:nvSpPr>
          <p:spPr>
            <a:xfrm>
              <a:off x="457200" y="1135200"/>
              <a:ext cx="1857354" cy="1786685"/>
            </a:xfrm>
            <a:custGeom>
              <a:avLst/>
              <a:gdLst/>
              <a:ahLst/>
              <a:cxnLst/>
              <a:rect l="l" t="t" r="r" b="b"/>
              <a:pathLst>
                <a:path w="19843" h="19088" extrusionOk="0">
                  <a:moveTo>
                    <a:pt x="0" y="0"/>
                  </a:moveTo>
                  <a:lnTo>
                    <a:pt x="0" y="14397"/>
                  </a:lnTo>
                  <a:cubicBezTo>
                    <a:pt x="96" y="14276"/>
                    <a:pt x="159" y="14098"/>
                    <a:pt x="214" y="14098"/>
                  </a:cubicBezTo>
                  <a:cubicBezTo>
                    <a:pt x="234" y="14098"/>
                    <a:pt x="254" y="14124"/>
                    <a:pt x="274" y="14189"/>
                  </a:cubicBezTo>
                  <a:cubicBezTo>
                    <a:pt x="393" y="14290"/>
                    <a:pt x="483" y="14331"/>
                    <a:pt x="564" y="14331"/>
                  </a:cubicBezTo>
                  <a:cubicBezTo>
                    <a:pt x="726" y="14331"/>
                    <a:pt x="848" y="14166"/>
                    <a:pt x="1087" y="13980"/>
                  </a:cubicBezTo>
                  <a:cubicBezTo>
                    <a:pt x="1244" y="13803"/>
                    <a:pt x="1368" y="13715"/>
                    <a:pt x="1494" y="13715"/>
                  </a:cubicBezTo>
                  <a:cubicBezTo>
                    <a:pt x="1615" y="13715"/>
                    <a:pt x="1739" y="13795"/>
                    <a:pt x="1898" y="13954"/>
                  </a:cubicBezTo>
                  <a:cubicBezTo>
                    <a:pt x="2052" y="14345"/>
                    <a:pt x="2150" y="14482"/>
                    <a:pt x="2248" y="14482"/>
                  </a:cubicBezTo>
                  <a:cubicBezTo>
                    <a:pt x="2373" y="14482"/>
                    <a:pt x="2497" y="14258"/>
                    <a:pt x="2737" y="14054"/>
                  </a:cubicBezTo>
                  <a:cubicBezTo>
                    <a:pt x="2846" y="14209"/>
                    <a:pt x="2962" y="14233"/>
                    <a:pt x="3077" y="14233"/>
                  </a:cubicBezTo>
                  <a:cubicBezTo>
                    <a:pt x="3127" y="14233"/>
                    <a:pt x="3176" y="14228"/>
                    <a:pt x="3225" y="14228"/>
                  </a:cubicBezTo>
                  <a:cubicBezTo>
                    <a:pt x="3327" y="14228"/>
                    <a:pt x="3424" y="14247"/>
                    <a:pt x="3512" y="14366"/>
                  </a:cubicBezTo>
                  <a:cubicBezTo>
                    <a:pt x="3521" y="14355"/>
                    <a:pt x="3531" y="14350"/>
                    <a:pt x="3541" y="14350"/>
                  </a:cubicBezTo>
                  <a:cubicBezTo>
                    <a:pt x="3657" y="14350"/>
                    <a:pt x="3879" y="14933"/>
                    <a:pt x="4040" y="14933"/>
                  </a:cubicBezTo>
                  <a:cubicBezTo>
                    <a:pt x="4077" y="14933"/>
                    <a:pt x="4110" y="14902"/>
                    <a:pt x="4139" y="14826"/>
                  </a:cubicBezTo>
                  <a:cubicBezTo>
                    <a:pt x="4141" y="14825"/>
                    <a:pt x="4143" y="14825"/>
                    <a:pt x="4145" y="14825"/>
                  </a:cubicBezTo>
                  <a:cubicBezTo>
                    <a:pt x="4202" y="14825"/>
                    <a:pt x="4399" y="15196"/>
                    <a:pt x="4722" y="15353"/>
                  </a:cubicBezTo>
                  <a:cubicBezTo>
                    <a:pt x="4803" y="15072"/>
                    <a:pt x="4870" y="14946"/>
                    <a:pt x="4936" y="14946"/>
                  </a:cubicBezTo>
                  <a:cubicBezTo>
                    <a:pt x="4957" y="14946"/>
                    <a:pt x="4979" y="14959"/>
                    <a:pt x="5001" y="14985"/>
                  </a:cubicBezTo>
                  <a:cubicBezTo>
                    <a:pt x="5090" y="15090"/>
                    <a:pt x="5185" y="15402"/>
                    <a:pt x="5326" y="15844"/>
                  </a:cubicBezTo>
                  <a:cubicBezTo>
                    <a:pt x="5446" y="15883"/>
                    <a:pt x="5548" y="16031"/>
                    <a:pt x="5651" y="16177"/>
                  </a:cubicBezTo>
                  <a:cubicBezTo>
                    <a:pt x="5694" y="16100"/>
                    <a:pt x="5730" y="16068"/>
                    <a:pt x="5772" y="16068"/>
                  </a:cubicBezTo>
                  <a:cubicBezTo>
                    <a:pt x="5828" y="16068"/>
                    <a:pt x="5894" y="16127"/>
                    <a:pt x="6001" y="16215"/>
                  </a:cubicBezTo>
                  <a:cubicBezTo>
                    <a:pt x="6008" y="16201"/>
                    <a:pt x="6017" y="16195"/>
                    <a:pt x="6026" y="16195"/>
                  </a:cubicBezTo>
                  <a:cubicBezTo>
                    <a:pt x="6092" y="16195"/>
                    <a:pt x="6209" y="16487"/>
                    <a:pt x="6287" y="16487"/>
                  </a:cubicBezTo>
                  <a:cubicBezTo>
                    <a:pt x="6287" y="16487"/>
                    <a:pt x="6287" y="16487"/>
                    <a:pt x="6288" y="16487"/>
                  </a:cubicBezTo>
                  <a:cubicBezTo>
                    <a:pt x="6307" y="16498"/>
                    <a:pt x="6325" y="16503"/>
                    <a:pt x="6342" y="16503"/>
                  </a:cubicBezTo>
                  <a:cubicBezTo>
                    <a:pt x="6427" y="16503"/>
                    <a:pt x="6486" y="16382"/>
                    <a:pt x="6533" y="16382"/>
                  </a:cubicBezTo>
                  <a:cubicBezTo>
                    <a:pt x="6548" y="16382"/>
                    <a:pt x="6561" y="16394"/>
                    <a:pt x="6574" y="16425"/>
                  </a:cubicBezTo>
                  <a:cubicBezTo>
                    <a:pt x="6578" y="16422"/>
                    <a:pt x="6582" y="16421"/>
                    <a:pt x="6586" y="16421"/>
                  </a:cubicBezTo>
                  <a:cubicBezTo>
                    <a:pt x="6643" y="16421"/>
                    <a:pt x="6663" y="16717"/>
                    <a:pt x="6723" y="16717"/>
                  </a:cubicBezTo>
                  <a:cubicBezTo>
                    <a:pt x="6748" y="16717"/>
                    <a:pt x="6780" y="16666"/>
                    <a:pt x="6825" y="16520"/>
                  </a:cubicBezTo>
                  <a:cubicBezTo>
                    <a:pt x="6847" y="16549"/>
                    <a:pt x="6879" y="16557"/>
                    <a:pt x="6915" y="16557"/>
                  </a:cubicBezTo>
                  <a:cubicBezTo>
                    <a:pt x="6962" y="16557"/>
                    <a:pt x="7015" y="16543"/>
                    <a:pt x="7063" y="16543"/>
                  </a:cubicBezTo>
                  <a:cubicBezTo>
                    <a:pt x="7102" y="16543"/>
                    <a:pt x="7138" y="16553"/>
                    <a:pt x="7162" y="16589"/>
                  </a:cubicBezTo>
                  <a:cubicBezTo>
                    <a:pt x="7205" y="16507"/>
                    <a:pt x="7251" y="16483"/>
                    <a:pt x="7299" y="16483"/>
                  </a:cubicBezTo>
                  <a:cubicBezTo>
                    <a:pt x="7364" y="16483"/>
                    <a:pt x="7433" y="16528"/>
                    <a:pt x="7500" y="16528"/>
                  </a:cubicBezTo>
                  <a:cubicBezTo>
                    <a:pt x="7515" y="16528"/>
                    <a:pt x="7531" y="16526"/>
                    <a:pt x="7546" y="16520"/>
                  </a:cubicBezTo>
                  <a:cubicBezTo>
                    <a:pt x="7573" y="16530"/>
                    <a:pt x="7598" y="16534"/>
                    <a:pt x="7624" y="16534"/>
                  </a:cubicBezTo>
                  <a:cubicBezTo>
                    <a:pt x="7696" y="16534"/>
                    <a:pt x="7763" y="16502"/>
                    <a:pt x="7818" y="16502"/>
                  </a:cubicBezTo>
                  <a:cubicBezTo>
                    <a:pt x="7869" y="16502"/>
                    <a:pt x="7910" y="16528"/>
                    <a:pt x="7940" y="16630"/>
                  </a:cubicBezTo>
                  <a:cubicBezTo>
                    <a:pt x="7950" y="16579"/>
                    <a:pt x="7964" y="16562"/>
                    <a:pt x="7984" y="16562"/>
                  </a:cubicBezTo>
                  <a:cubicBezTo>
                    <a:pt x="8022" y="16562"/>
                    <a:pt x="8080" y="16625"/>
                    <a:pt x="8160" y="16625"/>
                  </a:cubicBezTo>
                  <a:cubicBezTo>
                    <a:pt x="8194" y="16625"/>
                    <a:pt x="8233" y="16614"/>
                    <a:pt x="8275" y="16581"/>
                  </a:cubicBezTo>
                  <a:cubicBezTo>
                    <a:pt x="8400" y="16655"/>
                    <a:pt x="8470" y="17287"/>
                    <a:pt x="8661" y="17615"/>
                  </a:cubicBezTo>
                  <a:cubicBezTo>
                    <a:pt x="8707" y="17737"/>
                    <a:pt x="8956" y="18282"/>
                    <a:pt x="9252" y="18354"/>
                  </a:cubicBezTo>
                  <a:cubicBezTo>
                    <a:pt x="11549" y="18916"/>
                    <a:pt x="16605" y="19050"/>
                    <a:pt x="18705" y="19050"/>
                  </a:cubicBezTo>
                  <a:cubicBezTo>
                    <a:pt x="19270" y="19050"/>
                    <a:pt x="19621" y="19040"/>
                    <a:pt x="19648" y="19027"/>
                  </a:cubicBezTo>
                  <a:cubicBezTo>
                    <a:pt x="19682" y="19073"/>
                    <a:pt x="19716" y="19088"/>
                    <a:pt x="19748" y="19088"/>
                  </a:cubicBezTo>
                  <a:cubicBezTo>
                    <a:pt x="19781" y="19088"/>
                    <a:pt x="19814" y="19072"/>
                    <a:pt x="19842" y="19057"/>
                  </a:cubicBezTo>
                  <a:cubicBezTo>
                    <a:pt x="19842" y="6032"/>
                    <a:pt x="19164" y="8324"/>
                    <a:pt x="19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9" name="Google Shape;2029;p53"/>
          <p:cNvGrpSpPr/>
          <p:nvPr/>
        </p:nvGrpSpPr>
        <p:grpSpPr>
          <a:xfrm>
            <a:off x="5414531" y="939753"/>
            <a:ext cx="287267" cy="307172"/>
            <a:chOff x="2981275" y="3472450"/>
            <a:chExt cx="146125" cy="156250"/>
          </a:xfrm>
        </p:grpSpPr>
        <p:sp>
          <p:nvSpPr>
            <p:cNvPr id="2030" name="Google Shape;2030;p53"/>
            <p:cNvSpPr/>
            <p:nvPr/>
          </p:nvSpPr>
          <p:spPr>
            <a:xfrm>
              <a:off x="2981275" y="3557875"/>
              <a:ext cx="58950" cy="70825"/>
            </a:xfrm>
            <a:custGeom>
              <a:avLst/>
              <a:gdLst/>
              <a:ahLst/>
              <a:cxnLst/>
              <a:rect l="l" t="t" r="r" b="b"/>
              <a:pathLst>
                <a:path w="2358" h="2833" extrusionOk="0">
                  <a:moveTo>
                    <a:pt x="1060" y="1"/>
                  </a:moveTo>
                  <a:lnTo>
                    <a:pt x="0" y="2832"/>
                  </a:lnTo>
                  <a:lnTo>
                    <a:pt x="0" y="2832"/>
                  </a:lnTo>
                  <a:lnTo>
                    <a:pt x="2357" y="1326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3"/>
            <p:cNvSpPr/>
            <p:nvPr/>
          </p:nvSpPr>
          <p:spPr>
            <a:xfrm>
              <a:off x="2988250" y="3472450"/>
              <a:ext cx="139150" cy="132425"/>
            </a:xfrm>
            <a:custGeom>
              <a:avLst/>
              <a:gdLst/>
              <a:ahLst/>
              <a:cxnLst/>
              <a:rect l="l" t="t" r="r" b="b"/>
              <a:pathLst>
                <a:path w="5566" h="5297" extrusionOk="0">
                  <a:moveTo>
                    <a:pt x="3724" y="0"/>
                  </a:moveTo>
                  <a:lnTo>
                    <a:pt x="2678" y="754"/>
                  </a:lnTo>
                  <a:lnTo>
                    <a:pt x="2567" y="823"/>
                  </a:lnTo>
                  <a:cubicBezTo>
                    <a:pt x="2555" y="823"/>
                    <a:pt x="2543" y="823"/>
                    <a:pt x="2531" y="823"/>
                  </a:cubicBezTo>
                  <a:cubicBezTo>
                    <a:pt x="1309" y="823"/>
                    <a:pt x="488" y="1521"/>
                    <a:pt x="488" y="1521"/>
                  </a:cubicBezTo>
                  <a:cubicBezTo>
                    <a:pt x="0" y="1995"/>
                    <a:pt x="419" y="3195"/>
                    <a:pt x="1409" y="4185"/>
                  </a:cubicBezTo>
                  <a:cubicBezTo>
                    <a:pt x="2107" y="4883"/>
                    <a:pt x="2920" y="5296"/>
                    <a:pt x="3499" y="5296"/>
                  </a:cubicBezTo>
                  <a:cubicBezTo>
                    <a:pt x="3730" y="5296"/>
                    <a:pt x="3924" y="5231"/>
                    <a:pt x="4059" y="5092"/>
                  </a:cubicBezTo>
                  <a:cubicBezTo>
                    <a:pt x="4589" y="4562"/>
                    <a:pt x="4757" y="3878"/>
                    <a:pt x="4798" y="3418"/>
                  </a:cubicBezTo>
                  <a:cubicBezTo>
                    <a:pt x="4826" y="3111"/>
                    <a:pt x="4798" y="2902"/>
                    <a:pt x="4798" y="2902"/>
                  </a:cubicBezTo>
                  <a:lnTo>
                    <a:pt x="5566" y="1493"/>
                  </a:lnTo>
                  <a:cubicBezTo>
                    <a:pt x="4882" y="14"/>
                    <a:pt x="3724" y="0"/>
                    <a:pt x="3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2" name="Google Shape;2032;p53"/>
          <p:cNvGrpSpPr/>
          <p:nvPr/>
        </p:nvGrpSpPr>
        <p:grpSpPr>
          <a:xfrm>
            <a:off x="4661747" y="3025537"/>
            <a:ext cx="1792533" cy="1724329"/>
            <a:chOff x="457200" y="1135200"/>
            <a:chExt cx="1857354" cy="1786685"/>
          </a:xfrm>
        </p:grpSpPr>
        <p:sp>
          <p:nvSpPr>
            <p:cNvPr id="2033" name="Google Shape;2033;p53"/>
            <p:cNvSpPr/>
            <p:nvPr/>
          </p:nvSpPr>
          <p:spPr>
            <a:xfrm>
              <a:off x="457200" y="1444746"/>
              <a:ext cx="1584597" cy="1473959"/>
            </a:xfrm>
            <a:custGeom>
              <a:avLst/>
              <a:gdLst/>
              <a:ahLst/>
              <a:cxnLst/>
              <a:rect l="l" t="t" r="r" b="b"/>
              <a:pathLst>
                <a:path w="16929" h="15747" extrusionOk="0">
                  <a:moveTo>
                    <a:pt x="14987" y="1"/>
                  </a:moveTo>
                  <a:lnTo>
                    <a:pt x="0" y="3"/>
                  </a:lnTo>
                  <a:lnTo>
                    <a:pt x="0" y="12809"/>
                  </a:lnTo>
                  <a:cubicBezTo>
                    <a:pt x="207" y="12740"/>
                    <a:pt x="445" y="12550"/>
                    <a:pt x="581" y="12537"/>
                  </a:cubicBezTo>
                  <a:cubicBezTo>
                    <a:pt x="652" y="12351"/>
                    <a:pt x="731" y="12288"/>
                    <a:pt x="812" y="12288"/>
                  </a:cubicBezTo>
                  <a:cubicBezTo>
                    <a:pt x="985" y="12288"/>
                    <a:pt x="1172" y="12572"/>
                    <a:pt x="1345" y="12572"/>
                  </a:cubicBezTo>
                  <a:cubicBezTo>
                    <a:pt x="1396" y="12572"/>
                    <a:pt x="1446" y="12547"/>
                    <a:pt x="1494" y="12481"/>
                  </a:cubicBezTo>
                  <a:cubicBezTo>
                    <a:pt x="1614" y="12325"/>
                    <a:pt x="1723" y="12270"/>
                    <a:pt x="1826" y="12270"/>
                  </a:cubicBezTo>
                  <a:cubicBezTo>
                    <a:pt x="2037" y="12270"/>
                    <a:pt x="2222" y="12503"/>
                    <a:pt x="2420" y="12578"/>
                  </a:cubicBezTo>
                  <a:cubicBezTo>
                    <a:pt x="2456" y="12561"/>
                    <a:pt x="2491" y="12553"/>
                    <a:pt x="2524" y="12553"/>
                  </a:cubicBezTo>
                  <a:cubicBezTo>
                    <a:pt x="2782" y="12553"/>
                    <a:pt x="2972" y="13011"/>
                    <a:pt x="3210" y="13011"/>
                  </a:cubicBezTo>
                  <a:cubicBezTo>
                    <a:pt x="3281" y="13011"/>
                    <a:pt x="3356" y="12971"/>
                    <a:pt x="3438" y="12865"/>
                  </a:cubicBezTo>
                  <a:cubicBezTo>
                    <a:pt x="3512" y="13103"/>
                    <a:pt x="3625" y="13155"/>
                    <a:pt x="3749" y="13155"/>
                  </a:cubicBezTo>
                  <a:cubicBezTo>
                    <a:pt x="3844" y="13155"/>
                    <a:pt x="3946" y="13125"/>
                    <a:pt x="4042" y="13125"/>
                  </a:cubicBezTo>
                  <a:cubicBezTo>
                    <a:pt x="4137" y="13125"/>
                    <a:pt x="4227" y="13154"/>
                    <a:pt x="4300" y="13272"/>
                  </a:cubicBezTo>
                  <a:cubicBezTo>
                    <a:pt x="4486" y="13788"/>
                    <a:pt x="4654" y="13993"/>
                    <a:pt x="4817" y="13993"/>
                  </a:cubicBezTo>
                  <a:cubicBezTo>
                    <a:pt x="4927" y="13993"/>
                    <a:pt x="5036" y="13899"/>
                    <a:pt x="5147" y="13742"/>
                  </a:cubicBezTo>
                  <a:cubicBezTo>
                    <a:pt x="5468" y="13803"/>
                    <a:pt x="5668" y="14428"/>
                    <a:pt x="5894" y="14428"/>
                  </a:cubicBezTo>
                  <a:cubicBezTo>
                    <a:pt x="5961" y="14428"/>
                    <a:pt x="6030" y="14373"/>
                    <a:pt x="6106" y="14231"/>
                  </a:cubicBezTo>
                  <a:cubicBezTo>
                    <a:pt x="6395" y="14658"/>
                    <a:pt x="6630" y="14451"/>
                    <a:pt x="7058" y="14635"/>
                  </a:cubicBezTo>
                  <a:cubicBezTo>
                    <a:pt x="7215" y="14533"/>
                    <a:pt x="7333" y="14487"/>
                    <a:pt x="7436" y="14487"/>
                  </a:cubicBezTo>
                  <a:cubicBezTo>
                    <a:pt x="7655" y="14487"/>
                    <a:pt x="7800" y="14701"/>
                    <a:pt x="8104" y="15047"/>
                  </a:cubicBezTo>
                  <a:cubicBezTo>
                    <a:pt x="8144" y="15023"/>
                    <a:pt x="8184" y="15013"/>
                    <a:pt x="8223" y="15013"/>
                  </a:cubicBezTo>
                  <a:cubicBezTo>
                    <a:pt x="8553" y="15013"/>
                    <a:pt x="8843" y="15747"/>
                    <a:pt x="9028" y="15747"/>
                  </a:cubicBezTo>
                  <a:cubicBezTo>
                    <a:pt x="9088" y="15747"/>
                    <a:pt x="9137" y="15668"/>
                    <a:pt x="9173" y="15461"/>
                  </a:cubicBezTo>
                  <a:cubicBezTo>
                    <a:pt x="9206" y="15489"/>
                    <a:pt x="9239" y="15510"/>
                    <a:pt x="9278" y="15530"/>
                  </a:cubicBezTo>
                  <a:cubicBezTo>
                    <a:pt x="9278" y="15530"/>
                    <a:pt x="9739" y="15654"/>
                    <a:pt x="11173" y="15654"/>
                  </a:cubicBezTo>
                  <a:cubicBezTo>
                    <a:pt x="11772" y="15654"/>
                    <a:pt x="12541" y="15632"/>
                    <a:pt x="13516" y="15571"/>
                  </a:cubicBezTo>
                  <a:cubicBezTo>
                    <a:pt x="16929" y="15359"/>
                    <a:pt x="14987" y="4777"/>
                    <a:pt x="14987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3"/>
            <p:cNvSpPr/>
            <p:nvPr/>
          </p:nvSpPr>
          <p:spPr>
            <a:xfrm>
              <a:off x="457200" y="1135200"/>
              <a:ext cx="1857354" cy="1786685"/>
            </a:xfrm>
            <a:custGeom>
              <a:avLst/>
              <a:gdLst/>
              <a:ahLst/>
              <a:cxnLst/>
              <a:rect l="l" t="t" r="r" b="b"/>
              <a:pathLst>
                <a:path w="19843" h="19088" extrusionOk="0">
                  <a:moveTo>
                    <a:pt x="0" y="0"/>
                  </a:moveTo>
                  <a:lnTo>
                    <a:pt x="0" y="14397"/>
                  </a:lnTo>
                  <a:cubicBezTo>
                    <a:pt x="96" y="14276"/>
                    <a:pt x="159" y="14098"/>
                    <a:pt x="214" y="14098"/>
                  </a:cubicBezTo>
                  <a:cubicBezTo>
                    <a:pt x="234" y="14098"/>
                    <a:pt x="254" y="14124"/>
                    <a:pt x="274" y="14189"/>
                  </a:cubicBezTo>
                  <a:cubicBezTo>
                    <a:pt x="393" y="14290"/>
                    <a:pt x="483" y="14331"/>
                    <a:pt x="564" y="14331"/>
                  </a:cubicBezTo>
                  <a:cubicBezTo>
                    <a:pt x="726" y="14331"/>
                    <a:pt x="848" y="14166"/>
                    <a:pt x="1087" y="13980"/>
                  </a:cubicBezTo>
                  <a:cubicBezTo>
                    <a:pt x="1244" y="13803"/>
                    <a:pt x="1368" y="13715"/>
                    <a:pt x="1494" y="13715"/>
                  </a:cubicBezTo>
                  <a:cubicBezTo>
                    <a:pt x="1615" y="13715"/>
                    <a:pt x="1739" y="13795"/>
                    <a:pt x="1898" y="13954"/>
                  </a:cubicBezTo>
                  <a:cubicBezTo>
                    <a:pt x="2052" y="14345"/>
                    <a:pt x="2150" y="14482"/>
                    <a:pt x="2248" y="14482"/>
                  </a:cubicBezTo>
                  <a:cubicBezTo>
                    <a:pt x="2373" y="14482"/>
                    <a:pt x="2497" y="14258"/>
                    <a:pt x="2737" y="14054"/>
                  </a:cubicBezTo>
                  <a:cubicBezTo>
                    <a:pt x="2846" y="14209"/>
                    <a:pt x="2962" y="14233"/>
                    <a:pt x="3077" y="14233"/>
                  </a:cubicBezTo>
                  <a:cubicBezTo>
                    <a:pt x="3127" y="14233"/>
                    <a:pt x="3176" y="14228"/>
                    <a:pt x="3225" y="14228"/>
                  </a:cubicBezTo>
                  <a:cubicBezTo>
                    <a:pt x="3327" y="14228"/>
                    <a:pt x="3424" y="14247"/>
                    <a:pt x="3512" y="14366"/>
                  </a:cubicBezTo>
                  <a:cubicBezTo>
                    <a:pt x="3521" y="14355"/>
                    <a:pt x="3531" y="14350"/>
                    <a:pt x="3541" y="14350"/>
                  </a:cubicBezTo>
                  <a:cubicBezTo>
                    <a:pt x="3657" y="14350"/>
                    <a:pt x="3879" y="14933"/>
                    <a:pt x="4040" y="14933"/>
                  </a:cubicBezTo>
                  <a:cubicBezTo>
                    <a:pt x="4077" y="14933"/>
                    <a:pt x="4110" y="14902"/>
                    <a:pt x="4139" y="14826"/>
                  </a:cubicBezTo>
                  <a:cubicBezTo>
                    <a:pt x="4141" y="14825"/>
                    <a:pt x="4143" y="14825"/>
                    <a:pt x="4145" y="14825"/>
                  </a:cubicBezTo>
                  <a:cubicBezTo>
                    <a:pt x="4202" y="14825"/>
                    <a:pt x="4399" y="15196"/>
                    <a:pt x="4722" y="15353"/>
                  </a:cubicBezTo>
                  <a:cubicBezTo>
                    <a:pt x="4803" y="15072"/>
                    <a:pt x="4870" y="14946"/>
                    <a:pt x="4936" y="14946"/>
                  </a:cubicBezTo>
                  <a:cubicBezTo>
                    <a:pt x="4957" y="14946"/>
                    <a:pt x="4979" y="14959"/>
                    <a:pt x="5001" y="14985"/>
                  </a:cubicBezTo>
                  <a:cubicBezTo>
                    <a:pt x="5090" y="15090"/>
                    <a:pt x="5185" y="15402"/>
                    <a:pt x="5326" y="15844"/>
                  </a:cubicBezTo>
                  <a:cubicBezTo>
                    <a:pt x="5446" y="15883"/>
                    <a:pt x="5548" y="16031"/>
                    <a:pt x="5651" y="16177"/>
                  </a:cubicBezTo>
                  <a:cubicBezTo>
                    <a:pt x="5694" y="16100"/>
                    <a:pt x="5730" y="16068"/>
                    <a:pt x="5772" y="16068"/>
                  </a:cubicBezTo>
                  <a:cubicBezTo>
                    <a:pt x="5828" y="16068"/>
                    <a:pt x="5894" y="16127"/>
                    <a:pt x="6001" y="16215"/>
                  </a:cubicBezTo>
                  <a:cubicBezTo>
                    <a:pt x="6008" y="16201"/>
                    <a:pt x="6017" y="16195"/>
                    <a:pt x="6026" y="16195"/>
                  </a:cubicBezTo>
                  <a:cubicBezTo>
                    <a:pt x="6092" y="16195"/>
                    <a:pt x="6209" y="16487"/>
                    <a:pt x="6287" y="16487"/>
                  </a:cubicBezTo>
                  <a:cubicBezTo>
                    <a:pt x="6287" y="16487"/>
                    <a:pt x="6287" y="16487"/>
                    <a:pt x="6288" y="16487"/>
                  </a:cubicBezTo>
                  <a:cubicBezTo>
                    <a:pt x="6307" y="16498"/>
                    <a:pt x="6325" y="16503"/>
                    <a:pt x="6342" y="16503"/>
                  </a:cubicBezTo>
                  <a:cubicBezTo>
                    <a:pt x="6427" y="16503"/>
                    <a:pt x="6486" y="16382"/>
                    <a:pt x="6533" y="16382"/>
                  </a:cubicBezTo>
                  <a:cubicBezTo>
                    <a:pt x="6548" y="16382"/>
                    <a:pt x="6561" y="16394"/>
                    <a:pt x="6574" y="16425"/>
                  </a:cubicBezTo>
                  <a:cubicBezTo>
                    <a:pt x="6578" y="16422"/>
                    <a:pt x="6582" y="16421"/>
                    <a:pt x="6586" y="16421"/>
                  </a:cubicBezTo>
                  <a:cubicBezTo>
                    <a:pt x="6643" y="16421"/>
                    <a:pt x="6663" y="16717"/>
                    <a:pt x="6723" y="16717"/>
                  </a:cubicBezTo>
                  <a:cubicBezTo>
                    <a:pt x="6748" y="16717"/>
                    <a:pt x="6780" y="16666"/>
                    <a:pt x="6825" y="16520"/>
                  </a:cubicBezTo>
                  <a:cubicBezTo>
                    <a:pt x="6847" y="16549"/>
                    <a:pt x="6879" y="16557"/>
                    <a:pt x="6915" y="16557"/>
                  </a:cubicBezTo>
                  <a:cubicBezTo>
                    <a:pt x="6962" y="16557"/>
                    <a:pt x="7015" y="16543"/>
                    <a:pt x="7063" y="16543"/>
                  </a:cubicBezTo>
                  <a:cubicBezTo>
                    <a:pt x="7102" y="16543"/>
                    <a:pt x="7138" y="16553"/>
                    <a:pt x="7162" y="16589"/>
                  </a:cubicBezTo>
                  <a:cubicBezTo>
                    <a:pt x="7205" y="16507"/>
                    <a:pt x="7251" y="16483"/>
                    <a:pt x="7299" y="16483"/>
                  </a:cubicBezTo>
                  <a:cubicBezTo>
                    <a:pt x="7364" y="16483"/>
                    <a:pt x="7433" y="16528"/>
                    <a:pt x="7500" y="16528"/>
                  </a:cubicBezTo>
                  <a:cubicBezTo>
                    <a:pt x="7515" y="16528"/>
                    <a:pt x="7531" y="16526"/>
                    <a:pt x="7546" y="16520"/>
                  </a:cubicBezTo>
                  <a:cubicBezTo>
                    <a:pt x="7573" y="16530"/>
                    <a:pt x="7598" y="16534"/>
                    <a:pt x="7624" y="16534"/>
                  </a:cubicBezTo>
                  <a:cubicBezTo>
                    <a:pt x="7696" y="16534"/>
                    <a:pt x="7763" y="16502"/>
                    <a:pt x="7818" y="16502"/>
                  </a:cubicBezTo>
                  <a:cubicBezTo>
                    <a:pt x="7869" y="16502"/>
                    <a:pt x="7910" y="16528"/>
                    <a:pt x="7940" y="16630"/>
                  </a:cubicBezTo>
                  <a:cubicBezTo>
                    <a:pt x="7950" y="16579"/>
                    <a:pt x="7964" y="16562"/>
                    <a:pt x="7984" y="16562"/>
                  </a:cubicBezTo>
                  <a:cubicBezTo>
                    <a:pt x="8022" y="16562"/>
                    <a:pt x="8080" y="16625"/>
                    <a:pt x="8160" y="16625"/>
                  </a:cubicBezTo>
                  <a:cubicBezTo>
                    <a:pt x="8194" y="16625"/>
                    <a:pt x="8233" y="16614"/>
                    <a:pt x="8275" y="16581"/>
                  </a:cubicBezTo>
                  <a:cubicBezTo>
                    <a:pt x="8400" y="16655"/>
                    <a:pt x="8470" y="17287"/>
                    <a:pt x="8661" y="17615"/>
                  </a:cubicBezTo>
                  <a:cubicBezTo>
                    <a:pt x="8707" y="17737"/>
                    <a:pt x="8956" y="18282"/>
                    <a:pt x="9252" y="18354"/>
                  </a:cubicBezTo>
                  <a:cubicBezTo>
                    <a:pt x="11549" y="18916"/>
                    <a:pt x="16605" y="19050"/>
                    <a:pt x="18705" y="19050"/>
                  </a:cubicBezTo>
                  <a:cubicBezTo>
                    <a:pt x="19270" y="19050"/>
                    <a:pt x="19621" y="19040"/>
                    <a:pt x="19648" y="19027"/>
                  </a:cubicBezTo>
                  <a:cubicBezTo>
                    <a:pt x="19682" y="19073"/>
                    <a:pt x="19716" y="19088"/>
                    <a:pt x="19748" y="19088"/>
                  </a:cubicBezTo>
                  <a:cubicBezTo>
                    <a:pt x="19781" y="19088"/>
                    <a:pt x="19814" y="19072"/>
                    <a:pt x="19842" y="19057"/>
                  </a:cubicBezTo>
                  <a:cubicBezTo>
                    <a:pt x="19842" y="6032"/>
                    <a:pt x="19164" y="8324"/>
                    <a:pt x="19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5" name="Google Shape;2035;p53"/>
          <p:cNvGrpSpPr/>
          <p:nvPr/>
        </p:nvGrpSpPr>
        <p:grpSpPr>
          <a:xfrm>
            <a:off x="5414531" y="2864898"/>
            <a:ext cx="287267" cy="307172"/>
            <a:chOff x="2981275" y="3472450"/>
            <a:chExt cx="146125" cy="156250"/>
          </a:xfrm>
        </p:grpSpPr>
        <p:sp>
          <p:nvSpPr>
            <p:cNvPr id="2036" name="Google Shape;2036;p53"/>
            <p:cNvSpPr/>
            <p:nvPr/>
          </p:nvSpPr>
          <p:spPr>
            <a:xfrm>
              <a:off x="2981275" y="3557875"/>
              <a:ext cx="58950" cy="70825"/>
            </a:xfrm>
            <a:custGeom>
              <a:avLst/>
              <a:gdLst/>
              <a:ahLst/>
              <a:cxnLst/>
              <a:rect l="l" t="t" r="r" b="b"/>
              <a:pathLst>
                <a:path w="2358" h="2833" extrusionOk="0">
                  <a:moveTo>
                    <a:pt x="1060" y="1"/>
                  </a:moveTo>
                  <a:lnTo>
                    <a:pt x="0" y="2832"/>
                  </a:lnTo>
                  <a:lnTo>
                    <a:pt x="0" y="2832"/>
                  </a:lnTo>
                  <a:lnTo>
                    <a:pt x="2357" y="1326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3"/>
            <p:cNvSpPr/>
            <p:nvPr/>
          </p:nvSpPr>
          <p:spPr>
            <a:xfrm>
              <a:off x="2988250" y="3472450"/>
              <a:ext cx="139150" cy="132425"/>
            </a:xfrm>
            <a:custGeom>
              <a:avLst/>
              <a:gdLst/>
              <a:ahLst/>
              <a:cxnLst/>
              <a:rect l="l" t="t" r="r" b="b"/>
              <a:pathLst>
                <a:path w="5566" h="5297" extrusionOk="0">
                  <a:moveTo>
                    <a:pt x="3724" y="0"/>
                  </a:moveTo>
                  <a:lnTo>
                    <a:pt x="2678" y="754"/>
                  </a:lnTo>
                  <a:lnTo>
                    <a:pt x="2567" y="823"/>
                  </a:lnTo>
                  <a:cubicBezTo>
                    <a:pt x="2555" y="823"/>
                    <a:pt x="2543" y="823"/>
                    <a:pt x="2531" y="823"/>
                  </a:cubicBezTo>
                  <a:cubicBezTo>
                    <a:pt x="1309" y="823"/>
                    <a:pt x="488" y="1521"/>
                    <a:pt x="488" y="1521"/>
                  </a:cubicBezTo>
                  <a:cubicBezTo>
                    <a:pt x="0" y="1995"/>
                    <a:pt x="419" y="3195"/>
                    <a:pt x="1409" y="4185"/>
                  </a:cubicBezTo>
                  <a:cubicBezTo>
                    <a:pt x="2107" y="4883"/>
                    <a:pt x="2920" y="5296"/>
                    <a:pt x="3499" y="5296"/>
                  </a:cubicBezTo>
                  <a:cubicBezTo>
                    <a:pt x="3730" y="5296"/>
                    <a:pt x="3924" y="5231"/>
                    <a:pt x="4059" y="5092"/>
                  </a:cubicBezTo>
                  <a:cubicBezTo>
                    <a:pt x="4589" y="4562"/>
                    <a:pt x="4757" y="3878"/>
                    <a:pt x="4798" y="3418"/>
                  </a:cubicBezTo>
                  <a:cubicBezTo>
                    <a:pt x="4826" y="3111"/>
                    <a:pt x="4798" y="2902"/>
                    <a:pt x="4798" y="2902"/>
                  </a:cubicBezTo>
                  <a:lnTo>
                    <a:pt x="5566" y="1493"/>
                  </a:lnTo>
                  <a:cubicBezTo>
                    <a:pt x="4882" y="14"/>
                    <a:pt x="3724" y="0"/>
                    <a:pt x="3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8" name="Google Shape;2038;p53"/>
          <p:cNvGrpSpPr/>
          <p:nvPr/>
        </p:nvGrpSpPr>
        <p:grpSpPr>
          <a:xfrm>
            <a:off x="2780065" y="3025537"/>
            <a:ext cx="1792533" cy="1724329"/>
            <a:chOff x="457200" y="1135200"/>
            <a:chExt cx="1857354" cy="1786685"/>
          </a:xfrm>
        </p:grpSpPr>
        <p:sp>
          <p:nvSpPr>
            <p:cNvPr id="2039" name="Google Shape;2039;p53"/>
            <p:cNvSpPr/>
            <p:nvPr/>
          </p:nvSpPr>
          <p:spPr>
            <a:xfrm>
              <a:off x="457200" y="1444746"/>
              <a:ext cx="1584597" cy="1473959"/>
            </a:xfrm>
            <a:custGeom>
              <a:avLst/>
              <a:gdLst/>
              <a:ahLst/>
              <a:cxnLst/>
              <a:rect l="l" t="t" r="r" b="b"/>
              <a:pathLst>
                <a:path w="16929" h="15747" extrusionOk="0">
                  <a:moveTo>
                    <a:pt x="14987" y="1"/>
                  </a:moveTo>
                  <a:lnTo>
                    <a:pt x="0" y="3"/>
                  </a:lnTo>
                  <a:lnTo>
                    <a:pt x="0" y="12809"/>
                  </a:lnTo>
                  <a:cubicBezTo>
                    <a:pt x="207" y="12740"/>
                    <a:pt x="445" y="12550"/>
                    <a:pt x="581" y="12537"/>
                  </a:cubicBezTo>
                  <a:cubicBezTo>
                    <a:pt x="652" y="12351"/>
                    <a:pt x="731" y="12288"/>
                    <a:pt x="812" y="12288"/>
                  </a:cubicBezTo>
                  <a:cubicBezTo>
                    <a:pt x="985" y="12288"/>
                    <a:pt x="1172" y="12572"/>
                    <a:pt x="1345" y="12572"/>
                  </a:cubicBezTo>
                  <a:cubicBezTo>
                    <a:pt x="1396" y="12572"/>
                    <a:pt x="1446" y="12547"/>
                    <a:pt x="1494" y="12481"/>
                  </a:cubicBezTo>
                  <a:cubicBezTo>
                    <a:pt x="1614" y="12325"/>
                    <a:pt x="1723" y="12270"/>
                    <a:pt x="1826" y="12270"/>
                  </a:cubicBezTo>
                  <a:cubicBezTo>
                    <a:pt x="2037" y="12270"/>
                    <a:pt x="2222" y="12503"/>
                    <a:pt x="2420" y="12578"/>
                  </a:cubicBezTo>
                  <a:cubicBezTo>
                    <a:pt x="2456" y="12561"/>
                    <a:pt x="2491" y="12553"/>
                    <a:pt x="2524" y="12553"/>
                  </a:cubicBezTo>
                  <a:cubicBezTo>
                    <a:pt x="2782" y="12553"/>
                    <a:pt x="2972" y="13011"/>
                    <a:pt x="3210" y="13011"/>
                  </a:cubicBezTo>
                  <a:cubicBezTo>
                    <a:pt x="3281" y="13011"/>
                    <a:pt x="3356" y="12971"/>
                    <a:pt x="3438" y="12865"/>
                  </a:cubicBezTo>
                  <a:cubicBezTo>
                    <a:pt x="3512" y="13103"/>
                    <a:pt x="3625" y="13155"/>
                    <a:pt x="3749" y="13155"/>
                  </a:cubicBezTo>
                  <a:cubicBezTo>
                    <a:pt x="3844" y="13155"/>
                    <a:pt x="3946" y="13125"/>
                    <a:pt x="4042" y="13125"/>
                  </a:cubicBezTo>
                  <a:cubicBezTo>
                    <a:pt x="4137" y="13125"/>
                    <a:pt x="4227" y="13154"/>
                    <a:pt x="4300" y="13272"/>
                  </a:cubicBezTo>
                  <a:cubicBezTo>
                    <a:pt x="4486" y="13788"/>
                    <a:pt x="4654" y="13993"/>
                    <a:pt x="4817" y="13993"/>
                  </a:cubicBezTo>
                  <a:cubicBezTo>
                    <a:pt x="4927" y="13993"/>
                    <a:pt x="5036" y="13899"/>
                    <a:pt x="5147" y="13742"/>
                  </a:cubicBezTo>
                  <a:cubicBezTo>
                    <a:pt x="5468" y="13803"/>
                    <a:pt x="5668" y="14428"/>
                    <a:pt x="5894" y="14428"/>
                  </a:cubicBezTo>
                  <a:cubicBezTo>
                    <a:pt x="5961" y="14428"/>
                    <a:pt x="6030" y="14373"/>
                    <a:pt x="6106" y="14231"/>
                  </a:cubicBezTo>
                  <a:cubicBezTo>
                    <a:pt x="6395" y="14658"/>
                    <a:pt x="6630" y="14451"/>
                    <a:pt x="7058" y="14635"/>
                  </a:cubicBezTo>
                  <a:cubicBezTo>
                    <a:pt x="7215" y="14533"/>
                    <a:pt x="7333" y="14487"/>
                    <a:pt x="7436" y="14487"/>
                  </a:cubicBezTo>
                  <a:cubicBezTo>
                    <a:pt x="7655" y="14487"/>
                    <a:pt x="7800" y="14701"/>
                    <a:pt x="8104" y="15047"/>
                  </a:cubicBezTo>
                  <a:cubicBezTo>
                    <a:pt x="8144" y="15023"/>
                    <a:pt x="8184" y="15013"/>
                    <a:pt x="8223" y="15013"/>
                  </a:cubicBezTo>
                  <a:cubicBezTo>
                    <a:pt x="8553" y="15013"/>
                    <a:pt x="8843" y="15747"/>
                    <a:pt x="9028" y="15747"/>
                  </a:cubicBezTo>
                  <a:cubicBezTo>
                    <a:pt x="9088" y="15747"/>
                    <a:pt x="9137" y="15668"/>
                    <a:pt x="9173" y="15461"/>
                  </a:cubicBezTo>
                  <a:cubicBezTo>
                    <a:pt x="9206" y="15489"/>
                    <a:pt x="9239" y="15510"/>
                    <a:pt x="9278" y="15530"/>
                  </a:cubicBezTo>
                  <a:cubicBezTo>
                    <a:pt x="9278" y="15530"/>
                    <a:pt x="9739" y="15654"/>
                    <a:pt x="11173" y="15654"/>
                  </a:cubicBezTo>
                  <a:cubicBezTo>
                    <a:pt x="11772" y="15654"/>
                    <a:pt x="12541" y="15632"/>
                    <a:pt x="13516" y="15571"/>
                  </a:cubicBezTo>
                  <a:cubicBezTo>
                    <a:pt x="16929" y="15359"/>
                    <a:pt x="14987" y="4777"/>
                    <a:pt x="14987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3"/>
            <p:cNvSpPr/>
            <p:nvPr/>
          </p:nvSpPr>
          <p:spPr>
            <a:xfrm>
              <a:off x="457200" y="1135200"/>
              <a:ext cx="1857354" cy="1786685"/>
            </a:xfrm>
            <a:custGeom>
              <a:avLst/>
              <a:gdLst/>
              <a:ahLst/>
              <a:cxnLst/>
              <a:rect l="l" t="t" r="r" b="b"/>
              <a:pathLst>
                <a:path w="19843" h="19088" extrusionOk="0">
                  <a:moveTo>
                    <a:pt x="0" y="0"/>
                  </a:moveTo>
                  <a:lnTo>
                    <a:pt x="0" y="14397"/>
                  </a:lnTo>
                  <a:cubicBezTo>
                    <a:pt x="96" y="14276"/>
                    <a:pt x="159" y="14098"/>
                    <a:pt x="214" y="14098"/>
                  </a:cubicBezTo>
                  <a:cubicBezTo>
                    <a:pt x="234" y="14098"/>
                    <a:pt x="254" y="14124"/>
                    <a:pt x="274" y="14189"/>
                  </a:cubicBezTo>
                  <a:cubicBezTo>
                    <a:pt x="393" y="14290"/>
                    <a:pt x="483" y="14331"/>
                    <a:pt x="564" y="14331"/>
                  </a:cubicBezTo>
                  <a:cubicBezTo>
                    <a:pt x="726" y="14331"/>
                    <a:pt x="848" y="14166"/>
                    <a:pt x="1087" y="13980"/>
                  </a:cubicBezTo>
                  <a:cubicBezTo>
                    <a:pt x="1244" y="13803"/>
                    <a:pt x="1368" y="13715"/>
                    <a:pt x="1494" y="13715"/>
                  </a:cubicBezTo>
                  <a:cubicBezTo>
                    <a:pt x="1615" y="13715"/>
                    <a:pt x="1739" y="13795"/>
                    <a:pt x="1898" y="13954"/>
                  </a:cubicBezTo>
                  <a:cubicBezTo>
                    <a:pt x="2052" y="14345"/>
                    <a:pt x="2150" y="14482"/>
                    <a:pt x="2248" y="14482"/>
                  </a:cubicBezTo>
                  <a:cubicBezTo>
                    <a:pt x="2373" y="14482"/>
                    <a:pt x="2497" y="14258"/>
                    <a:pt x="2737" y="14054"/>
                  </a:cubicBezTo>
                  <a:cubicBezTo>
                    <a:pt x="2846" y="14209"/>
                    <a:pt x="2962" y="14233"/>
                    <a:pt x="3077" y="14233"/>
                  </a:cubicBezTo>
                  <a:cubicBezTo>
                    <a:pt x="3127" y="14233"/>
                    <a:pt x="3176" y="14228"/>
                    <a:pt x="3225" y="14228"/>
                  </a:cubicBezTo>
                  <a:cubicBezTo>
                    <a:pt x="3327" y="14228"/>
                    <a:pt x="3424" y="14247"/>
                    <a:pt x="3512" y="14366"/>
                  </a:cubicBezTo>
                  <a:cubicBezTo>
                    <a:pt x="3521" y="14355"/>
                    <a:pt x="3531" y="14350"/>
                    <a:pt x="3541" y="14350"/>
                  </a:cubicBezTo>
                  <a:cubicBezTo>
                    <a:pt x="3657" y="14350"/>
                    <a:pt x="3879" y="14933"/>
                    <a:pt x="4040" y="14933"/>
                  </a:cubicBezTo>
                  <a:cubicBezTo>
                    <a:pt x="4077" y="14933"/>
                    <a:pt x="4110" y="14902"/>
                    <a:pt x="4139" y="14826"/>
                  </a:cubicBezTo>
                  <a:cubicBezTo>
                    <a:pt x="4141" y="14825"/>
                    <a:pt x="4143" y="14825"/>
                    <a:pt x="4145" y="14825"/>
                  </a:cubicBezTo>
                  <a:cubicBezTo>
                    <a:pt x="4202" y="14825"/>
                    <a:pt x="4399" y="15196"/>
                    <a:pt x="4722" y="15353"/>
                  </a:cubicBezTo>
                  <a:cubicBezTo>
                    <a:pt x="4803" y="15072"/>
                    <a:pt x="4870" y="14946"/>
                    <a:pt x="4936" y="14946"/>
                  </a:cubicBezTo>
                  <a:cubicBezTo>
                    <a:pt x="4957" y="14946"/>
                    <a:pt x="4979" y="14959"/>
                    <a:pt x="5001" y="14985"/>
                  </a:cubicBezTo>
                  <a:cubicBezTo>
                    <a:pt x="5090" y="15090"/>
                    <a:pt x="5185" y="15402"/>
                    <a:pt x="5326" y="15844"/>
                  </a:cubicBezTo>
                  <a:cubicBezTo>
                    <a:pt x="5446" y="15883"/>
                    <a:pt x="5548" y="16031"/>
                    <a:pt x="5651" y="16177"/>
                  </a:cubicBezTo>
                  <a:cubicBezTo>
                    <a:pt x="5694" y="16100"/>
                    <a:pt x="5730" y="16068"/>
                    <a:pt x="5772" y="16068"/>
                  </a:cubicBezTo>
                  <a:cubicBezTo>
                    <a:pt x="5828" y="16068"/>
                    <a:pt x="5894" y="16127"/>
                    <a:pt x="6001" y="16215"/>
                  </a:cubicBezTo>
                  <a:cubicBezTo>
                    <a:pt x="6008" y="16201"/>
                    <a:pt x="6017" y="16195"/>
                    <a:pt x="6026" y="16195"/>
                  </a:cubicBezTo>
                  <a:cubicBezTo>
                    <a:pt x="6092" y="16195"/>
                    <a:pt x="6209" y="16487"/>
                    <a:pt x="6287" y="16487"/>
                  </a:cubicBezTo>
                  <a:cubicBezTo>
                    <a:pt x="6287" y="16487"/>
                    <a:pt x="6287" y="16487"/>
                    <a:pt x="6288" y="16487"/>
                  </a:cubicBezTo>
                  <a:cubicBezTo>
                    <a:pt x="6307" y="16498"/>
                    <a:pt x="6325" y="16503"/>
                    <a:pt x="6342" y="16503"/>
                  </a:cubicBezTo>
                  <a:cubicBezTo>
                    <a:pt x="6427" y="16503"/>
                    <a:pt x="6486" y="16382"/>
                    <a:pt x="6533" y="16382"/>
                  </a:cubicBezTo>
                  <a:cubicBezTo>
                    <a:pt x="6548" y="16382"/>
                    <a:pt x="6561" y="16394"/>
                    <a:pt x="6574" y="16425"/>
                  </a:cubicBezTo>
                  <a:cubicBezTo>
                    <a:pt x="6578" y="16422"/>
                    <a:pt x="6582" y="16421"/>
                    <a:pt x="6586" y="16421"/>
                  </a:cubicBezTo>
                  <a:cubicBezTo>
                    <a:pt x="6643" y="16421"/>
                    <a:pt x="6663" y="16717"/>
                    <a:pt x="6723" y="16717"/>
                  </a:cubicBezTo>
                  <a:cubicBezTo>
                    <a:pt x="6748" y="16717"/>
                    <a:pt x="6780" y="16666"/>
                    <a:pt x="6825" y="16520"/>
                  </a:cubicBezTo>
                  <a:cubicBezTo>
                    <a:pt x="6847" y="16549"/>
                    <a:pt x="6879" y="16557"/>
                    <a:pt x="6915" y="16557"/>
                  </a:cubicBezTo>
                  <a:cubicBezTo>
                    <a:pt x="6962" y="16557"/>
                    <a:pt x="7015" y="16543"/>
                    <a:pt x="7063" y="16543"/>
                  </a:cubicBezTo>
                  <a:cubicBezTo>
                    <a:pt x="7102" y="16543"/>
                    <a:pt x="7138" y="16553"/>
                    <a:pt x="7162" y="16589"/>
                  </a:cubicBezTo>
                  <a:cubicBezTo>
                    <a:pt x="7205" y="16507"/>
                    <a:pt x="7251" y="16483"/>
                    <a:pt x="7299" y="16483"/>
                  </a:cubicBezTo>
                  <a:cubicBezTo>
                    <a:pt x="7364" y="16483"/>
                    <a:pt x="7433" y="16528"/>
                    <a:pt x="7500" y="16528"/>
                  </a:cubicBezTo>
                  <a:cubicBezTo>
                    <a:pt x="7515" y="16528"/>
                    <a:pt x="7531" y="16526"/>
                    <a:pt x="7546" y="16520"/>
                  </a:cubicBezTo>
                  <a:cubicBezTo>
                    <a:pt x="7573" y="16530"/>
                    <a:pt x="7598" y="16534"/>
                    <a:pt x="7624" y="16534"/>
                  </a:cubicBezTo>
                  <a:cubicBezTo>
                    <a:pt x="7696" y="16534"/>
                    <a:pt x="7763" y="16502"/>
                    <a:pt x="7818" y="16502"/>
                  </a:cubicBezTo>
                  <a:cubicBezTo>
                    <a:pt x="7869" y="16502"/>
                    <a:pt x="7910" y="16528"/>
                    <a:pt x="7940" y="16630"/>
                  </a:cubicBezTo>
                  <a:cubicBezTo>
                    <a:pt x="7950" y="16579"/>
                    <a:pt x="7964" y="16562"/>
                    <a:pt x="7984" y="16562"/>
                  </a:cubicBezTo>
                  <a:cubicBezTo>
                    <a:pt x="8022" y="16562"/>
                    <a:pt x="8080" y="16625"/>
                    <a:pt x="8160" y="16625"/>
                  </a:cubicBezTo>
                  <a:cubicBezTo>
                    <a:pt x="8194" y="16625"/>
                    <a:pt x="8233" y="16614"/>
                    <a:pt x="8275" y="16581"/>
                  </a:cubicBezTo>
                  <a:cubicBezTo>
                    <a:pt x="8400" y="16655"/>
                    <a:pt x="8470" y="17287"/>
                    <a:pt x="8661" y="17615"/>
                  </a:cubicBezTo>
                  <a:cubicBezTo>
                    <a:pt x="8707" y="17737"/>
                    <a:pt x="8956" y="18282"/>
                    <a:pt x="9252" y="18354"/>
                  </a:cubicBezTo>
                  <a:cubicBezTo>
                    <a:pt x="11549" y="18916"/>
                    <a:pt x="16605" y="19050"/>
                    <a:pt x="18705" y="19050"/>
                  </a:cubicBezTo>
                  <a:cubicBezTo>
                    <a:pt x="19270" y="19050"/>
                    <a:pt x="19621" y="19040"/>
                    <a:pt x="19648" y="19027"/>
                  </a:cubicBezTo>
                  <a:cubicBezTo>
                    <a:pt x="19682" y="19073"/>
                    <a:pt x="19716" y="19088"/>
                    <a:pt x="19748" y="19088"/>
                  </a:cubicBezTo>
                  <a:cubicBezTo>
                    <a:pt x="19781" y="19088"/>
                    <a:pt x="19814" y="19072"/>
                    <a:pt x="19842" y="19057"/>
                  </a:cubicBezTo>
                  <a:cubicBezTo>
                    <a:pt x="19842" y="6032"/>
                    <a:pt x="19164" y="8324"/>
                    <a:pt x="19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1" name="Google Shape;2041;p53"/>
          <p:cNvGrpSpPr/>
          <p:nvPr/>
        </p:nvGrpSpPr>
        <p:grpSpPr>
          <a:xfrm>
            <a:off x="3532848" y="2864898"/>
            <a:ext cx="287267" cy="307172"/>
            <a:chOff x="2981275" y="3472450"/>
            <a:chExt cx="146125" cy="156250"/>
          </a:xfrm>
        </p:grpSpPr>
        <p:sp>
          <p:nvSpPr>
            <p:cNvPr id="2042" name="Google Shape;2042;p53"/>
            <p:cNvSpPr/>
            <p:nvPr/>
          </p:nvSpPr>
          <p:spPr>
            <a:xfrm>
              <a:off x="2981275" y="3557875"/>
              <a:ext cx="58950" cy="70825"/>
            </a:xfrm>
            <a:custGeom>
              <a:avLst/>
              <a:gdLst/>
              <a:ahLst/>
              <a:cxnLst/>
              <a:rect l="l" t="t" r="r" b="b"/>
              <a:pathLst>
                <a:path w="2358" h="2833" extrusionOk="0">
                  <a:moveTo>
                    <a:pt x="1060" y="1"/>
                  </a:moveTo>
                  <a:lnTo>
                    <a:pt x="0" y="2832"/>
                  </a:lnTo>
                  <a:lnTo>
                    <a:pt x="0" y="2832"/>
                  </a:lnTo>
                  <a:lnTo>
                    <a:pt x="2357" y="1326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3"/>
            <p:cNvSpPr/>
            <p:nvPr/>
          </p:nvSpPr>
          <p:spPr>
            <a:xfrm>
              <a:off x="2988250" y="3472450"/>
              <a:ext cx="139150" cy="132425"/>
            </a:xfrm>
            <a:custGeom>
              <a:avLst/>
              <a:gdLst/>
              <a:ahLst/>
              <a:cxnLst/>
              <a:rect l="l" t="t" r="r" b="b"/>
              <a:pathLst>
                <a:path w="5566" h="5297" extrusionOk="0">
                  <a:moveTo>
                    <a:pt x="3724" y="0"/>
                  </a:moveTo>
                  <a:lnTo>
                    <a:pt x="2678" y="754"/>
                  </a:lnTo>
                  <a:lnTo>
                    <a:pt x="2567" y="823"/>
                  </a:lnTo>
                  <a:cubicBezTo>
                    <a:pt x="2555" y="823"/>
                    <a:pt x="2543" y="823"/>
                    <a:pt x="2531" y="823"/>
                  </a:cubicBezTo>
                  <a:cubicBezTo>
                    <a:pt x="1309" y="823"/>
                    <a:pt x="488" y="1521"/>
                    <a:pt x="488" y="1521"/>
                  </a:cubicBezTo>
                  <a:cubicBezTo>
                    <a:pt x="0" y="1995"/>
                    <a:pt x="419" y="3195"/>
                    <a:pt x="1409" y="4185"/>
                  </a:cubicBezTo>
                  <a:cubicBezTo>
                    <a:pt x="2107" y="4883"/>
                    <a:pt x="2920" y="5296"/>
                    <a:pt x="3499" y="5296"/>
                  </a:cubicBezTo>
                  <a:cubicBezTo>
                    <a:pt x="3730" y="5296"/>
                    <a:pt x="3924" y="5231"/>
                    <a:pt x="4059" y="5092"/>
                  </a:cubicBezTo>
                  <a:cubicBezTo>
                    <a:pt x="4589" y="4562"/>
                    <a:pt x="4757" y="3878"/>
                    <a:pt x="4798" y="3418"/>
                  </a:cubicBezTo>
                  <a:cubicBezTo>
                    <a:pt x="4826" y="3111"/>
                    <a:pt x="4798" y="2902"/>
                    <a:pt x="4798" y="2902"/>
                  </a:cubicBezTo>
                  <a:lnTo>
                    <a:pt x="5566" y="1493"/>
                  </a:lnTo>
                  <a:cubicBezTo>
                    <a:pt x="4882" y="14"/>
                    <a:pt x="3724" y="0"/>
                    <a:pt x="3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4" name="Google Shape;2044;p53"/>
          <p:cNvGrpSpPr/>
          <p:nvPr/>
        </p:nvGrpSpPr>
        <p:grpSpPr>
          <a:xfrm>
            <a:off x="6543430" y="1100392"/>
            <a:ext cx="1792533" cy="1724329"/>
            <a:chOff x="457200" y="1135200"/>
            <a:chExt cx="1857354" cy="1786685"/>
          </a:xfrm>
        </p:grpSpPr>
        <p:sp>
          <p:nvSpPr>
            <p:cNvPr id="2045" name="Google Shape;2045;p53"/>
            <p:cNvSpPr/>
            <p:nvPr/>
          </p:nvSpPr>
          <p:spPr>
            <a:xfrm>
              <a:off x="457200" y="1444746"/>
              <a:ext cx="1584597" cy="1473959"/>
            </a:xfrm>
            <a:custGeom>
              <a:avLst/>
              <a:gdLst/>
              <a:ahLst/>
              <a:cxnLst/>
              <a:rect l="l" t="t" r="r" b="b"/>
              <a:pathLst>
                <a:path w="16929" h="15747" extrusionOk="0">
                  <a:moveTo>
                    <a:pt x="14987" y="1"/>
                  </a:moveTo>
                  <a:lnTo>
                    <a:pt x="0" y="3"/>
                  </a:lnTo>
                  <a:lnTo>
                    <a:pt x="0" y="12809"/>
                  </a:lnTo>
                  <a:cubicBezTo>
                    <a:pt x="207" y="12740"/>
                    <a:pt x="445" y="12550"/>
                    <a:pt x="581" y="12537"/>
                  </a:cubicBezTo>
                  <a:cubicBezTo>
                    <a:pt x="652" y="12351"/>
                    <a:pt x="731" y="12288"/>
                    <a:pt x="812" y="12288"/>
                  </a:cubicBezTo>
                  <a:cubicBezTo>
                    <a:pt x="985" y="12288"/>
                    <a:pt x="1172" y="12572"/>
                    <a:pt x="1345" y="12572"/>
                  </a:cubicBezTo>
                  <a:cubicBezTo>
                    <a:pt x="1396" y="12572"/>
                    <a:pt x="1446" y="12547"/>
                    <a:pt x="1494" y="12481"/>
                  </a:cubicBezTo>
                  <a:cubicBezTo>
                    <a:pt x="1614" y="12325"/>
                    <a:pt x="1723" y="12270"/>
                    <a:pt x="1826" y="12270"/>
                  </a:cubicBezTo>
                  <a:cubicBezTo>
                    <a:pt x="2037" y="12270"/>
                    <a:pt x="2222" y="12503"/>
                    <a:pt x="2420" y="12578"/>
                  </a:cubicBezTo>
                  <a:cubicBezTo>
                    <a:pt x="2456" y="12561"/>
                    <a:pt x="2491" y="12553"/>
                    <a:pt x="2524" y="12553"/>
                  </a:cubicBezTo>
                  <a:cubicBezTo>
                    <a:pt x="2782" y="12553"/>
                    <a:pt x="2972" y="13011"/>
                    <a:pt x="3210" y="13011"/>
                  </a:cubicBezTo>
                  <a:cubicBezTo>
                    <a:pt x="3281" y="13011"/>
                    <a:pt x="3356" y="12971"/>
                    <a:pt x="3438" y="12865"/>
                  </a:cubicBezTo>
                  <a:cubicBezTo>
                    <a:pt x="3512" y="13103"/>
                    <a:pt x="3625" y="13155"/>
                    <a:pt x="3749" y="13155"/>
                  </a:cubicBezTo>
                  <a:cubicBezTo>
                    <a:pt x="3844" y="13155"/>
                    <a:pt x="3946" y="13125"/>
                    <a:pt x="4042" y="13125"/>
                  </a:cubicBezTo>
                  <a:cubicBezTo>
                    <a:pt x="4137" y="13125"/>
                    <a:pt x="4227" y="13154"/>
                    <a:pt x="4300" y="13272"/>
                  </a:cubicBezTo>
                  <a:cubicBezTo>
                    <a:pt x="4486" y="13788"/>
                    <a:pt x="4654" y="13993"/>
                    <a:pt x="4817" y="13993"/>
                  </a:cubicBezTo>
                  <a:cubicBezTo>
                    <a:pt x="4927" y="13993"/>
                    <a:pt x="5036" y="13899"/>
                    <a:pt x="5147" y="13742"/>
                  </a:cubicBezTo>
                  <a:cubicBezTo>
                    <a:pt x="5468" y="13803"/>
                    <a:pt x="5668" y="14428"/>
                    <a:pt x="5894" y="14428"/>
                  </a:cubicBezTo>
                  <a:cubicBezTo>
                    <a:pt x="5961" y="14428"/>
                    <a:pt x="6030" y="14373"/>
                    <a:pt x="6106" y="14231"/>
                  </a:cubicBezTo>
                  <a:cubicBezTo>
                    <a:pt x="6395" y="14658"/>
                    <a:pt x="6630" y="14451"/>
                    <a:pt x="7058" y="14635"/>
                  </a:cubicBezTo>
                  <a:cubicBezTo>
                    <a:pt x="7215" y="14533"/>
                    <a:pt x="7333" y="14487"/>
                    <a:pt x="7436" y="14487"/>
                  </a:cubicBezTo>
                  <a:cubicBezTo>
                    <a:pt x="7655" y="14487"/>
                    <a:pt x="7800" y="14701"/>
                    <a:pt x="8104" y="15047"/>
                  </a:cubicBezTo>
                  <a:cubicBezTo>
                    <a:pt x="8144" y="15023"/>
                    <a:pt x="8184" y="15013"/>
                    <a:pt x="8223" y="15013"/>
                  </a:cubicBezTo>
                  <a:cubicBezTo>
                    <a:pt x="8553" y="15013"/>
                    <a:pt x="8843" y="15747"/>
                    <a:pt x="9028" y="15747"/>
                  </a:cubicBezTo>
                  <a:cubicBezTo>
                    <a:pt x="9088" y="15747"/>
                    <a:pt x="9137" y="15668"/>
                    <a:pt x="9173" y="15461"/>
                  </a:cubicBezTo>
                  <a:cubicBezTo>
                    <a:pt x="9206" y="15489"/>
                    <a:pt x="9239" y="15510"/>
                    <a:pt x="9278" y="15530"/>
                  </a:cubicBezTo>
                  <a:cubicBezTo>
                    <a:pt x="9278" y="15530"/>
                    <a:pt x="9739" y="15654"/>
                    <a:pt x="11173" y="15654"/>
                  </a:cubicBezTo>
                  <a:cubicBezTo>
                    <a:pt x="11772" y="15654"/>
                    <a:pt x="12541" y="15632"/>
                    <a:pt x="13516" y="15571"/>
                  </a:cubicBezTo>
                  <a:cubicBezTo>
                    <a:pt x="16929" y="15359"/>
                    <a:pt x="14987" y="4777"/>
                    <a:pt x="14987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3"/>
            <p:cNvSpPr/>
            <p:nvPr/>
          </p:nvSpPr>
          <p:spPr>
            <a:xfrm>
              <a:off x="457200" y="1135200"/>
              <a:ext cx="1857354" cy="1786685"/>
            </a:xfrm>
            <a:custGeom>
              <a:avLst/>
              <a:gdLst/>
              <a:ahLst/>
              <a:cxnLst/>
              <a:rect l="l" t="t" r="r" b="b"/>
              <a:pathLst>
                <a:path w="19843" h="19088" extrusionOk="0">
                  <a:moveTo>
                    <a:pt x="0" y="0"/>
                  </a:moveTo>
                  <a:lnTo>
                    <a:pt x="0" y="14397"/>
                  </a:lnTo>
                  <a:cubicBezTo>
                    <a:pt x="96" y="14276"/>
                    <a:pt x="159" y="14098"/>
                    <a:pt x="214" y="14098"/>
                  </a:cubicBezTo>
                  <a:cubicBezTo>
                    <a:pt x="234" y="14098"/>
                    <a:pt x="254" y="14124"/>
                    <a:pt x="274" y="14189"/>
                  </a:cubicBezTo>
                  <a:cubicBezTo>
                    <a:pt x="393" y="14290"/>
                    <a:pt x="483" y="14331"/>
                    <a:pt x="564" y="14331"/>
                  </a:cubicBezTo>
                  <a:cubicBezTo>
                    <a:pt x="726" y="14331"/>
                    <a:pt x="848" y="14166"/>
                    <a:pt x="1087" y="13980"/>
                  </a:cubicBezTo>
                  <a:cubicBezTo>
                    <a:pt x="1244" y="13803"/>
                    <a:pt x="1368" y="13715"/>
                    <a:pt x="1494" y="13715"/>
                  </a:cubicBezTo>
                  <a:cubicBezTo>
                    <a:pt x="1615" y="13715"/>
                    <a:pt x="1739" y="13795"/>
                    <a:pt x="1898" y="13954"/>
                  </a:cubicBezTo>
                  <a:cubicBezTo>
                    <a:pt x="2052" y="14345"/>
                    <a:pt x="2150" y="14482"/>
                    <a:pt x="2248" y="14482"/>
                  </a:cubicBezTo>
                  <a:cubicBezTo>
                    <a:pt x="2373" y="14482"/>
                    <a:pt x="2497" y="14258"/>
                    <a:pt x="2737" y="14054"/>
                  </a:cubicBezTo>
                  <a:cubicBezTo>
                    <a:pt x="2846" y="14209"/>
                    <a:pt x="2962" y="14233"/>
                    <a:pt x="3077" y="14233"/>
                  </a:cubicBezTo>
                  <a:cubicBezTo>
                    <a:pt x="3127" y="14233"/>
                    <a:pt x="3176" y="14228"/>
                    <a:pt x="3225" y="14228"/>
                  </a:cubicBezTo>
                  <a:cubicBezTo>
                    <a:pt x="3327" y="14228"/>
                    <a:pt x="3424" y="14247"/>
                    <a:pt x="3512" y="14366"/>
                  </a:cubicBezTo>
                  <a:cubicBezTo>
                    <a:pt x="3521" y="14355"/>
                    <a:pt x="3531" y="14350"/>
                    <a:pt x="3541" y="14350"/>
                  </a:cubicBezTo>
                  <a:cubicBezTo>
                    <a:pt x="3657" y="14350"/>
                    <a:pt x="3879" y="14933"/>
                    <a:pt x="4040" y="14933"/>
                  </a:cubicBezTo>
                  <a:cubicBezTo>
                    <a:pt x="4077" y="14933"/>
                    <a:pt x="4110" y="14902"/>
                    <a:pt x="4139" y="14826"/>
                  </a:cubicBezTo>
                  <a:cubicBezTo>
                    <a:pt x="4141" y="14825"/>
                    <a:pt x="4143" y="14825"/>
                    <a:pt x="4145" y="14825"/>
                  </a:cubicBezTo>
                  <a:cubicBezTo>
                    <a:pt x="4202" y="14825"/>
                    <a:pt x="4399" y="15196"/>
                    <a:pt x="4722" y="15353"/>
                  </a:cubicBezTo>
                  <a:cubicBezTo>
                    <a:pt x="4803" y="15072"/>
                    <a:pt x="4870" y="14946"/>
                    <a:pt x="4936" y="14946"/>
                  </a:cubicBezTo>
                  <a:cubicBezTo>
                    <a:pt x="4957" y="14946"/>
                    <a:pt x="4979" y="14959"/>
                    <a:pt x="5001" y="14985"/>
                  </a:cubicBezTo>
                  <a:cubicBezTo>
                    <a:pt x="5090" y="15090"/>
                    <a:pt x="5185" y="15402"/>
                    <a:pt x="5326" y="15844"/>
                  </a:cubicBezTo>
                  <a:cubicBezTo>
                    <a:pt x="5446" y="15883"/>
                    <a:pt x="5548" y="16031"/>
                    <a:pt x="5651" y="16177"/>
                  </a:cubicBezTo>
                  <a:cubicBezTo>
                    <a:pt x="5694" y="16100"/>
                    <a:pt x="5730" y="16068"/>
                    <a:pt x="5772" y="16068"/>
                  </a:cubicBezTo>
                  <a:cubicBezTo>
                    <a:pt x="5828" y="16068"/>
                    <a:pt x="5894" y="16127"/>
                    <a:pt x="6001" y="16215"/>
                  </a:cubicBezTo>
                  <a:cubicBezTo>
                    <a:pt x="6008" y="16201"/>
                    <a:pt x="6017" y="16195"/>
                    <a:pt x="6026" y="16195"/>
                  </a:cubicBezTo>
                  <a:cubicBezTo>
                    <a:pt x="6092" y="16195"/>
                    <a:pt x="6209" y="16487"/>
                    <a:pt x="6287" y="16487"/>
                  </a:cubicBezTo>
                  <a:cubicBezTo>
                    <a:pt x="6287" y="16487"/>
                    <a:pt x="6287" y="16487"/>
                    <a:pt x="6288" y="16487"/>
                  </a:cubicBezTo>
                  <a:cubicBezTo>
                    <a:pt x="6307" y="16498"/>
                    <a:pt x="6325" y="16503"/>
                    <a:pt x="6342" y="16503"/>
                  </a:cubicBezTo>
                  <a:cubicBezTo>
                    <a:pt x="6427" y="16503"/>
                    <a:pt x="6486" y="16382"/>
                    <a:pt x="6533" y="16382"/>
                  </a:cubicBezTo>
                  <a:cubicBezTo>
                    <a:pt x="6548" y="16382"/>
                    <a:pt x="6561" y="16394"/>
                    <a:pt x="6574" y="16425"/>
                  </a:cubicBezTo>
                  <a:cubicBezTo>
                    <a:pt x="6578" y="16422"/>
                    <a:pt x="6582" y="16421"/>
                    <a:pt x="6586" y="16421"/>
                  </a:cubicBezTo>
                  <a:cubicBezTo>
                    <a:pt x="6643" y="16421"/>
                    <a:pt x="6663" y="16717"/>
                    <a:pt x="6723" y="16717"/>
                  </a:cubicBezTo>
                  <a:cubicBezTo>
                    <a:pt x="6748" y="16717"/>
                    <a:pt x="6780" y="16666"/>
                    <a:pt x="6825" y="16520"/>
                  </a:cubicBezTo>
                  <a:cubicBezTo>
                    <a:pt x="6847" y="16549"/>
                    <a:pt x="6879" y="16557"/>
                    <a:pt x="6915" y="16557"/>
                  </a:cubicBezTo>
                  <a:cubicBezTo>
                    <a:pt x="6962" y="16557"/>
                    <a:pt x="7015" y="16543"/>
                    <a:pt x="7063" y="16543"/>
                  </a:cubicBezTo>
                  <a:cubicBezTo>
                    <a:pt x="7102" y="16543"/>
                    <a:pt x="7138" y="16553"/>
                    <a:pt x="7162" y="16589"/>
                  </a:cubicBezTo>
                  <a:cubicBezTo>
                    <a:pt x="7205" y="16507"/>
                    <a:pt x="7251" y="16483"/>
                    <a:pt x="7299" y="16483"/>
                  </a:cubicBezTo>
                  <a:cubicBezTo>
                    <a:pt x="7364" y="16483"/>
                    <a:pt x="7433" y="16528"/>
                    <a:pt x="7500" y="16528"/>
                  </a:cubicBezTo>
                  <a:cubicBezTo>
                    <a:pt x="7515" y="16528"/>
                    <a:pt x="7531" y="16526"/>
                    <a:pt x="7546" y="16520"/>
                  </a:cubicBezTo>
                  <a:cubicBezTo>
                    <a:pt x="7573" y="16530"/>
                    <a:pt x="7598" y="16534"/>
                    <a:pt x="7624" y="16534"/>
                  </a:cubicBezTo>
                  <a:cubicBezTo>
                    <a:pt x="7696" y="16534"/>
                    <a:pt x="7763" y="16502"/>
                    <a:pt x="7818" y="16502"/>
                  </a:cubicBezTo>
                  <a:cubicBezTo>
                    <a:pt x="7869" y="16502"/>
                    <a:pt x="7910" y="16528"/>
                    <a:pt x="7940" y="16630"/>
                  </a:cubicBezTo>
                  <a:cubicBezTo>
                    <a:pt x="7950" y="16579"/>
                    <a:pt x="7964" y="16562"/>
                    <a:pt x="7984" y="16562"/>
                  </a:cubicBezTo>
                  <a:cubicBezTo>
                    <a:pt x="8022" y="16562"/>
                    <a:pt x="8080" y="16625"/>
                    <a:pt x="8160" y="16625"/>
                  </a:cubicBezTo>
                  <a:cubicBezTo>
                    <a:pt x="8194" y="16625"/>
                    <a:pt x="8233" y="16614"/>
                    <a:pt x="8275" y="16581"/>
                  </a:cubicBezTo>
                  <a:cubicBezTo>
                    <a:pt x="8400" y="16655"/>
                    <a:pt x="8470" y="17287"/>
                    <a:pt x="8661" y="17615"/>
                  </a:cubicBezTo>
                  <a:cubicBezTo>
                    <a:pt x="8707" y="17737"/>
                    <a:pt x="8956" y="18282"/>
                    <a:pt x="9252" y="18354"/>
                  </a:cubicBezTo>
                  <a:cubicBezTo>
                    <a:pt x="11549" y="18916"/>
                    <a:pt x="16605" y="19050"/>
                    <a:pt x="18705" y="19050"/>
                  </a:cubicBezTo>
                  <a:cubicBezTo>
                    <a:pt x="19270" y="19050"/>
                    <a:pt x="19621" y="19040"/>
                    <a:pt x="19648" y="19027"/>
                  </a:cubicBezTo>
                  <a:cubicBezTo>
                    <a:pt x="19682" y="19073"/>
                    <a:pt x="19716" y="19088"/>
                    <a:pt x="19748" y="19088"/>
                  </a:cubicBezTo>
                  <a:cubicBezTo>
                    <a:pt x="19781" y="19088"/>
                    <a:pt x="19814" y="19072"/>
                    <a:pt x="19842" y="19057"/>
                  </a:cubicBezTo>
                  <a:cubicBezTo>
                    <a:pt x="19842" y="6032"/>
                    <a:pt x="19164" y="8324"/>
                    <a:pt x="19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7" name="Google Shape;2047;p53"/>
          <p:cNvGrpSpPr/>
          <p:nvPr/>
        </p:nvGrpSpPr>
        <p:grpSpPr>
          <a:xfrm>
            <a:off x="7296214" y="939753"/>
            <a:ext cx="287267" cy="307172"/>
            <a:chOff x="2981275" y="3472450"/>
            <a:chExt cx="146125" cy="156250"/>
          </a:xfrm>
        </p:grpSpPr>
        <p:sp>
          <p:nvSpPr>
            <p:cNvPr id="2048" name="Google Shape;2048;p53"/>
            <p:cNvSpPr/>
            <p:nvPr/>
          </p:nvSpPr>
          <p:spPr>
            <a:xfrm>
              <a:off x="2981275" y="3557875"/>
              <a:ext cx="58950" cy="70825"/>
            </a:xfrm>
            <a:custGeom>
              <a:avLst/>
              <a:gdLst/>
              <a:ahLst/>
              <a:cxnLst/>
              <a:rect l="l" t="t" r="r" b="b"/>
              <a:pathLst>
                <a:path w="2358" h="2833" extrusionOk="0">
                  <a:moveTo>
                    <a:pt x="1060" y="1"/>
                  </a:moveTo>
                  <a:lnTo>
                    <a:pt x="0" y="2832"/>
                  </a:lnTo>
                  <a:lnTo>
                    <a:pt x="0" y="2832"/>
                  </a:lnTo>
                  <a:lnTo>
                    <a:pt x="2357" y="1326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3"/>
            <p:cNvSpPr/>
            <p:nvPr/>
          </p:nvSpPr>
          <p:spPr>
            <a:xfrm>
              <a:off x="2988250" y="3472450"/>
              <a:ext cx="139150" cy="132425"/>
            </a:xfrm>
            <a:custGeom>
              <a:avLst/>
              <a:gdLst/>
              <a:ahLst/>
              <a:cxnLst/>
              <a:rect l="l" t="t" r="r" b="b"/>
              <a:pathLst>
                <a:path w="5566" h="5297" extrusionOk="0">
                  <a:moveTo>
                    <a:pt x="3724" y="0"/>
                  </a:moveTo>
                  <a:lnTo>
                    <a:pt x="2678" y="754"/>
                  </a:lnTo>
                  <a:lnTo>
                    <a:pt x="2567" y="823"/>
                  </a:lnTo>
                  <a:cubicBezTo>
                    <a:pt x="2555" y="823"/>
                    <a:pt x="2543" y="823"/>
                    <a:pt x="2531" y="823"/>
                  </a:cubicBezTo>
                  <a:cubicBezTo>
                    <a:pt x="1309" y="823"/>
                    <a:pt x="488" y="1521"/>
                    <a:pt x="488" y="1521"/>
                  </a:cubicBezTo>
                  <a:cubicBezTo>
                    <a:pt x="0" y="1995"/>
                    <a:pt x="419" y="3195"/>
                    <a:pt x="1409" y="4185"/>
                  </a:cubicBezTo>
                  <a:cubicBezTo>
                    <a:pt x="2107" y="4883"/>
                    <a:pt x="2920" y="5296"/>
                    <a:pt x="3499" y="5296"/>
                  </a:cubicBezTo>
                  <a:cubicBezTo>
                    <a:pt x="3730" y="5296"/>
                    <a:pt x="3924" y="5231"/>
                    <a:pt x="4059" y="5092"/>
                  </a:cubicBezTo>
                  <a:cubicBezTo>
                    <a:pt x="4589" y="4562"/>
                    <a:pt x="4757" y="3878"/>
                    <a:pt x="4798" y="3418"/>
                  </a:cubicBezTo>
                  <a:cubicBezTo>
                    <a:pt x="4826" y="3111"/>
                    <a:pt x="4798" y="2902"/>
                    <a:pt x="4798" y="2902"/>
                  </a:cubicBezTo>
                  <a:lnTo>
                    <a:pt x="5566" y="1493"/>
                  </a:lnTo>
                  <a:cubicBezTo>
                    <a:pt x="4882" y="14"/>
                    <a:pt x="3724" y="0"/>
                    <a:pt x="3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0" name="Google Shape;2050;p53"/>
          <p:cNvGrpSpPr/>
          <p:nvPr/>
        </p:nvGrpSpPr>
        <p:grpSpPr>
          <a:xfrm>
            <a:off x="6543430" y="3025537"/>
            <a:ext cx="1792533" cy="1724329"/>
            <a:chOff x="457200" y="1135200"/>
            <a:chExt cx="1857354" cy="1786685"/>
          </a:xfrm>
        </p:grpSpPr>
        <p:sp>
          <p:nvSpPr>
            <p:cNvPr id="2051" name="Google Shape;2051;p53"/>
            <p:cNvSpPr/>
            <p:nvPr/>
          </p:nvSpPr>
          <p:spPr>
            <a:xfrm>
              <a:off x="457200" y="1444746"/>
              <a:ext cx="1584597" cy="1473959"/>
            </a:xfrm>
            <a:custGeom>
              <a:avLst/>
              <a:gdLst/>
              <a:ahLst/>
              <a:cxnLst/>
              <a:rect l="l" t="t" r="r" b="b"/>
              <a:pathLst>
                <a:path w="16929" h="15747" extrusionOk="0">
                  <a:moveTo>
                    <a:pt x="14987" y="1"/>
                  </a:moveTo>
                  <a:lnTo>
                    <a:pt x="0" y="3"/>
                  </a:lnTo>
                  <a:lnTo>
                    <a:pt x="0" y="12809"/>
                  </a:lnTo>
                  <a:cubicBezTo>
                    <a:pt x="207" y="12740"/>
                    <a:pt x="445" y="12550"/>
                    <a:pt x="581" y="12537"/>
                  </a:cubicBezTo>
                  <a:cubicBezTo>
                    <a:pt x="652" y="12351"/>
                    <a:pt x="731" y="12288"/>
                    <a:pt x="812" y="12288"/>
                  </a:cubicBezTo>
                  <a:cubicBezTo>
                    <a:pt x="985" y="12288"/>
                    <a:pt x="1172" y="12572"/>
                    <a:pt x="1345" y="12572"/>
                  </a:cubicBezTo>
                  <a:cubicBezTo>
                    <a:pt x="1396" y="12572"/>
                    <a:pt x="1446" y="12547"/>
                    <a:pt x="1494" y="12481"/>
                  </a:cubicBezTo>
                  <a:cubicBezTo>
                    <a:pt x="1614" y="12325"/>
                    <a:pt x="1723" y="12270"/>
                    <a:pt x="1826" y="12270"/>
                  </a:cubicBezTo>
                  <a:cubicBezTo>
                    <a:pt x="2037" y="12270"/>
                    <a:pt x="2222" y="12503"/>
                    <a:pt x="2420" y="12578"/>
                  </a:cubicBezTo>
                  <a:cubicBezTo>
                    <a:pt x="2456" y="12561"/>
                    <a:pt x="2491" y="12553"/>
                    <a:pt x="2524" y="12553"/>
                  </a:cubicBezTo>
                  <a:cubicBezTo>
                    <a:pt x="2782" y="12553"/>
                    <a:pt x="2972" y="13011"/>
                    <a:pt x="3210" y="13011"/>
                  </a:cubicBezTo>
                  <a:cubicBezTo>
                    <a:pt x="3281" y="13011"/>
                    <a:pt x="3356" y="12971"/>
                    <a:pt x="3438" y="12865"/>
                  </a:cubicBezTo>
                  <a:cubicBezTo>
                    <a:pt x="3512" y="13103"/>
                    <a:pt x="3625" y="13155"/>
                    <a:pt x="3749" y="13155"/>
                  </a:cubicBezTo>
                  <a:cubicBezTo>
                    <a:pt x="3844" y="13155"/>
                    <a:pt x="3946" y="13125"/>
                    <a:pt x="4042" y="13125"/>
                  </a:cubicBezTo>
                  <a:cubicBezTo>
                    <a:pt x="4137" y="13125"/>
                    <a:pt x="4227" y="13154"/>
                    <a:pt x="4300" y="13272"/>
                  </a:cubicBezTo>
                  <a:cubicBezTo>
                    <a:pt x="4486" y="13788"/>
                    <a:pt x="4654" y="13993"/>
                    <a:pt x="4817" y="13993"/>
                  </a:cubicBezTo>
                  <a:cubicBezTo>
                    <a:pt x="4927" y="13993"/>
                    <a:pt x="5036" y="13899"/>
                    <a:pt x="5147" y="13742"/>
                  </a:cubicBezTo>
                  <a:cubicBezTo>
                    <a:pt x="5468" y="13803"/>
                    <a:pt x="5668" y="14428"/>
                    <a:pt x="5894" y="14428"/>
                  </a:cubicBezTo>
                  <a:cubicBezTo>
                    <a:pt x="5961" y="14428"/>
                    <a:pt x="6030" y="14373"/>
                    <a:pt x="6106" y="14231"/>
                  </a:cubicBezTo>
                  <a:cubicBezTo>
                    <a:pt x="6395" y="14658"/>
                    <a:pt x="6630" y="14451"/>
                    <a:pt x="7058" y="14635"/>
                  </a:cubicBezTo>
                  <a:cubicBezTo>
                    <a:pt x="7215" y="14533"/>
                    <a:pt x="7333" y="14487"/>
                    <a:pt x="7436" y="14487"/>
                  </a:cubicBezTo>
                  <a:cubicBezTo>
                    <a:pt x="7655" y="14487"/>
                    <a:pt x="7800" y="14701"/>
                    <a:pt x="8104" y="15047"/>
                  </a:cubicBezTo>
                  <a:cubicBezTo>
                    <a:pt x="8144" y="15023"/>
                    <a:pt x="8184" y="15013"/>
                    <a:pt x="8223" y="15013"/>
                  </a:cubicBezTo>
                  <a:cubicBezTo>
                    <a:pt x="8553" y="15013"/>
                    <a:pt x="8843" y="15747"/>
                    <a:pt x="9028" y="15747"/>
                  </a:cubicBezTo>
                  <a:cubicBezTo>
                    <a:pt x="9088" y="15747"/>
                    <a:pt x="9137" y="15668"/>
                    <a:pt x="9173" y="15461"/>
                  </a:cubicBezTo>
                  <a:cubicBezTo>
                    <a:pt x="9206" y="15489"/>
                    <a:pt x="9239" y="15510"/>
                    <a:pt x="9278" y="15530"/>
                  </a:cubicBezTo>
                  <a:cubicBezTo>
                    <a:pt x="9278" y="15530"/>
                    <a:pt x="9739" y="15654"/>
                    <a:pt x="11173" y="15654"/>
                  </a:cubicBezTo>
                  <a:cubicBezTo>
                    <a:pt x="11772" y="15654"/>
                    <a:pt x="12541" y="15632"/>
                    <a:pt x="13516" y="15571"/>
                  </a:cubicBezTo>
                  <a:cubicBezTo>
                    <a:pt x="16929" y="15359"/>
                    <a:pt x="14987" y="4777"/>
                    <a:pt x="14987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3"/>
            <p:cNvSpPr/>
            <p:nvPr/>
          </p:nvSpPr>
          <p:spPr>
            <a:xfrm>
              <a:off x="457200" y="1135200"/>
              <a:ext cx="1857354" cy="1786685"/>
            </a:xfrm>
            <a:custGeom>
              <a:avLst/>
              <a:gdLst/>
              <a:ahLst/>
              <a:cxnLst/>
              <a:rect l="l" t="t" r="r" b="b"/>
              <a:pathLst>
                <a:path w="19843" h="19088" extrusionOk="0">
                  <a:moveTo>
                    <a:pt x="0" y="0"/>
                  </a:moveTo>
                  <a:lnTo>
                    <a:pt x="0" y="14397"/>
                  </a:lnTo>
                  <a:cubicBezTo>
                    <a:pt x="96" y="14276"/>
                    <a:pt x="159" y="14098"/>
                    <a:pt x="214" y="14098"/>
                  </a:cubicBezTo>
                  <a:cubicBezTo>
                    <a:pt x="234" y="14098"/>
                    <a:pt x="254" y="14124"/>
                    <a:pt x="274" y="14189"/>
                  </a:cubicBezTo>
                  <a:cubicBezTo>
                    <a:pt x="393" y="14290"/>
                    <a:pt x="483" y="14331"/>
                    <a:pt x="564" y="14331"/>
                  </a:cubicBezTo>
                  <a:cubicBezTo>
                    <a:pt x="726" y="14331"/>
                    <a:pt x="848" y="14166"/>
                    <a:pt x="1087" y="13980"/>
                  </a:cubicBezTo>
                  <a:cubicBezTo>
                    <a:pt x="1244" y="13803"/>
                    <a:pt x="1368" y="13715"/>
                    <a:pt x="1494" y="13715"/>
                  </a:cubicBezTo>
                  <a:cubicBezTo>
                    <a:pt x="1615" y="13715"/>
                    <a:pt x="1739" y="13795"/>
                    <a:pt x="1898" y="13954"/>
                  </a:cubicBezTo>
                  <a:cubicBezTo>
                    <a:pt x="2052" y="14345"/>
                    <a:pt x="2150" y="14482"/>
                    <a:pt x="2248" y="14482"/>
                  </a:cubicBezTo>
                  <a:cubicBezTo>
                    <a:pt x="2373" y="14482"/>
                    <a:pt x="2497" y="14258"/>
                    <a:pt x="2737" y="14054"/>
                  </a:cubicBezTo>
                  <a:cubicBezTo>
                    <a:pt x="2846" y="14209"/>
                    <a:pt x="2962" y="14233"/>
                    <a:pt x="3077" y="14233"/>
                  </a:cubicBezTo>
                  <a:cubicBezTo>
                    <a:pt x="3127" y="14233"/>
                    <a:pt x="3176" y="14228"/>
                    <a:pt x="3225" y="14228"/>
                  </a:cubicBezTo>
                  <a:cubicBezTo>
                    <a:pt x="3327" y="14228"/>
                    <a:pt x="3424" y="14247"/>
                    <a:pt x="3512" y="14366"/>
                  </a:cubicBezTo>
                  <a:cubicBezTo>
                    <a:pt x="3521" y="14355"/>
                    <a:pt x="3531" y="14350"/>
                    <a:pt x="3541" y="14350"/>
                  </a:cubicBezTo>
                  <a:cubicBezTo>
                    <a:pt x="3657" y="14350"/>
                    <a:pt x="3879" y="14933"/>
                    <a:pt x="4040" y="14933"/>
                  </a:cubicBezTo>
                  <a:cubicBezTo>
                    <a:pt x="4077" y="14933"/>
                    <a:pt x="4110" y="14902"/>
                    <a:pt x="4139" y="14826"/>
                  </a:cubicBezTo>
                  <a:cubicBezTo>
                    <a:pt x="4141" y="14825"/>
                    <a:pt x="4143" y="14825"/>
                    <a:pt x="4145" y="14825"/>
                  </a:cubicBezTo>
                  <a:cubicBezTo>
                    <a:pt x="4202" y="14825"/>
                    <a:pt x="4399" y="15196"/>
                    <a:pt x="4722" y="15353"/>
                  </a:cubicBezTo>
                  <a:cubicBezTo>
                    <a:pt x="4803" y="15072"/>
                    <a:pt x="4870" y="14946"/>
                    <a:pt x="4936" y="14946"/>
                  </a:cubicBezTo>
                  <a:cubicBezTo>
                    <a:pt x="4957" y="14946"/>
                    <a:pt x="4979" y="14959"/>
                    <a:pt x="5001" y="14985"/>
                  </a:cubicBezTo>
                  <a:cubicBezTo>
                    <a:pt x="5090" y="15090"/>
                    <a:pt x="5185" y="15402"/>
                    <a:pt x="5326" y="15844"/>
                  </a:cubicBezTo>
                  <a:cubicBezTo>
                    <a:pt x="5446" y="15883"/>
                    <a:pt x="5548" y="16031"/>
                    <a:pt x="5651" y="16177"/>
                  </a:cubicBezTo>
                  <a:cubicBezTo>
                    <a:pt x="5694" y="16100"/>
                    <a:pt x="5730" y="16068"/>
                    <a:pt x="5772" y="16068"/>
                  </a:cubicBezTo>
                  <a:cubicBezTo>
                    <a:pt x="5828" y="16068"/>
                    <a:pt x="5894" y="16127"/>
                    <a:pt x="6001" y="16215"/>
                  </a:cubicBezTo>
                  <a:cubicBezTo>
                    <a:pt x="6008" y="16201"/>
                    <a:pt x="6017" y="16195"/>
                    <a:pt x="6026" y="16195"/>
                  </a:cubicBezTo>
                  <a:cubicBezTo>
                    <a:pt x="6092" y="16195"/>
                    <a:pt x="6209" y="16487"/>
                    <a:pt x="6287" y="16487"/>
                  </a:cubicBezTo>
                  <a:cubicBezTo>
                    <a:pt x="6287" y="16487"/>
                    <a:pt x="6287" y="16487"/>
                    <a:pt x="6288" y="16487"/>
                  </a:cubicBezTo>
                  <a:cubicBezTo>
                    <a:pt x="6307" y="16498"/>
                    <a:pt x="6325" y="16503"/>
                    <a:pt x="6342" y="16503"/>
                  </a:cubicBezTo>
                  <a:cubicBezTo>
                    <a:pt x="6427" y="16503"/>
                    <a:pt x="6486" y="16382"/>
                    <a:pt x="6533" y="16382"/>
                  </a:cubicBezTo>
                  <a:cubicBezTo>
                    <a:pt x="6548" y="16382"/>
                    <a:pt x="6561" y="16394"/>
                    <a:pt x="6574" y="16425"/>
                  </a:cubicBezTo>
                  <a:cubicBezTo>
                    <a:pt x="6578" y="16422"/>
                    <a:pt x="6582" y="16421"/>
                    <a:pt x="6586" y="16421"/>
                  </a:cubicBezTo>
                  <a:cubicBezTo>
                    <a:pt x="6643" y="16421"/>
                    <a:pt x="6663" y="16717"/>
                    <a:pt x="6723" y="16717"/>
                  </a:cubicBezTo>
                  <a:cubicBezTo>
                    <a:pt x="6748" y="16717"/>
                    <a:pt x="6780" y="16666"/>
                    <a:pt x="6825" y="16520"/>
                  </a:cubicBezTo>
                  <a:cubicBezTo>
                    <a:pt x="6847" y="16549"/>
                    <a:pt x="6879" y="16557"/>
                    <a:pt x="6915" y="16557"/>
                  </a:cubicBezTo>
                  <a:cubicBezTo>
                    <a:pt x="6962" y="16557"/>
                    <a:pt x="7015" y="16543"/>
                    <a:pt x="7063" y="16543"/>
                  </a:cubicBezTo>
                  <a:cubicBezTo>
                    <a:pt x="7102" y="16543"/>
                    <a:pt x="7138" y="16553"/>
                    <a:pt x="7162" y="16589"/>
                  </a:cubicBezTo>
                  <a:cubicBezTo>
                    <a:pt x="7205" y="16507"/>
                    <a:pt x="7251" y="16483"/>
                    <a:pt x="7299" y="16483"/>
                  </a:cubicBezTo>
                  <a:cubicBezTo>
                    <a:pt x="7364" y="16483"/>
                    <a:pt x="7433" y="16528"/>
                    <a:pt x="7500" y="16528"/>
                  </a:cubicBezTo>
                  <a:cubicBezTo>
                    <a:pt x="7515" y="16528"/>
                    <a:pt x="7531" y="16526"/>
                    <a:pt x="7546" y="16520"/>
                  </a:cubicBezTo>
                  <a:cubicBezTo>
                    <a:pt x="7573" y="16530"/>
                    <a:pt x="7598" y="16534"/>
                    <a:pt x="7624" y="16534"/>
                  </a:cubicBezTo>
                  <a:cubicBezTo>
                    <a:pt x="7696" y="16534"/>
                    <a:pt x="7763" y="16502"/>
                    <a:pt x="7818" y="16502"/>
                  </a:cubicBezTo>
                  <a:cubicBezTo>
                    <a:pt x="7869" y="16502"/>
                    <a:pt x="7910" y="16528"/>
                    <a:pt x="7940" y="16630"/>
                  </a:cubicBezTo>
                  <a:cubicBezTo>
                    <a:pt x="7950" y="16579"/>
                    <a:pt x="7964" y="16562"/>
                    <a:pt x="7984" y="16562"/>
                  </a:cubicBezTo>
                  <a:cubicBezTo>
                    <a:pt x="8022" y="16562"/>
                    <a:pt x="8080" y="16625"/>
                    <a:pt x="8160" y="16625"/>
                  </a:cubicBezTo>
                  <a:cubicBezTo>
                    <a:pt x="8194" y="16625"/>
                    <a:pt x="8233" y="16614"/>
                    <a:pt x="8275" y="16581"/>
                  </a:cubicBezTo>
                  <a:cubicBezTo>
                    <a:pt x="8400" y="16655"/>
                    <a:pt x="8470" y="17287"/>
                    <a:pt x="8661" y="17615"/>
                  </a:cubicBezTo>
                  <a:cubicBezTo>
                    <a:pt x="8707" y="17737"/>
                    <a:pt x="8956" y="18282"/>
                    <a:pt x="9252" y="18354"/>
                  </a:cubicBezTo>
                  <a:cubicBezTo>
                    <a:pt x="11549" y="18916"/>
                    <a:pt x="16605" y="19050"/>
                    <a:pt x="18705" y="19050"/>
                  </a:cubicBezTo>
                  <a:cubicBezTo>
                    <a:pt x="19270" y="19050"/>
                    <a:pt x="19621" y="19040"/>
                    <a:pt x="19648" y="19027"/>
                  </a:cubicBezTo>
                  <a:cubicBezTo>
                    <a:pt x="19682" y="19073"/>
                    <a:pt x="19716" y="19088"/>
                    <a:pt x="19748" y="19088"/>
                  </a:cubicBezTo>
                  <a:cubicBezTo>
                    <a:pt x="19781" y="19088"/>
                    <a:pt x="19814" y="19072"/>
                    <a:pt x="19842" y="19057"/>
                  </a:cubicBezTo>
                  <a:cubicBezTo>
                    <a:pt x="19842" y="6032"/>
                    <a:pt x="19164" y="8324"/>
                    <a:pt x="19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3" name="Google Shape;2053;p53"/>
          <p:cNvGrpSpPr/>
          <p:nvPr/>
        </p:nvGrpSpPr>
        <p:grpSpPr>
          <a:xfrm>
            <a:off x="7296214" y="2864898"/>
            <a:ext cx="287267" cy="307172"/>
            <a:chOff x="2981275" y="3472450"/>
            <a:chExt cx="146125" cy="156250"/>
          </a:xfrm>
        </p:grpSpPr>
        <p:sp>
          <p:nvSpPr>
            <p:cNvPr id="2054" name="Google Shape;2054;p53"/>
            <p:cNvSpPr/>
            <p:nvPr/>
          </p:nvSpPr>
          <p:spPr>
            <a:xfrm>
              <a:off x="2981275" y="3557875"/>
              <a:ext cx="58950" cy="70825"/>
            </a:xfrm>
            <a:custGeom>
              <a:avLst/>
              <a:gdLst/>
              <a:ahLst/>
              <a:cxnLst/>
              <a:rect l="l" t="t" r="r" b="b"/>
              <a:pathLst>
                <a:path w="2358" h="2833" extrusionOk="0">
                  <a:moveTo>
                    <a:pt x="1060" y="1"/>
                  </a:moveTo>
                  <a:lnTo>
                    <a:pt x="0" y="2832"/>
                  </a:lnTo>
                  <a:lnTo>
                    <a:pt x="0" y="2832"/>
                  </a:lnTo>
                  <a:lnTo>
                    <a:pt x="2357" y="1326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3"/>
            <p:cNvSpPr/>
            <p:nvPr/>
          </p:nvSpPr>
          <p:spPr>
            <a:xfrm>
              <a:off x="2988250" y="3472450"/>
              <a:ext cx="139150" cy="132425"/>
            </a:xfrm>
            <a:custGeom>
              <a:avLst/>
              <a:gdLst/>
              <a:ahLst/>
              <a:cxnLst/>
              <a:rect l="l" t="t" r="r" b="b"/>
              <a:pathLst>
                <a:path w="5566" h="5297" extrusionOk="0">
                  <a:moveTo>
                    <a:pt x="3724" y="0"/>
                  </a:moveTo>
                  <a:lnTo>
                    <a:pt x="2678" y="754"/>
                  </a:lnTo>
                  <a:lnTo>
                    <a:pt x="2567" y="823"/>
                  </a:lnTo>
                  <a:cubicBezTo>
                    <a:pt x="2555" y="823"/>
                    <a:pt x="2543" y="823"/>
                    <a:pt x="2531" y="823"/>
                  </a:cubicBezTo>
                  <a:cubicBezTo>
                    <a:pt x="1309" y="823"/>
                    <a:pt x="488" y="1521"/>
                    <a:pt x="488" y="1521"/>
                  </a:cubicBezTo>
                  <a:cubicBezTo>
                    <a:pt x="0" y="1995"/>
                    <a:pt x="419" y="3195"/>
                    <a:pt x="1409" y="4185"/>
                  </a:cubicBezTo>
                  <a:cubicBezTo>
                    <a:pt x="2107" y="4883"/>
                    <a:pt x="2920" y="5296"/>
                    <a:pt x="3499" y="5296"/>
                  </a:cubicBezTo>
                  <a:cubicBezTo>
                    <a:pt x="3730" y="5296"/>
                    <a:pt x="3924" y="5231"/>
                    <a:pt x="4059" y="5092"/>
                  </a:cubicBezTo>
                  <a:cubicBezTo>
                    <a:pt x="4589" y="4562"/>
                    <a:pt x="4757" y="3878"/>
                    <a:pt x="4798" y="3418"/>
                  </a:cubicBezTo>
                  <a:cubicBezTo>
                    <a:pt x="4826" y="3111"/>
                    <a:pt x="4798" y="2902"/>
                    <a:pt x="4798" y="2902"/>
                  </a:cubicBezTo>
                  <a:lnTo>
                    <a:pt x="5566" y="1493"/>
                  </a:lnTo>
                  <a:cubicBezTo>
                    <a:pt x="4882" y="14"/>
                    <a:pt x="3724" y="0"/>
                    <a:pt x="37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6" name="Google Shape;2056;p53"/>
          <p:cNvSpPr txBox="1"/>
          <p:nvPr/>
        </p:nvSpPr>
        <p:spPr>
          <a:xfrm>
            <a:off x="2793362" y="1246925"/>
            <a:ext cx="17793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Tuesday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57" name="Google Shape;2057;p53"/>
          <p:cNvSpPr txBox="1"/>
          <p:nvPr/>
        </p:nvSpPr>
        <p:spPr>
          <a:xfrm>
            <a:off x="4668362" y="1246925"/>
            <a:ext cx="17793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Wednesday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58" name="Google Shape;2058;p53"/>
          <p:cNvSpPr txBox="1"/>
          <p:nvPr/>
        </p:nvSpPr>
        <p:spPr>
          <a:xfrm>
            <a:off x="6543362" y="1246925"/>
            <a:ext cx="17793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Thursday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59" name="Google Shape;2059;p53"/>
          <p:cNvSpPr txBox="1"/>
          <p:nvPr/>
        </p:nvSpPr>
        <p:spPr>
          <a:xfrm>
            <a:off x="2793362" y="3172075"/>
            <a:ext cx="17793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Friday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60" name="Google Shape;2060;p53"/>
          <p:cNvSpPr txBox="1"/>
          <p:nvPr/>
        </p:nvSpPr>
        <p:spPr>
          <a:xfrm>
            <a:off x="4668362" y="3172075"/>
            <a:ext cx="17793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Saturday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61" name="Google Shape;2061;p53"/>
          <p:cNvSpPr txBox="1"/>
          <p:nvPr/>
        </p:nvSpPr>
        <p:spPr>
          <a:xfrm>
            <a:off x="6543362" y="3172075"/>
            <a:ext cx="17793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Sunday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062" name="Google Shape;2062;p53"/>
          <p:cNvGrpSpPr/>
          <p:nvPr/>
        </p:nvGrpSpPr>
        <p:grpSpPr>
          <a:xfrm>
            <a:off x="898390" y="1100392"/>
            <a:ext cx="1792533" cy="1724329"/>
            <a:chOff x="457200" y="1135200"/>
            <a:chExt cx="1857354" cy="1786685"/>
          </a:xfrm>
        </p:grpSpPr>
        <p:sp>
          <p:nvSpPr>
            <p:cNvPr id="2063" name="Google Shape;2063;p53"/>
            <p:cNvSpPr/>
            <p:nvPr/>
          </p:nvSpPr>
          <p:spPr>
            <a:xfrm>
              <a:off x="457200" y="1444746"/>
              <a:ext cx="1584597" cy="1473959"/>
            </a:xfrm>
            <a:custGeom>
              <a:avLst/>
              <a:gdLst/>
              <a:ahLst/>
              <a:cxnLst/>
              <a:rect l="l" t="t" r="r" b="b"/>
              <a:pathLst>
                <a:path w="16929" h="15747" extrusionOk="0">
                  <a:moveTo>
                    <a:pt x="14987" y="1"/>
                  </a:moveTo>
                  <a:lnTo>
                    <a:pt x="0" y="3"/>
                  </a:lnTo>
                  <a:lnTo>
                    <a:pt x="0" y="12809"/>
                  </a:lnTo>
                  <a:cubicBezTo>
                    <a:pt x="207" y="12740"/>
                    <a:pt x="445" y="12550"/>
                    <a:pt x="581" y="12537"/>
                  </a:cubicBezTo>
                  <a:cubicBezTo>
                    <a:pt x="652" y="12351"/>
                    <a:pt x="731" y="12288"/>
                    <a:pt x="812" y="12288"/>
                  </a:cubicBezTo>
                  <a:cubicBezTo>
                    <a:pt x="985" y="12288"/>
                    <a:pt x="1172" y="12572"/>
                    <a:pt x="1345" y="12572"/>
                  </a:cubicBezTo>
                  <a:cubicBezTo>
                    <a:pt x="1396" y="12572"/>
                    <a:pt x="1446" y="12547"/>
                    <a:pt x="1494" y="12481"/>
                  </a:cubicBezTo>
                  <a:cubicBezTo>
                    <a:pt x="1614" y="12325"/>
                    <a:pt x="1723" y="12270"/>
                    <a:pt x="1826" y="12270"/>
                  </a:cubicBezTo>
                  <a:cubicBezTo>
                    <a:pt x="2037" y="12270"/>
                    <a:pt x="2222" y="12503"/>
                    <a:pt x="2420" y="12578"/>
                  </a:cubicBezTo>
                  <a:cubicBezTo>
                    <a:pt x="2456" y="12561"/>
                    <a:pt x="2491" y="12553"/>
                    <a:pt x="2524" y="12553"/>
                  </a:cubicBezTo>
                  <a:cubicBezTo>
                    <a:pt x="2782" y="12553"/>
                    <a:pt x="2972" y="13011"/>
                    <a:pt x="3210" y="13011"/>
                  </a:cubicBezTo>
                  <a:cubicBezTo>
                    <a:pt x="3281" y="13011"/>
                    <a:pt x="3356" y="12971"/>
                    <a:pt x="3438" y="12865"/>
                  </a:cubicBezTo>
                  <a:cubicBezTo>
                    <a:pt x="3512" y="13103"/>
                    <a:pt x="3625" y="13155"/>
                    <a:pt x="3749" y="13155"/>
                  </a:cubicBezTo>
                  <a:cubicBezTo>
                    <a:pt x="3844" y="13155"/>
                    <a:pt x="3946" y="13125"/>
                    <a:pt x="4042" y="13125"/>
                  </a:cubicBezTo>
                  <a:cubicBezTo>
                    <a:pt x="4137" y="13125"/>
                    <a:pt x="4227" y="13154"/>
                    <a:pt x="4300" y="13272"/>
                  </a:cubicBezTo>
                  <a:cubicBezTo>
                    <a:pt x="4486" y="13788"/>
                    <a:pt x="4654" y="13993"/>
                    <a:pt x="4817" y="13993"/>
                  </a:cubicBezTo>
                  <a:cubicBezTo>
                    <a:pt x="4927" y="13993"/>
                    <a:pt x="5036" y="13899"/>
                    <a:pt x="5147" y="13742"/>
                  </a:cubicBezTo>
                  <a:cubicBezTo>
                    <a:pt x="5468" y="13803"/>
                    <a:pt x="5668" y="14428"/>
                    <a:pt x="5894" y="14428"/>
                  </a:cubicBezTo>
                  <a:cubicBezTo>
                    <a:pt x="5961" y="14428"/>
                    <a:pt x="6030" y="14373"/>
                    <a:pt x="6106" y="14231"/>
                  </a:cubicBezTo>
                  <a:cubicBezTo>
                    <a:pt x="6395" y="14658"/>
                    <a:pt x="6630" y="14451"/>
                    <a:pt x="7058" y="14635"/>
                  </a:cubicBezTo>
                  <a:cubicBezTo>
                    <a:pt x="7215" y="14533"/>
                    <a:pt x="7333" y="14487"/>
                    <a:pt x="7436" y="14487"/>
                  </a:cubicBezTo>
                  <a:cubicBezTo>
                    <a:pt x="7655" y="14487"/>
                    <a:pt x="7800" y="14701"/>
                    <a:pt x="8104" y="15047"/>
                  </a:cubicBezTo>
                  <a:cubicBezTo>
                    <a:pt x="8144" y="15023"/>
                    <a:pt x="8184" y="15013"/>
                    <a:pt x="8223" y="15013"/>
                  </a:cubicBezTo>
                  <a:cubicBezTo>
                    <a:pt x="8553" y="15013"/>
                    <a:pt x="8843" y="15747"/>
                    <a:pt x="9028" y="15747"/>
                  </a:cubicBezTo>
                  <a:cubicBezTo>
                    <a:pt x="9088" y="15747"/>
                    <a:pt x="9137" y="15668"/>
                    <a:pt x="9173" y="15461"/>
                  </a:cubicBezTo>
                  <a:cubicBezTo>
                    <a:pt x="9206" y="15489"/>
                    <a:pt x="9239" y="15510"/>
                    <a:pt x="9278" y="15530"/>
                  </a:cubicBezTo>
                  <a:cubicBezTo>
                    <a:pt x="9278" y="15530"/>
                    <a:pt x="9739" y="15654"/>
                    <a:pt x="11173" y="15654"/>
                  </a:cubicBezTo>
                  <a:cubicBezTo>
                    <a:pt x="11772" y="15654"/>
                    <a:pt x="12541" y="15632"/>
                    <a:pt x="13516" y="15571"/>
                  </a:cubicBezTo>
                  <a:cubicBezTo>
                    <a:pt x="16929" y="15359"/>
                    <a:pt x="14987" y="4777"/>
                    <a:pt x="1498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3"/>
            <p:cNvSpPr/>
            <p:nvPr/>
          </p:nvSpPr>
          <p:spPr>
            <a:xfrm>
              <a:off x="457200" y="1135200"/>
              <a:ext cx="1857354" cy="1786685"/>
            </a:xfrm>
            <a:custGeom>
              <a:avLst/>
              <a:gdLst/>
              <a:ahLst/>
              <a:cxnLst/>
              <a:rect l="l" t="t" r="r" b="b"/>
              <a:pathLst>
                <a:path w="19843" h="19088" extrusionOk="0">
                  <a:moveTo>
                    <a:pt x="0" y="0"/>
                  </a:moveTo>
                  <a:lnTo>
                    <a:pt x="0" y="14397"/>
                  </a:lnTo>
                  <a:cubicBezTo>
                    <a:pt x="96" y="14276"/>
                    <a:pt x="159" y="14098"/>
                    <a:pt x="214" y="14098"/>
                  </a:cubicBezTo>
                  <a:cubicBezTo>
                    <a:pt x="234" y="14098"/>
                    <a:pt x="254" y="14124"/>
                    <a:pt x="274" y="14189"/>
                  </a:cubicBezTo>
                  <a:cubicBezTo>
                    <a:pt x="393" y="14290"/>
                    <a:pt x="483" y="14331"/>
                    <a:pt x="564" y="14331"/>
                  </a:cubicBezTo>
                  <a:cubicBezTo>
                    <a:pt x="726" y="14331"/>
                    <a:pt x="848" y="14166"/>
                    <a:pt x="1087" y="13980"/>
                  </a:cubicBezTo>
                  <a:cubicBezTo>
                    <a:pt x="1244" y="13803"/>
                    <a:pt x="1368" y="13715"/>
                    <a:pt x="1494" y="13715"/>
                  </a:cubicBezTo>
                  <a:cubicBezTo>
                    <a:pt x="1615" y="13715"/>
                    <a:pt x="1739" y="13795"/>
                    <a:pt x="1898" y="13954"/>
                  </a:cubicBezTo>
                  <a:cubicBezTo>
                    <a:pt x="2052" y="14345"/>
                    <a:pt x="2150" y="14482"/>
                    <a:pt x="2248" y="14482"/>
                  </a:cubicBezTo>
                  <a:cubicBezTo>
                    <a:pt x="2373" y="14482"/>
                    <a:pt x="2497" y="14258"/>
                    <a:pt x="2737" y="14054"/>
                  </a:cubicBezTo>
                  <a:cubicBezTo>
                    <a:pt x="2846" y="14209"/>
                    <a:pt x="2962" y="14233"/>
                    <a:pt x="3077" y="14233"/>
                  </a:cubicBezTo>
                  <a:cubicBezTo>
                    <a:pt x="3127" y="14233"/>
                    <a:pt x="3176" y="14228"/>
                    <a:pt x="3225" y="14228"/>
                  </a:cubicBezTo>
                  <a:cubicBezTo>
                    <a:pt x="3327" y="14228"/>
                    <a:pt x="3424" y="14247"/>
                    <a:pt x="3512" y="14366"/>
                  </a:cubicBezTo>
                  <a:cubicBezTo>
                    <a:pt x="3521" y="14355"/>
                    <a:pt x="3531" y="14350"/>
                    <a:pt x="3541" y="14350"/>
                  </a:cubicBezTo>
                  <a:cubicBezTo>
                    <a:pt x="3657" y="14350"/>
                    <a:pt x="3879" y="14933"/>
                    <a:pt x="4040" y="14933"/>
                  </a:cubicBezTo>
                  <a:cubicBezTo>
                    <a:pt x="4077" y="14933"/>
                    <a:pt x="4110" y="14902"/>
                    <a:pt x="4139" y="14826"/>
                  </a:cubicBezTo>
                  <a:cubicBezTo>
                    <a:pt x="4141" y="14825"/>
                    <a:pt x="4143" y="14825"/>
                    <a:pt x="4145" y="14825"/>
                  </a:cubicBezTo>
                  <a:cubicBezTo>
                    <a:pt x="4202" y="14825"/>
                    <a:pt x="4399" y="15196"/>
                    <a:pt x="4722" y="15353"/>
                  </a:cubicBezTo>
                  <a:cubicBezTo>
                    <a:pt x="4803" y="15072"/>
                    <a:pt x="4870" y="14946"/>
                    <a:pt x="4936" y="14946"/>
                  </a:cubicBezTo>
                  <a:cubicBezTo>
                    <a:pt x="4957" y="14946"/>
                    <a:pt x="4979" y="14959"/>
                    <a:pt x="5001" y="14985"/>
                  </a:cubicBezTo>
                  <a:cubicBezTo>
                    <a:pt x="5090" y="15090"/>
                    <a:pt x="5185" y="15402"/>
                    <a:pt x="5326" y="15844"/>
                  </a:cubicBezTo>
                  <a:cubicBezTo>
                    <a:pt x="5446" y="15883"/>
                    <a:pt x="5548" y="16031"/>
                    <a:pt x="5651" y="16177"/>
                  </a:cubicBezTo>
                  <a:cubicBezTo>
                    <a:pt x="5694" y="16100"/>
                    <a:pt x="5730" y="16068"/>
                    <a:pt x="5772" y="16068"/>
                  </a:cubicBezTo>
                  <a:cubicBezTo>
                    <a:pt x="5828" y="16068"/>
                    <a:pt x="5894" y="16127"/>
                    <a:pt x="6001" y="16215"/>
                  </a:cubicBezTo>
                  <a:cubicBezTo>
                    <a:pt x="6008" y="16201"/>
                    <a:pt x="6017" y="16195"/>
                    <a:pt x="6026" y="16195"/>
                  </a:cubicBezTo>
                  <a:cubicBezTo>
                    <a:pt x="6092" y="16195"/>
                    <a:pt x="6209" y="16487"/>
                    <a:pt x="6287" y="16487"/>
                  </a:cubicBezTo>
                  <a:cubicBezTo>
                    <a:pt x="6287" y="16487"/>
                    <a:pt x="6287" y="16487"/>
                    <a:pt x="6288" y="16487"/>
                  </a:cubicBezTo>
                  <a:cubicBezTo>
                    <a:pt x="6307" y="16498"/>
                    <a:pt x="6325" y="16503"/>
                    <a:pt x="6342" y="16503"/>
                  </a:cubicBezTo>
                  <a:cubicBezTo>
                    <a:pt x="6427" y="16503"/>
                    <a:pt x="6486" y="16382"/>
                    <a:pt x="6533" y="16382"/>
                  </a:cubicBezTo>
                  <a:cubicBezTo>
                    <a:pt x="6548" y="16382"/>
                    <a:pt x="6561" y="16394"/>
                    <a:pt x="6574" y="16425"/>
                  </a:cubicBezTo>
                  <a:cubicBezTo>
                    <a:pt x="6578" y="16422"/>
                    <a:pt x="6582" y="16421"/>
                    <a:pt x="6586" y="16421"/>
                  </a:cubicBezTo>
                  <a:cubicBezTo>
                    <a:pt x="6643" y="16421"/>
                    <a:pt x="6663" y="16717"/>
                    <a:pt x="6723" y="16717"/>
                  </a:cubicBezTo>
                  <a:cubicBezTo>
                    <a:pt x="6748" y="16717"/>
                    <a:pt x="6780" y="16666"/>
                    <a:pt x="6825" y="16520"/>
                  </a:cubicBezTo>
                  <a:cubicBezTo>
                    <a:pt x="6847" y="16549"/>
                    <a:pt x="6879" y="16557"/>
                    <a:pt x="6915" y="16557"/>
                  </a:cubicBezTo>
                  <a:cubicBezTo>
                    <a:pt x="6962" y="16557"/>
                    <a:pt x="7015" y="16543"/>
                    <a:pt x="7063" y="16543"/>
                  </a:cubicBezTo>
                  <a:cubicBezTo>
                    <a:pt x="7102" y="16543"/>
                    <a:pt x="7138" y="16553"/>
                    <a:pt x="7162" y="16589"/>
                  </a:cubicBezTo>
                  <a:cubicBezTo>
                    <a:pt x="7205" y="16507"/>
                    <a:pt x="7251" y="16483"/>
                    <a:pt x="7299" y="16483"/>
                  </a:cubicBezTo>
                  <a:cubicBezTo>
                    <a:pt x="7364" y="16483"/>
                    <a:pt x="7433" y="16528"/>
                    <a:pt x="7500" y="16528"/>
                  </a:cubicBezTo>
                  <a:cubicBezTo>
                    <a:pt x="7515" y="16528"/>
                    <a:pt x="7531" y="16526"/>
                    <a:pt x="7546" y="16520"/>
                  </a:cubicBezTo>
                  <a:cubicBezTo>
                    <a:pt x="7573" y="16530"/>
                    <a:pt x="7598" y="16534"/>
                    <a:pt x="7624" y="16534"/>
                  </a:cubicBezTo>
                  <a:cubicBezTo>
                    <a:pt x="7696" y="16534"/>
                    <a:pt x="7763" y="16502"/>
                    <a:pt x="7818" y="16502"/>
                  </a:cubicBezTo>
                  <a:cubicBezTo>
                    <a:pt x="7869" y="16502"/>
                    <a:pt x="7910" y="16528"/>
                    <a:pt x="7940" y="16630"/>
                  </a:cubicBezTo>
                  <a:cubicBezTo>
                    <a:pt x="7950" y="16579"/>
                    <a:pt x="7964" y="16562"/>
                    <a:pt x="7984" y="16562"/>
                  </a:cubicBezTo>
                  <a:cubicBezTo>
                    <a:pt x="8022" y="16562"/>
                    <a:pt x="8080" y="16625"/>
                    <a:pt x="8160" y="16625"/>
                  </a:cubicBezTo>
                  <a:cubicBezTo>
                    <a:pt x="8194" y="16625"/>
                    <a:pt x="8233" y="16614"/>
                    <a:pt x="8275" y="16581"/>
                  </a:cubicBezTo>
                  <a:cubicBezTo>
                    <a:pt x="8400" y="16655"/>
                    <a:pt x="8470" y="17287"/>
                    <a:pt x="8661" y="17615"/>
                  </a:cubicBezTo>
                  <a:cubicBezTo>
                    <a:pt x="8707" y="17737"/>
                    <a:pt x="8956" y="18282"/>
                    <a:pt x="9252" y="18354"/>
                  </a:cubicBezTo>
                  <a:cubicBezTo>
                    <a:pt x="11549" y="18916"/>
                    <a:pt x="16605" y="19050"/>
                    <a:pt x="18705" y="19050"/>
                  </a:cubicBezTo>
                  <a:cubicBezTo>
                    <a:pt x="19270" y="19050"/>
                    <a:pt x="19621" y="19040"/>
                    <a:pt x="19648" y="19027"/>
                  </a:cubicBezTo>
                  <a:cubicBezTo>
                    <a:pt x="19682" y="19073"/>
                    <a:pt x="19716" y="19088"/>
                    <a:pt x="19748" y="19088"/>
                  </a:cubicBezTo>
                  <a:cubicBezTo>
                    <a:pt x="19781" y="19088"/>
                    <a:pt x="19814" y="19072"/>
                    <a:pt x="19842" y="19057"/>
                  </a:cubicBezTo>
                  <a:cubicBezTo>
                    <a:pt x="19842" y="6032"/>
                    <a:pt x="19164" y="8324"/>
                    <a:pt x="19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53"/>
          <p:cNvGrpSpPr/>
          <p:nvPr/>
        </p:nvGrpSpPr>
        <p:grpSpPr>
          <a:xfrm>
            <a:off x="1651173" y="939753"/>
            <a:ext cx="287267" cy="307172"/>
            <a:chOff x="2981275" y="3472450"/>
            <a:chExt cx="146125" cy="156250"/>
          </a:xfrm>
        </p:grpSpPr>
        <p:sp>
          <p:nvSpPr>
            <p:cNvPr id="2066" name="Google Shape;2066;p53"/>
            <p:cNvSpPr/>
            <p:nvPr/>
          </p:nvSpPr>
          <p:spPr>
            <a:xfrm>
              <a:off x="2981275" y="3557875"/>
              <a:ext cx="58950" cy="70825"/>
            </a:xfrm>
            <a:custGeom>
              <a:avLst/>
              <a:gdLst/>
              <a:ahLst/>
              <a:cxnLst/>
              <a:rect l="l" t="t" r="r" b="b"/>
              <a:pathLst>
                <a:path w="2358" h="2833" extrusionOk="0">
                  <a:moveTo>
                    <a:pt x="1060" y="1"/>
                  </a:moveTo>
                  <a:lnTo>
                    <a:pt x="0" y="2832"/>
                  </a:lnTo>
                  <a:lnTo>
                    <a:pt x="0" y="2832"/>
                  </a:lnTo>
                  <a:lnTo>
                    <a:pt x="2357" y="1326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3"/>
            <p:cNvSpPr/>
            <p:nvPr/>
          </p:nvSpPr>
          <p:spPr>
            <a:xfrm>
              <a:off x="2988250" y="3472450"/>
              <a:ext cx="139150" cy="132425"/>
            </a:xfrm>
            <a:custGeom>
              <a:avLst/>
              <a:gdLst/>
              <a:ahLst/>
              <a:cxnLst/>
              <a:rect l="l" t="t" r="r" b="b"/>
              <a:pathLst>
                <a:path w="5566" h="5297" extrusionOk="0">
                  <a:moveTo>
                    <a:pt x="3724" y="0"/>
                  </a:moveTo>
                  <a:lnTo>
                    <a:pt x="2678" y="754"/>
                  </a:lnTo>
                  <a:lnTo>
                    <a:pt x="2567" y="823"/>
                  </a:lnTo>
                  <a:cubicBezTo>
                    <a:pt x="2555" y="823"/>
                    <a:pt x="2543" y="823"/>
                    <a:pt x="2531" y="823"/>
                  </a:cubicBezTo>
                  <a:cubicBezTo>
                    <a:pt x="1309" y="823"/>
                    <a:pt x="488" y="1521"/>
                    <a:pt x="488" y="1521"/>
                  </a:cubicBezTo>
                  <a:cubicBezTo>
                    <a:pt x="0" y="1995"/>
                    <a:pt x="419" y="3195"/>
                    <a:pt x="1409" y="4185"/>
                  </a:cubicBezTo>
                  <a:cubicBezTo>
                    <a:pt x="2107" y="4883"/>
                    <a:pt x="2920" y="5296"/>
                    <a:pt x="3499" y="5296"/>
                  </a:cubicBezTo>
                  <a:cubicBezTo>
                    <a:pt x="3730" y="5296"/>
                    <a:pt x="3924" y="5231"/>
                    <a:pt x="4059" y="5092"/>
                  </a:cubicBezTo>
                  <a:cubicBezTo>
                    <a:pt x="4589" y="4562"/>
                    <a:pt x="4757" y="3878"/>
                    <a:pt x="4798" y="3418"/>
                  </a:cubicBezTo>
                  <a:cubicBezTo>
                    <a:pt x="4826" y="3111"/>
                    <a:pt x="4798" y="2902"/>
                    <a:pt x="4798" y="2902"/>
                  </a:cubicBezTo>
                  <a:lnTo>
                    <a:pt x="5566" y="1493"/>
                  </a:lnTo>
                  <a:cubicBezTo>
                    <a:pt x="4882" y="14"/>
                    <a:pt x="3724" y="0"/>
                    <a:pt x="3724" y="0"/>
                  </a:cubicBezTo>
                  <a:close/>
                </a:path>
              </a:pathLst>
            </a:custGeom>
            <a:solidFill>
              <a:srgbClr val="85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8" name="Google Shape;2068;p53"/>
          <p:cNvSpPr txBox="1"/>
          <p:nvPr/>
        </p:nvSpPr>
        <p:spPr>
          <a:xfrm>
            <a:off x="911687" y="1246925"/>
            <a:ext cx="17793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Monday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69" name="Google Shape;2069;p53"/>
          <p:cNvSpPr/>
          <p:nvPr/>
        </p:nvSpPr>
        <p:spPr>
          <a:xfrm>
            <a:off x="911613" y="3025536"/>
            <a:ext cx="1779298" cy="1777232"/>
          </a:xfrm>
          <a:custGeom>
            <a:avLst/>
            <a:gdLst/>
            <a:ahLst/>
            <a:cxnLst/>
            <a:rect l="l" t="t" r="r" b="b"/>
            <a:pathLst>
              <a:path w="20513" h="20488" extrusionOk="0">
                <a:moveTo>
                  <a:pt x="0" y="1"/>
                </a:moveTo>
                <a:lnTo>
                  <a:pt x="0" y="18490"/>
                </a:lnTo>
                <a:cubicBezTo>
                  <a:pt x="8" y="18489"/>
                  <a:pt x="16" y="18489"/>
                  <a:pt x="24" y="18489"/>
                </a:cubicBezTo>
                <a:cubicBezTo>
                  <a:pt x="78" y="18489"/>
                  <a:pt x="144" y="18506"/>
                  <a:pt x="238" y="18559"/>
                </a:cubicBezTo>
                <a:cubicBezTo>
                  <a:pt x="404" y="18502"/>
                  <a:pt x="508" y="18316"/>
                  <a:pt x="582" y="18316"/>
                </a:cubicBezTo>
                <a:cubicBezTo>
                  <a:pt x="610" y="18316"/>
                  <a:pt x="634" y="18344"/>
                  <a:pt x="655" y="18416"/>
                </a:cubicBezTo>
                <a:cubicBezTo>
                  <a:pt x="661" y="18200"/>
                  <a:pt x="676" y="18147"/>
                  <a:pt x="702" y="18147"/>
                </a:cubicBezTo>
                <a:cubicBezTo>
                  <a:pt x="726" y="18147"/>
                  <a:pt x="760" y="18196"/>
                  <a:pt x="803" y="18196"/>
                </a:cubicBezTo>
                <a:cubicBezTo>
                  <a:pt x="838" y="18196"/>
                  <a:pt x="879" y="18164"/>
                  <a:pt x="926" y="18050"/>
                </a:cubicBezTo>
                <a:cubicBezTo>
                  <a:pt x="952" y="18070"/>
                  <a:pt x="986" y="18079"/>
                  <a:pt x="1025" y="18079"/>
                </a:cubicBezTo>
                <a:cubicBezTo>
                  <a:pt x="1164" y="18079"/>
                  <a:pt x="1360" y="17973"/>
                  <a:pt x="1430" y="17925"/>
                </a:cubicBezTo>
                <a:cubicBezTo>
                  <a:pt x="1479" y="17849"/>
                  <a:pt x="1524" y="17821"/>
                  <a:pt x="1565" y="17821"/>
                </a:cubicBezTo>
                <a:cubicBezTo>
                  <a:pt x="1683" y="17821"/>
                  <a:pt x="1776" y="18048"/>
                  <a:pt x="1878" y="18048"/>
                </a:cubicBezTo>
                <a:cubicBezTo>
                  <a:pt x="1893" y="18048"/>
                  <a:pt x="1908" y="18044"/>
                  <a:pt x="1924" y="18032"/>
                </a:cubicBezTo>
                <a:cubicBezTo>
                  <a:pt x="1936" y="18028"/>
                  <a:pt x="1949" y="18026"/>
                  <a:pt x="1962" y="18026"/>
                </a:cubicBezTo>
                <a:cubicBezTo>
                  <a:pt x="2096" y="18026"/>
                  <a:pt x="2248" y="18226"/>
                  <a:pt x="2405" y="18247"/>
                </a:cubicBezTo>
                <a:cubicBezTo>
                  <a:pt x="2434" y="18415"/>
                  <a:pt x="2496" y="18463"/>
                  <a:pt x="2570" y="18463"/>
                </a:cubicBezTo>
                <a:cubicBezTo>
                  <a:pt x="2669" y="18463"/>
                  <a:pt x="2790" y="18376"/>
                  <a:pt x="2884" y="18376"/>
                </a:cubicBezTo>
                <a:cubicBezTo>
                  <a:pt x="2895" y="18376"/>
                  <a:pt x="2906" y="18377"/>
                  <a:pt x="2916" y="18380"/>
                </a:cubicBezTo>
                <a:cubicBezTo>
                  <a:pt x="2963" y="18445"/>
                  <a:pt x="3007" y="18467"/>
                  <a:pt x="3049" y="18467"/>
                </a:cubicBezTo>
                <a:cubicBezTo>
                  <a:pt x="3150" y="18467"/>
                  <a:pt x="3243" y="18340"/>
                  <a:pt x="3338" y="18340"/>
                </a:cubicBezTo>
                <a:cubicBezTo>
                  <a:pt x="3380" y="18340"/>
                  <a:pt x="3422" y="18364"/>
                  <a:pt x="3466" y="18434"/>
                </a:cubicBezTo>
                <a:cubicBezTo>
                  <a:pt x="3487" y="18420"/>
                  <a:pt x="3509" y="18413"/>
                  <a:pt x="3532" y="18413"/>
                </a:cubicBezTo>
                <a:cubicBezTo>
                  <a:pt x="3670" y="18413"/>
                  <a:pt x="3828" y="18645"/>
                  <a:pt x="3937" y="18645"/>
                </a:cubicBezTo>
                <a:cubicBezTo>
                  <a:pt x="3957" y="18645"/>
                  <a:pt x="3975" y="18638"/>
                  <a:pt x="3991" y="18621"/>
                </a:cubicBezTo>
                <a:cubicBezTo>
                  <a:pt x="4198" y="18705"/>
                  <a:pt x="4387" y="18830"/>
                  <a:pt x="4546" y="18989"/>
                </a:cubicBezTo>
                <a:cubicBezTo>
                  <a:pt x="4781" y="19240"/>
                  <a:pt x="4886" y="19137"/>
                  <a:pt x="5106" y="19362"/>
                </a:cubicBezTo>
                <a:cubicBezTo>
                  <a:pt x="5245" y="19525"/>
                  <a:pt x="5421" y="19713"/>
                  <a:pt x="5573" y="19713"/>
                </a:cubicBezTo>
                <a:cubicBezTo>
                  <a:pt x="5617" y="19713"/>
                  <a:pt x="5659" y="19698"/>
                  <a:pt x="5697" y="19662"/>
                </a:cubicBezTo>
                <a:cubicBezTo>
                  <a:pt x="5710" y="19665"/>
                  <a:pt x="5724" y="19667"/>
                  <a:pt x="5738" y="19667"/>
                </a:cubicBezTo>
                <a:cubicBezTo>
                  <a:pt x="5827" y="19667"/>
                  <a:pt x="5946" y="19612"/>
                  <a:pt x="6067" y="19612"/>
                </a:cubicBezTo>
                <a:cubicBezTo>
                  <a:pt x="6173" y="19612"/>
                  <a:pt x="6280" y="19654"/>
                  <a:pt x="6370" y="19810"/>
                </a:cubicBezTo>
                <a:cubicBezTo>
                  <a:pt x="6443" y="19713"/>
                  <a:pt x="6505" y="19682"/>
                  <a:pt x="6560" y="19682"/>
                </a:cubicBezTo>
                <a:cubicBezTo>
                  <a:pt x="6657" y="19682"/>
                  <a:pt x="6734" y="19779"/>
                  <a:pt x="6825" y="19779"/>
                </a:cubicBezTo>
                <a:cubicBezTo>
                  <a:pt x="6854" y="19779"/>
                  <a:pt x="6886" y="19769"/>
                  <a:pt x="6919" y="19741"/>
                </a:cubicBezTo>
                <a:cubicBezTo>
                  <a:pt x="6932" y="19758"/>
                  <a:pt x="6947" y="19766"/>
                  <a:pt x="6962" y="19766"/>
                </a:cubicBezTo>
                <a:cubicBezTo>
                  <a:pt x="7047" y="19766"/>
                  <a:pt x="7172" y="19549"/>
                  <a:pt x="7322" y="19549"/>
                </a:cubicBezTo>
                <a:cubicBezTo>
                  <a:pt x="7371" y="19549"/>
                  <a:pt x="7422" y="19571"/>
                  <a:pt x="7475" y="19631"/>
                </a:cubicBezTo>
                <a:cubicBezTo>
                  <a:pt x="7502" y="19593"/>
                  <a:pt x="7532" y="19580"/>
                  <a:pt x="7564" y="19580"/>
                </a:cubicBezTo>
                <a:cubicBezTo>
                  <a:pt x="7641" y="19580"/>
                  <a:pt x="7726" y="19656"/>
                  <a:pt x="7795" y="19656"/>
                </a:cubicBezTo>
                <a:cubicBezTo>
                  <a:pt x="7821" y="19656"/>
                  <a:pt x="7846" y="19645"/>
                  <a:pt x="7866" y="19613"/>
                </a:cubicBezTo>
                <a:cubicBezTo>
                  <a:pt x="7875" y="19610"/>
                  <a:pt x="7884" y="19609"/>
                  <a:pt x="7894" y="19609"/>
                </a:cubicBezTo>
                <a:cubicBezTo>
                  <a:pt x="7975" y="19609"/>
                  <a:pt x="8080" y="19700"/>
                  <a:pt x="8159" y="19700"/>
                </a:cubicBezTo>
                <a:cubicBezTo>
                  <a:pt x="8205" y="19700"/>
                  <a:pt x="8241" y="19669"/>
                  <a:pt x="8260" y="19572"/>
                </a:cubicBezTo>
                <a:cubicBezTo>
                  <a:pt x="8286" y="19642"/>
                  <a:pt x="8320" y="19674"/>
                  <a:pt x="8357" y="19674"/>
                </a:cubicBezTo>
                <a:cubicBezTo>
                  <a:pt x="8420" y="19674"/>
                  <a:pt x="8493" y="19588"/>
                  <a:pt x="8562" y="19454"/>
                </a:cubicBezTo>
                <a:cubicBezTo>
                  <a:pt x="8564" y="19454"/>
                  <a:pt x="8566" y="19454"/>
                  <a:pt x="8567" y="19454"/>
                </a:cubicBezTo>
                <a:cubicBezTo>
                  <a:pt x="8642" y="19454"/>
                  <a:pt x="8679" y="19569"/>
                  <a:pt x="8726" y="19569"/>
                </a:cubicBezTo>
                <a:cubicBezTo>
                  <a:pt x="8759" y="19569"/>
                  <a:pt x="8798" y="19511"/>
                  <a:pt x="8858" y="19311"/>
                </a:cubicBezTo>
                <a:cubicBezTo>
                  <a:pt x="8927" y="19391"/>
                  <a:pt x="8976" y="19420"/>
                  <a:pt x="9018" y="19420"/>
                </a:cubicBezTo>
                <a:cubicBezTo>
                  <a:pt x="9106" y="19420"/>
                  <a:pt x="9161" y="19296"/>
                  <a:pt x="9278" y="19247"/>
                </a:cubicBezTo>
                <a:cubicBezTo>
                  <a:pt x="9320" y="19335"/>
                  <a:pt x="9373" y="19362"/>
                  <a:pt x="9427" y="19362"/>
                </a:cubicBezTo>
                <a:cubicBezTo>
                  <a:pt x="9514" y="19362"/>
                  <a:pt x="9605" y="19289"/>
                  <a:pt x="9658" y="19289"/>
                </a:cubicBezTo>
                <a:cubicBezTo>
                  <a:pt x="9669" y="19289"/>
                  <a:pt x="9677" y="19292"/>
                  <a:pt x="9685" y="19298"/>
                </a:cubicBezTo>
                <a:cubicBezTo>
                  <a:pt x="9810" y="19308"/>
                  <a:pt x="9885" y="19567"/>
                  <a:pt x="10007" y="19567"/>
                </a:cubicBezTo>
                <a:cubicBezTo>
                  <a:pt x="10044" y="19567"/>
                  <a:pt x="10086" y="19542"/>
                  <a:pt x="10135" y="19477"/>
                </a:cubicBezTo>
                <a:cubicBezTo>
                  <a:pt x="10161" y="19386"/>
                  <a:pt x="10191" y="19351"/>
                  <a:pt x="10222" y="19351"/>
                </a:cubicBezTo>
                <a:cubicBezTo>
                  <a:pt x="10317" y="19351"/>
                  <a:pt x="10429" y="19666"/>
                  <a:pt x="10515" y="19666"/>
                </a:cubicBezTo>
                <a:cubicBezTo>
                  <a:pt x="10525" y="19666"/>
                  <a:pt x="10535" y="19661"/>
                  <a:pt x="10544" y="19651"/>
                </a:cubicBezTo>
                <a:cubicBezTo>
                  <a:pt x="10627" y="19714"/>
                  <a:pt x="10704" y="19854"/>
                  <a:pt x="10810" y="19854"/>
                </a:cubicBezTo>
                <a:cubicBezTo>
                  <a:pt x="10877" y="19854"/>
                  <a:pt x="10956" y="19797"/>
                  <a:pt x="11056" y="19628"/>
                </a:cubicBezTo>
                <a:cubicBezTo>
                  <a:pt x="11103" y="19601"/>
                  <a:pt x="11147" y="19593"/>
                  <a:pt x="11190" y="19593"/>
                </a:cubicBezTo>
                <a:cubicBezTo>
                  <a:pt x="11264" y="19593"/>
                  <a:pt x="11332" y="19619"/>
                  <a:pt x="11397" y="19619"/>
                </a:cubicBezTo>
                <a:cubicBezTo>
                  <a:pt x="11461" y="19619"/>
                  <a:pt x="11521" y="19594"/>
                  <a:pt x="11580" y="19498"/>
                </a:cubicBezTo>
                <a:cubicBezTo>
                  <a:pt x="11589" y="19500"/>
                  <a:pt x="11599" y="19501"/>
                  <a:pt x="11609" y="19501"/>
                </a:cubicBezTo>
                <a:cubicBezTo>
                  <a:pt x="11735" y="19501"/>
                  <a:pt x="11900" y="19339"/>
                  <a:pt x="12018" y="19339"/>
                </a:cubicBezTo>
                <a:cubicBezTo>
                  <a:pt x="12049" y="19339"/>
                  <a:pt x="12076" y="19350"/>
                  <a:pt x="12099" y="19378"/>
                </a:cubicBezTo>
                <a:cubicBezTo>
                  <a:pt x="12120" y="19406"/>
                  <a:pt x="12148" y="19429"/>
                  <a:pt x="12179" y="19447"/>
                </a:cubicBezTo>
                <a:cubicBezTo>
                  <a:pt x="12208" y="19466"/>
                  <a:pt x="12236" y="19475"/>
                  <a:pt x="12264" y="19475"/>
                </a:cubicBezTo>
                <a:cubicBezTo>
                  <a:pt x="12343" y="19475"/>
                  <a:pt x="12421" y="19403"/>
                  <a:pt x="12519" y="19293"/>
                </a:cubicBezTo>
                <a:cubicBezTo>
                  <a:pt x="12547" y="19268"/>
                  <a:pt x="12575" y="19237"/>
                  <a:pt x="12606" y="19204"/>
                </a:cubicBezTo>
                <a:cubicBezTo>
                  <a:pt x="12619" y="19234"/>
                  <a:pt x="12634" y="19263"/>
                  <a:pt x="12652" y="19291"/>
                </a:cubicBezTo>
                <a:cubicBezTo>
                  <a:pt x="12680" y="19329"/>
                  <a:pt x="12712" y="19346"/>
                  <a:pt x="12743" y="19346"/>
                </a:cubicBezTo>
                <a:cubicBezTo>
                  <a:pt x="12792" y="19346"/>
                  <a:pt x="12841" y="19304"/>
                  <a:pt x="12877" y="19242"/>
                </a:cubicBezTo>
                <a:cubicBezTo>
                  <a:pt x="12926" y="19170"/>
                  <a:pt x="12949" y="19086"/>
                  <a:pt x="12949" y="18999"/>
                </a:cubicBezTo>
                <a:cubicBezTo>
                  <a:pt x="12949" y="18995"/>
                  <a:pt x="13112" y="18679"/>
                  <a:pt x="13209" y="18679"/>
                </a:cubicBezTo>
                <a:cubicBezTo>
                  <a:pt x="13237" y="18679"/>
                  <a:pt x="13259" y="18706"/>
                  <a:pt x="13271" y="18774"/>
                </a:cubicBezTo>
                <a:cubicBezTo>
                  <a:pt x="13328" y="18624"/>
                  <a:pt x="13399" y="18314"/>
                  <a:pt x="13482" y="18314"/>
                </a:cubicBezTo>
                <a:cubicBezTo>
                  <a:pt x="13518" y="18314"/>
                  <a:pt x="13556" y="18372"/>
                  <a:pt x="13596" y="18526"/>
                </a:cubicBezTo>
                <a:cubicBezTo>
                  <a:pt x="13744" y="18522"/>
                  <a:pt x="13818" y="18227"/>
                  <a:pt x="13878" y="18227"/>
                </a:cubicBezTo>
                <a:cubicBezTo>
                  <a:pt x="13894" y="18227"/>
                  <a:pt x="13909" y="18246"/>
                  <a:pt x="13923" y="18296"/>
                </a:cubicBezTo>
                <a:cubicBezTo>
                  <a:pt x="14011" y="18369"/>
                  <a:pt x="14077" y="18399"/>
                  <a:pt x="14135" y="18399"/>
                </a:cubicBezTo>
                <a:cubicBezTo>
                  <a:pt x="14253" y="18399"/>
                  <a:pt x="14342" y="18278"/>
                  <a:pt x="14519" y="18140"/>
                </a:cubicBezTo>
                <a:cubicBezTo>
                  <a:pt x="14633" y="18011"/>
                  <a:pt x="14722" y="17947"/>
                  <a:pt x="14814" y="17947"/>
                </a:cubicBezTo>
                <a:cubicBezTo>
                  <a:pt x="14902" y="17947"/>
                  <a:pt x="14993" y="18006"/>
                  <a:pt x="15110" y="18122"/>
                </a:cubicBezTo>
                <a:cubicBezTo>
                  <a:pt x="15223" y="18408"/>
                  <a:pt x="15295" y="18508"/>
                  <a:pt x="15366" y="18508"/>
                </a:cubicBezTo>
                <a:cubicBezTo>
                  <a:pt x="15458" y="18508"/>
                  <a:pt x="15549" y="18344"/>
                  <a:pt x="15727" y="18196"/>
                </a:cubicBezTo>
                <a:cubicBezTo>
                  <a:pt x="15805" y="18308"/>
                  <a:pt x="15889" y="18325"/>
                  <a:pt x="15972" y="18325"/>
                </a:cubicBezTo>
                <a:cubicBezTo>
                  <a:pt x="16007" y="18325"/>
                  <a:pt x="16043" y="18321"/>
                  <a:pt x="16078" y="18321"/>
                </a:cubicBezTo>
                <a:cubicBezTo>
                  <a:pt x="16153" y="18321"/>
                  <a:pt x="16225" y="18336"/>
                  <a:pt x="16289" y="18426"/>
                </a:cubicBezTo>
                <a:cubicBezTo>
                  <a:pt x="16296" y="18418"/>
                  <a:pt x="16303" y="18415"/>
                  <a:pt x="16311" y="18415"/>
                </a:cubicBezTo>
                <a:cubicBezTo>
                  <a:pt x="16398" y="18415"/>
                  <a:pt x="16561" y="18840"/>
                  <a:pt x="16678" y="18840"/>
                </a:cubicBezTo>
                <a:cubicBezTo>
                  <a:pt x="16705" y="18840"/>
                  <a:pt x="16729" y="18817"/>
                  <a:pt x="16750" y="18761"/>
                </a:cubicBezTo>
                <a:cubicBezTo>
                  <a:pt x="16751" y="18760"/>
                  <a:pt x="16753" y="18760"/>
                  <a:pt x="16754" y="18760"/>
                </a:cubicBezTo>
                <a:cubicBezTo>
                  <a:pt x="16797" y="18760"/>
                  <a:pt x="16943" y="19029"/>
                  <a:pt x="17180" y="19147"/>
                </a:cubicBezTo>
                <a:cubicBezTo>
                  <a:pt x="17237" y="18941"/>
                  <a:pt x="17285" y="18848"/>
                  <a:pt x="17334" y="18848"/>
                </a:cubicBezTo>
                <a:cubicBezTo>
                  <a:pt x="17350" y="18848"/>
                  <a:pt x="17365" y="18858"/>
                  <a:pt x="17382" y="18876"/>
                </a:cubicBezTo>
                <a:cubicBezTo>
                  <a:pt x="17446" y="18956"/>
                  <a:pt x="17515" y="19181"/>
                  <a:pt x="17617" y="19508"/>
                </a:cubicBezTo>
                <a:cubicBezTo>
                  <a:pt x="17706" y="19534"/>
                  <a:pt x="17783" y="19641"/>
                  <a:pt x="17857" y="19751"/>
                </a:cubicBezTo>
                <a:cubicBezTo>
                  <a:pt x="17889" y="19693"/>
                  <a:pt x="17915" y="19669"/>
                  <a:pt x="17946" y="19669"/>
                </a:cubicBezTo>
                <a:cubicBezTo>
                  <a:pt x="17986" y="19669"/>
                  <a:pt x="18034" y="19712"/>
                  <a:pt x="18113" y="19777"/>
                </a:cubicBezTo>
                <a:cubicBezTo>
                  <a:pt x="18118" y="19766"/>
                  <a:pt x="18125" y="19762"/>
                  <a:pt x="18132" y="19762"/>
                </a:cubicBezTo>
                <a:cubicBezTo>
                  <a:pt x="18179" y="19762"/>
                  <a:pt x="18263" y="19971"/>
                  <a:pt x="18321" y="19971"/>
                </a:cubicBezTo>
                <a:cubicBezTo>
                  <a:pt x="18322" y="19971"/>
                  <a:pt x="18322" y="19971"/>
                  <a:pt x="18323" y="19971"/>
                </a:cubicBezTo>
                <a:cubicBezTo>
                  <a:pt x="18337" y="19980"/>
                  <a:pt x="18350" y="19983"/>
                  <a:pt x="18363" y="19983"/>
                </a:cubicBezTo>
                <a:cubicBezTo>
                  <a:pt x="18424" y="19983"/>
                  <a:pt x="18467" y="19897"/>
                  <a:pt x="18501" y="19897"/>
                </a:cubicBezTo>
                <a:cubicBezTo>
                  <a:pt x="18512" y="19897"/>
                  <a:pt x="18521" y="19905"/>
                  <a:pt x="18530" y="19928"/>
                </a:cubicBezTo>
                <a:cubicBezTo>
                  <a:pt x="18533" y="19926"/>
                  <a:pt x="18536" y="19925"/>
                  <a:pt x="18539" y="19925"/>
                </a:cubicBezTo>
                <a:cubicBezTo>
                  <a:pt x="18582" y="19925"/>
                  <a:pt x="18597" y="20144"/>
                  <a:pt x="18640" y="20144"/>
                </a:cubicBezTo>
                <a:cubicBezTo>
                  <a:pt x="18659" y="20144"/>
                  <a:pt x="18682" y="20106"/>
                  <a:pt x="18714" y="19999"/>
                </a:cubicBezTo>
                <a:cubicBezTo>
                  <a:pt x="18731" y="20020"/>
                  <a:pt x="18754" y="20026"/>
                  <a:pt x="18779" y="20026"/>
                </a:cubicBezTo>
                <a:cubicBezTo>
                  <a:pt x="18814" y="20026"/>
                  <a:pt x="18853" y="20016"/>
                  <a:pt x="18888" y="20016"/>
                </a:cubicBezTo>
                <a:cubicBezTo>
                  <a:pt x="18917" y="20016"/>
                  <a:pt x="18944" y="20023"/>
                  <a:pt x="18962" y="20050"/>
                </a:cubicBezTo>
                <a:cubicBezTo>
                  <a:pt x="18994" y="19989"/>
                  <a:pt x="19027" y="19971"/>
                  <a:pt x="19062" y="19971"/>
                </a:cubicBezTo>
                <a:cubicBezTo>
                  <a:pt x="19110" y="19971"/>
                  <a:pt x="19161" y="20006"/>
                  <a:pt x="19210" y="20006"/>
                </a:cubicBezTo>
                <a:cubicBezTo>
                  <a:pt x="19221" y="20006"/>
                  <a:pt x="19233" y="20004"/>
                  <a:pt x="19244" y="19999"/>
                </a:cubicBezTo>
                <a:cubicBezTo>
                  <a:pt x="19263" y="20007"/>
                  <a:pt x="19282" y="20010"/>
                  <a:pt x="19300" y="20010"/>
                </a:cubicBezTo>
                <a:cubicBezTo>
                  <a:pt x="19352" y="20010"/>
                  <a:pt x="19401" y="19986"/>
                  <a:pt x="19442" y="19986"/>
                </a:cubicBezTo>
                <a:cubicBezTo>
                  <a:pt x="19479" y="19986"/>
                  <a:pt x="19510" y="20006"/>
                  <a:pt x="19533" y="20081"/>
                </a:cubicBezTo>
                <a:cubicBezTo>
                  <a:pt x="19540" y="20043"/>
                  <a:pt x="19550" y="20030"/>
                  <a:pt x="19564" y="20030"/>
                </a:cubicBezTo>
                <a:cubicBezTo>
                  <a:pt x="19592" y="20030"/>
                  <a:pt x="19635" y="20078"/>
                  <a:pt x="19694" y="20078"/>
                </a:cubicBezTo>
                <a:cubicBezTo>
                  <a:pt x="19719" y="20078"/>
                  <a:pt x="19747" y="20069"/>
                  <a:pt x="19778" y="20045"/>
                </a:cubicBezTo>
                <a:cubicBezTo>
                  <a:pt x="19794" y="20054"/>
                  <a:pt x="19809" y="20057"/>
                  <a:pt x="19823" y="20057"/>
                </a:cubicBezTo>
                <a:cubicBezTo>
                  <a:pt x="19855" y="20057"/>
                  <a:pt x="19887" y="20043"/>
                  <a:pt x="19921" y="20043"/>
                </a:cubicBezTo>
                <a:cubicBezTo>
                  <a:pt x="19967" y="20043"/>
                  <a:pt x="20018" y="20067"/>
                  <a:pt x="20083" y="20181"/>
                </a:cubicBezTo>
                <a:cubicBezTo>
                  <a:pt x="20175" y="20423"/>
                  <a:pt x="20217" y="20487"/>
                  <a:pt x="20263" y="20487"/>
                </a:cubicBezTo>
                <a:cubicBezTo>
                  <a:pt x="20292" y="20487"/>
                  <a:pt x="20322" y="20463"/>
                  <a:pt x="20367" y="20442"/>
                </a:cubicBezTo>
                <a:cubicBezTo>
                  <a:pt x="20393" y="20475"/>
                  <a:pt x="20418" y="20487"/>
                  <a:pt x="20442" y="20487"/>
                </a:cubicBezTo>
                <a:cubicBezTo>
                  <a:pt x="20467" y="20487"/>
                  <a:pt x="20490" y="20474"/>
                  <a:pt x="20513" y="20462"/>
                </a:cubicBezTo>
                <a:lnTo>
                  <a:pt x="20513" y="4419"/>
                </a:lnTo>
                <a:cubicBezTo>
                  <a:pt x="20510" y="3559"/>
                  <a:pt x="20510" y="2781"/>
                  <a:pt x="20497" y="2134"/>
                </a:cubicBezTo>
                <a:cubicBezTo>
                  <a:pt x="20469" y="830"/>
                  <a:pt x="20428" y="27"/>
                  <a:pt x="20428" y="27"/>
                </a:cubicBezTo>
                <a:cubicBezTo>
                  <a:pt x="16740" y="111"/>
                  <a:pt x="13050" y="260"/>
                  <a:pt x="9385" y="260"/>
                </a:cubicBezTo>
                <a:cubicBezTo>
                  <a:pt x="6954" y="260"/>
                  <a:pt x="4533" y="195"/>
                  <a:pt x="2131" y="1"/>
                </a:cubicBezTo>
                <a:close/>
              </a:path>
            </a:pathLst>
          </a:custGeom>
          <a:solidFill>
            <a:srgbClr val="85E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53"/>
          <p:cNvSpPr/>
          <p:nvPr/>
        </p:nvSpPr>
        <p:spPr>
          <a:xfrm>
            <a:off x="674688" y="2800375"/>
            <a:ext cx="821938" cy="763595"/>
          </a:xfrm>
          <a:custGeom>
            <a:avLst/>
            <a:gdLst/>
            <a:ahLst/>
            <a:cxnLst/>
            <a:rect l="l" t="t" r="r" b="b"/>
            <a:pathLst>
              <a:path w="14536" h="13503" extrusionOk="0">
                <a:moveTo>
                  <a:pt x="11607" y="0"/>
                </a:moveTo>
                <a:cubicBezTo>
                  <a:pt x="11604" y="0"/>
                  <a:pt x="11603" y="1"/>
                  <a:pt x="11601" y="2"/>
                </a:cubicBezTo>
                <a:cubicBezTo>
                  <a:pt x="11386" y="189"/>
                  <a:pt x="11172" y="380"/>
                  <a:pt x="10964" y="572"/>
                </a:cubicBezTo>
                <a:cubicBezTo>
                  <a:pt x="10478" y="1028"/>
                  <a:pt x="10033" y="1524"/>
                  <a:pt x="9550" y="1979"/>
                </a:cubicBezTo>
                <a:cubicBezTo>
                  <a:pt x="9158" y="2358"/>
                  <a:pt x="8770" y="2739"/>
                  <a:pt x="8360" y="3095"/>
                </a:cubicBezTo>
                <a:cubicBezTo>
                  <a:pt x="7964" y="3442"/>
                  <a:pt x="7532" y="3747"/>
                  <a:pt x="7127" y="4095"/>
                </a:cubicBezTo>
                <a:cubicBezTo>
                  <a:pt x="6286" y="4811"/>
                  <a:pt x="5454" y="5545"/>
                  <a:pt x="4649" y="6310"/>
                </a:cubicBezTo>
                <a:cubicBezTo>
                  <a:pt x="4286" y="6653"/>
                  <a:pt x="3961" y="7026"/>
                  <a:pt x="3585" y="7361"/>
                </a:cubicBezTo>
                <a:cubicBezTo>
                  <a:pt x="3160" y="7735"/>
                  <a:pt x="2733" y="8103"/>
                  <a:pt x="2277" y="8443"/>
                </a:cubicBezTo>
                <a:cubicBezTo>
                  <a:pt x="1513" y="9011"/>
                  <a:pt x="735" y="9587"/>
                  <a:pt x="1" y="10198"/>
                </a:cubicBezTo>
                <a:cubicBezTo>
                  <a:pt x="62" y="10272"/>
                  <a:pt x="47" y="10421"/>
                  <a:pt x="113" y="10492"/>
                </a:cubicBezTo>
                <a:cubicBezTo>
                  <a:pt x="177" y="10566"/>
                  <a:pt x="410" y="10497"/>
                  <a:pt x="477" y="10571"/>
                </a:cubicBezTo>
                <a:cubicBezTo>
                  <a:pt x="541" y="10646"/>
                  <a:pt x="548" y="10776"/>
                  <a:pt x="612" y="10850"/>
                </a:cubicBezTo>
                <a:cubicBezTo>
                  <a:pt x="651" y="10889"/>
                  <a:pt x="635" y="10981"/>
                  <a:pt x="633" y="11058"/>
                </a:cubicBezTo>
                <a:cubicBezTo>
                  <a:pt x="630" y="11119"/>
                  <a:pt x="633" y="11175"/>
                  <a:pt x="656" y="11206"/>
                </a:cubicBezTo>
                <a:cubicBezTo>
                  <a:pt x="667" y="11221"/>
                  <a:pt x="687" y="11226"/>
                  <a:pt x="713" y="11226"/>
                </a:cubicBezTo>
                <a:cubicBezTo>
                  <a:pt x="741" y="11226"/>
                  <a:pt x="775" y="11220"/>
                  <a:pt x="812" y="11214"/>
                </a:cubicBezTo>
                <a:cubicBezTo>
                  <a:pt x="901" y="11195"/>
                  <a:pt x="1006" y="11163"/>
                  <a:pt x="1075" y="11163"/>
                </a:cubicBezTo>
                <a:cubicBezTo>
                  <a:pt x="1103" y="11163"/>
                  <a:pt x="1125" y="11169"/>
                  <a:pt x="1137" y="11183"/>
                </a:cubicBezTo>
                <a:cubicBezTo>
                  <a:pt x="1144" y="11193"/>
                  <a:pt x="1152" y="11203"/>
                  <a:pt x="1157" y="11214"/>
                </a:cubicBezTo>
                <a:cubicBezTo>
                  <a:pt x="1178" y="11260"/>
                  <a:pt x="1195" y="11306"/>
                  <a:pt x="1206" y="11354"/>
                </a:cubicBezTo>
                <a:cubicBezTo>
                  <a:pt x="1216" y="11395"/>
                  <a:pt x="1234" y="11436"/>
                  <a:pt x="1262" y="11472"/>
                </a:cubicBezTo>
                <a:cubicBezTo>
                  <a:pt x="1326" y="11549"/>
                  <a:pt x="1152" y="11827"/>
                  <a:pt x="1211" y="11902"/>
                </a:cubicBezTo>
                <a:cubicBezTo>
                  <a:pt x="1272" y="11976"/>
                  <a:pt x="1444" y="11945"/>
                  <a:pt x="1500" y="12017"/>
                </a:cubicBezTo>
                <a:cubicBezTo>
                  <a:pt x="1556" y="12091"/>
                  <a:pt x="1505" y="12244"/>
                  <a:pt x="1559" y="12319"/>
                </a:cubicBezTo>
                <a:cubicBezTo>
                  <a:pt x="1612" y="12390"/>
                  <a:pt x="1753" y="12395"/>
                  <a:pt x="1807" y="12470"/>
                </a:cubicBezTo>
                <a:cubicBezTo>
                  <a:pt x="1863" y="12544"/>
                  <a:pt x="1884" y="12638"/>
                  <a:pt x="1937" y="12713"/>
                </a:cubicBezTo>
                <a:cubicBezTo>
                  <a:pt x="1994" y="12787"/>
                  <a:pt x="2104" y="12823"/>
                  <a:pt x="2155" y="12897"/>
                </a:cubicBezTo>
                <a:cubicBezTo>
                  <a:pt x="2208" y="12968"/>
                  <a:pt x="2434" y="12909"/>
                  <a:pt x="2490" y="12981"/>
                </a:cubicBezTo>
                <a:cubicBezTo>
                  <a:pt x="2546" y="13055"/>
                  <a:pt x="2329" y="13342"/>
                  <a:pt x="2385" y="13413"/>
                </a:cubicBezTo>
                <a:cubicBezTo>
                  <a:pt x="2439" y="13482"/>
                  <a:pt x="2651" y="13434"/>
                  <a:pt x="2707" y="13503"/>
                </a:cubicBezTo>
                <a:cubicBezTo>
                  <a:pt x="3454" y="12848"/>
                  <a:pt x="4237" y="12244"/>
                  <a:pt x="5017" y="11628"/>
                </a:cubicBezTo>
                <a:cubicBezTo>
                  <a:pt x="6803" y="10224"/>
                  <a:pt x="8309" y="8517"/>
                  <a:pt x="9969" y="6975"/>
                </a:cubicBezTo>
                <a:cubicBezTo>
                  <a:pt x="10345" y="6627"/>
                  <a:pt x="10732" y="6274"/>
                  <a:pt x="11141" y="5967"/>
                </a:cubicBezTo>
                <a:cubicBezTo>
                  <a:pt x="11542" y="5663"/>
                  <a:pt x="11977" y="5407"/>
                  <a:pt x="12364" y="5080"/>
                </a:cubicBezTo>
                <a:cubicBezTo>
                  <a:pt x="13093" y="4463"/>
                  <a:pt x="13819" y="3852"/>
                  <a:pt x="14535" y="3217"/>
                </a:cubicBezTo>
                <a:cubicBezTo>
                  <a:pt x="14497" y="3169"/>
                  <a:pt x="14441" y="3125"/>
                  <a:pt x="14402" y="3079"/>
                </a:cubicBezTo>
                <a:cubicBezTo>
                  <a:pt x="14366" y="3031"/>
                  <a:pt x="14387" y="2926"/>
                  <a:pt x="14351" y="2877"/>
                </a:cubicBezTo>
                <a:cubicBezTo>
                  <a:pt x="14337" y="2858"/>
                  <a:pt x="14299" y="2856"/>
                  <a:pt x="14257" y="2856"/>
                </a:cubicBezTo>
                <a:cubicBezTo>
                  <a:pt x="14240" y="2856"/>
                  <a:pt x="14222" y="2856"/>
                  <a:pt x="14205" y="2856"/>
                </a:cubicBezTo>
                <a:cubicBezTo>
                  <a:pt x="14159" y="2856"/>
                  <a:pt x="14117" y="2853"/>
                  <a:pt x="14100" y="2831"/>
                </a:cubicBezTo>
                <a:cubicBezTo>
                  <a:pt x="14065" y="2777"/>
                  <a:pt x="14167" y="2614"/>
                  <a:pt x="14129" y="2565"/>
                </a:cubicBezTo>
                <a:cubicBezTo>
                  <a:pt x="14088" y="2516"/>
                  <a:pt x="14072" y="2447"/>
                  <a:pt x="14034" y="2396"/>
                </a:cubicBezTo>
                <a:cubicBezTo>
                  <a:pt x="13993" y="2348"/>
                  <a:pt x="13891" y="2348"/>
                  <a:pt x="13850" y="2299"/>
                </a:cubicBezTo>
                <a:cubicBezTo>
                  <a:pt x="13811" y="2248"/>
                  <a:pt x="13699" y="2261"/>
                  <a:pt x="13658" y="2209"/>
                </a:cubicBezTo>
                <a:cubicBezTo>
                  <a:pt x="13620" y="2161"/>
                  <a:pt x="13602" y="2099"/>
                  <a:pt x="13556" y="2053"/>
                </a:cubicBezTo>
                <a:cubicBezTo>
                  <a:pt x="13512" y="2005"/>
                  <a:pt x="13489" y="1938"/>
                  <a:pt x="13448" y="1892"/>
                </a:cubicBezTo>
                <a:cubicBezTo>
                  <a:pt x="13405" y="1846"/>
                  <a:pt x="13292" y="1862"/>
                  <a:pt x="13246" y="1816"/>
                </a:cubicBezTo>
                <a:cubicBezTo>
                  <a:pt x="13200" y="1767"/>
                  <a:pt x="13197" y="1675"/>
                  <a:pt x="13151" y="1631"/>
                </a:cubicBezTo>
                <a:cubicBezTo>
                  <a:pt x="13105" y="1588"/>
                  <a:pt x="13026" y="1575"/>
                  <a:pt x="12980" y="1526"/>
                </a:cubicBezTo>
                <a:cubicBezTo>
                  <a:pt x="12934" y="1480"/>
                  <a:pt x="12852" y="1470"/>
                  <a:pt x="12804" y="1427"/>
                </a:cubicBezTo>
                <a:cubicBezTo>
                  <a:pt x="12758" y="1383"/>
                  <a:pt x="12676" y="1370"/>
                  <a:pt x="12627" y="1327"/>
                </a:cubicBezTo>
                <a:cubicBezTo>
                  <a:pt x="12578" y="1283"/>
                  <a:pt x="12747" y="1020"/>
                  <a:pt x="12704" y="971"/>
                </a:cubicBezTo>
                <a:cubicBezTo>
                  <a:pt x="12658" y="923"/>
                  <a:pt x="12578" y="910"/>
                  <a:pt x="12532" y="864"/>
                </a:cubicBezTo>
                <a:cubicBezTo>
                  <a:pt x="12522" y="853"/>
                  <a:pt x="12506" y="849"/>
                  <a:pt x="12485" y="849"/>
                </a:cubicBezTo>
                <a:cubicBezTo>
                  <a:pt x="12432" y="849"/>
                  <a:pt x="12353" y="876"/>
                  <a:pt x="12301" y="876"/>
                </a:cubicBezTo>
                <a:cubicBezTo>
                  <a:pt x="12283" y="876"/>
                  <a:pt x="12268" y="873"/>
                  <a:pt x="12259" y="864"/>
                </a:cubicBezTo>
                <a:cubicBezTo>
                  <a:pt x="12220" y="823"/>
                  <a:pt x="12167" y="803"/>
                  <a:pt x="12126" y="772"/>
                </a:cubicBezTo>
                <a:cubicBezTo>
                  <a:pt x="12113" y="767"/>
                  <a:pt x="12100" y="757"/>
                  <a:pt x="12092" y="746"/>
                </a:cubicBezTo>
                <a:cubicBezTo>
                  <a:pt x="12077" y="728"/>
                  <a:pt x="12064" y="713"/>
                  <a:pt x="12052" y="693"/>
                </a:cubicBezTo>
                <a:cubicBezTo>
                  <a:pt x="12031" y="654"/>
                  <a:pt x="12008" y="616"/>
                  <a:pt x="11980" y="580"/>
                </a:cubicBezTo>
                <a:cubicBezTo>
                  <a:pt x="11934" y="534"/>
                  <a:pt x="11988" y="391"/>
                  <a:pt x="11942" y="347"/>
                </a:cubicBezTo>
                <a:cubicBezTo>
                  <a:pt x="11924" y="324"/>
                  <a:pt x="11855" y="242"/>
                  <a:pt x="11780" y="161"/>
                </a:cubicBezTo>
                <a:cubicBezTo>
                  <a:pt x="11707" y="80"/>
                  <a:pt x="11632" y="0"/>
                  <a:pt x="116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53"/>
          <p:cNvSpPr/>
          <p:nvPr/>
        </p:nvSpPr>
        <p:spPr>
          <a:xfrm>
            <a:off x="1353774" y="3222344"/>
            <a:ext cx="16669" cy="15531"/>
          </a:xfrm>
          <a:custGeom>
            <a:avLst/>
            <a:gdLst/>
            <a:ahLst/>
            <a:cxnLst/>
            <a:rect l="l" t="t" r="r" b="b"/>
            <a:pathLst>
              <a:path w="205" h="191" extrusionOk="0">
                <a:moveTo>
                  <a:pt x="204" y="1"/>
                </a:moveTo>
                <a:lnTo>
                  <a:pt x="204" y="1"/>
                </a:lnTo>
                <a:cubicBezTo>
                  <a:pt x="148" y="31"/>
                  <a:pt x="1" y="145"/>
                  <a:pt x="113" y="184"/>
                </a:cubicBezTo>
                <a:lnTo>
                  <a:pt x="113" y="184"/>
                </a:lnTo>
                <a:cubicBezTo>
                  <a:pt x="128" y="156"/>
                  <a:pt x="194" y="39"/>
                  <a:pt x="204" y="1"/>
                </a:cubicBezTo>
                <a:close/>
                <a:moveTo>
                  <a:pt x="113" y="184"/>
                </a:moveTo>
                <a:cubicBezTo>
                  <a:pt x="111" y="188"/>
                  <a:pt x="110" y="190"/>
                  <a:pt x="111" y="190"/>
                </a:cubicBezTo>
                <a:cubicBezTo>
                  <a:pt x="111" y="190"/>
                  <a:pt x="112" y="188"/>
                  <a:pt x="115" y="185"/>
                </a:cubicBezTo>
                <a:cubicBezTo>
                  <a:pt x="114" y="185"/>
                  <a:pt x="114" y="184"/>
                  <a:pt x="113" y="184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53"/>
          <p:cNvSpPr/>
          <p:nvPr/>
        </p:nvSpPr>
        <p:spPr>
          <a:xfrm>
            <a:off x="1357839" y="3264952"/>
            <a:ext cx="1789" cy="4879"/>
          </a:xfrm>
          <a:custGeom>
            <a:avLst/>
            <a:gdLst/>
            <a:ahLst/>
            <a:cxnLst/>
            <a:rect l="l" t="t" r="r" b="b"/>
            <a:pathLst>
              <a:path w="22" h="60" extrusionOk="0">
                <a:moveTo>
                  <a:pt x="21" y="1"/>
                </a:moveTo>
                <a:cubicBezTo>
                  <a:pt x="19" y="1"/>
                  <a:pt x="0" y="60"/>
                  <a:pt x="5" y="60"/>
                </a:cubicBezTo>
                <a:cubicBezTo>
                  <a:pt x="6" y="60"/>
                  <a:pt x="6" y="60"/>
                  <a:pt x="6" y="60"/>
                </a:cubicBezTo>
                <a:cubicBezTo>
                  <a:pt x="18" y="15"/>
                  <a:pt x="22" y="1"/>
                  <a:pt x="21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53"/>
          <p:cNvSpPr txBox="1"/>
          <p:nvPr/>
        </p:nvSpPr>
        <p:spPr>
          <a:xfrm>
            <a:off x="911687" y="3172075"/>
            <a:ext cx="17793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D636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Notes</a:t>
            </a:r>
            <a:endParaRPr sz="1200" b="1">
              <a:solidFill>
                <a:srgbClr val="1D636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74" name="Google Shape;2074;p53"/>
          <p:cNvSpPr txBox="1"/>
          <p:nvPr/>
        </p:nvSpPr>
        <p:spPr>
          <a:xfrm>
            <a:off x="1128476" y="3560701"/>
            <a:ext cx="13323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5" name="Google Shape;2075;p53"/>
          <p:cNvSpPr txBox="1"/>
          <p:nvPr/>
        </p:nvSpPr>
        <p:spPr>
          <a:xfrm>
            <a:off x="6773700" y="1635550"/>
            <a:ext cx="13323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Venus is the second planet from the Sun. It’s terribly hot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6" name="Google Shape;2076;p53"/>
          <p:cNvSpPr txBox="1"/>
          <p:nvPr/>
        </p:nvSpPr>
        <p:spPr>
          <a:xfrm>
            <a:off x="4891900" y="3563978"/>
            <a:ext cx="13323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7" name="Google Shape;2077;p53"/>
          <p:cNvSpPr txBox="1"/>
          <p:nvPr/>
        </p:nvSpPr>
        <p:spPr>
          <a:xfrm>
            <a:off x="4891870" y="1635550"/>
            <a:ext cx="13323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Neptune is the eighth and most distant planet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2268937" y="1067075"/>
            <a:ext cx="1002000" cy="39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Tuesday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3348060" y="1067075"/>
            <a:ext cx="1002000" cy="39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Wednesday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4427184" y="1067075"/>
            <a:ext cx="1002000" cy="39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Thursday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5506308" y="1067075"/>
            <a:ext cx="1002000" cy="39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6585420" y="1067075"/>
            <a:ext cx="1002000" cy="3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7670452" y="1067075"/>
            <a:ext cx="1002000" cy="3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Sunday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460450" y="1101875"/>
            <a:ext cx="647400" cy="35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1184377" y="1530500"/>
            <a:ext cx="1005900" cy="2784300"/>
          </a:xfrm>
          <a:prstGeom prst="rect">
            <a:avLst/>
          </a:prstGeom>
          <a:solidFill>
            <a:srgbClr val="DA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2267173" y="1530500"/>
            <a:ext cx="1005900" cy="2784300"/>
          </a:xfrm>
          <a:prstGeom prst="rect">
            <a:avLst/>
          </a:prstGeom>
          <a:solidFill>
            <a:srgbClr val="DA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3349968" y="1530500"/>
            <a:ext cx="1005900" cy="2784300"/>
          </a:xfrm>
          <a:prstGeom prst="rect">
            <a:avLst/>
          </a:prstGeom>
          <a:solidFill>
            <a:srgbClr val="DA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4432764" y="1530500"/>
            <a:ext cx="1005900" cy="2784300"/>
          </a:xfrm>
          <a:prstGeom prst="rect">
            <a:avLst/>
          </a:prstGeom>
          <a:solidFill>
            <a:srgbClr val="DA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"/>
          <p:cNvSpPr/>
          <p:nvPr/>
        </p:nvSpPr>
        <p:spPr>
          <a:xfrm>
            <a:off x="5515559" y="1530500"/>
            <a:ext cx="1005900" cy="2784300"/>
          </a:xfrm>
          <a:prstGeom prst="rect">
            <a:avLst/>
          </a:prstGeom>
          <a:solidFill>
            <a:srgbClr val="DA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7"/>
          <p:cNvSpPr/>
          <p:nvPr/>
        </p:nvSpPr>
        <p:spPr>
          <a:xfrm>
            <a:off x="6592438" y="1530500"/>
            <a:ext cx="1005900" cy="2784300"/>
          </a:xfrm>
          <a:prstGeom prst="rect">
            <a:avLst/>
          </a:prstGeom>
          <a:solidFill>
            <a:srgbClr val="B9A0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7"/>
          <p:cNvSpPr/>
          <p:nvPr/>
        </p:nvSpPr>
        <p:spPr>
          <a:xfrm>
            <a:off x="7681150" y="1530500"/>
            <a:ext cx="1005900" cy="2784300"/>
          </a:xfrm>
          <a:prstGeom prst="rect">
            <a:avLst/>
          </a:prstGeom>
          <a:solidFill>
            <a:srgbClr val="B9A0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7"/>
          <p:cNvSpPr/>
          <p:nvPr/>
        </p:nvSpPr>
        <p:spPr>
          <a:xfrm>
            <a:off x="460450" y="1530500"/>
            <a:ext cx="647400" cy="278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7"/>
          <p:cNvSpPr/>
          <p:nvPr/>
        </p:nvSpPr>
        <p:spPr>
          <a:xfrm>
            <a:off x="460450" y="4391700"/>
            <a:ext cx="647400" cy="358200"/>
          </a:xfrm>
          <a:prstGeom prst="rect">
            <a:avLst/>
          </a:prstGeom>
          <a:solidFill>
            <a:srgbClr val="CC7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7"/>
          <p:cNvSpPr/>
          <p:nvPr/>
        </p:nvSpPr>
        <p:spPr>
          <a:xfrm>
            <a:off x="1184375" y="4391700"/>
            <a:ext cx="7502700" cy="358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7"/>
          <p:cNvSpPr txBox="1"/>
          <p:nvPr/>
        </p:nvSpPr>
        <p:spPr>
          <a:xfrm>
            <a:off x="460450" y="4391700"/>
            <a:ext cx="647400" cy="358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Notes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2266788" y="1797050"/>
            <a:ext cx="1158000" cy="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1173725" y="4385225"/>
            <a:ext cx="25698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Mercury is the closest planet to the Sun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1184375" y="3492500"/>
            <a:ext cx="10059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645100" y="1157038"/>
            <a:ext cx="278100" cy="234925"/>
          </a:xfrm>
          <a:custGeom>
            <a:avLst/>
            <a:gdLst/>
            <a:ahLst/>
            <a:cxnLst/>
            <a:rect l="l" t="t" r="r" b="b"/>
            <a:pathLst>
              <a:path w="11124" h="9397" extrusionOk="0">
                <a:moveTo>
                  <a:pt x="4856" y="1060"/>
                </a:moveTo>
                <a:cubicBezTo>
                  <a:pt x="6864" y="1060"/>
                  <a:pt x="8475" y="2693"/>
                  <a:pt x="8475" y="4702"/>
                </a:cubicBezTo>
                <a:cubicBezTo>
                  <a:pt x="8475" y="6882"/>
                  <a:pt x="6686" y="8335"/>
                  <a:pt x="4825" y="8335"/>
                </a:cubicBezTo>
                <a:cubicBezTo>
                  <a:pt x="3936" y="8335"/>
                  <a:pt x="3031" y="8004"/>
                  <a:pt x="2296" y="7262"/>
                </a:cubicBezTo>
                <a:cubicBezTo>
                  <a:pt x="1" y="4967"/>
                  <a:pt x="1634" y="1060"/>
                  <a:pt x="4856" y="1060"/>
                </a:cubicBezTo>
                <a:close/>
                <a:moveTo>
                  <a:pt x="4856" y="1"/>
                </a:moveTo>
                <a:cubicBezTo>
                  <a:pt x="2252" y="1"/>
                  <a:pt x="155" y="2098"/>
                  <a:pt x="155" y="4702"/>
                </a:cubicBezTo>
                <a:cubicBezTo>
                  <a:pt x="155" y="7524"/>
                  <a:pt x="2469" y="9396"/>
                  <a:pt x="4881" y="9396"/>
                </a:cubicBezTo>
                <a:cubicBezTo>
                  <a:pt x="6034" y="9396"/>
                  <a:pt x="7210" y="8969"/>
                  <a:pt x="8166" y="8012"/>
                </a:cubicBezTo>
                <a:cubicBezTo>
                  <a:pt x="11124" y="5055"/>
                  <a:pt x="9027" y="1"/>
                  <a:pt x="485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762625" y="1201338"/>
            <a:ext cx="7200" cy="76425"/>
          </a:xfrm>
          <a:custGeom>
            <a:avLst/>
            <a:gdLst/>
            <a:ahLst/>
            <a:cxnLst/>
            <a:rect l="l" t="t" r="r" b="b"/>
            <a:pathLst>
              <a:path w="288" h="3057" extrusionOk="0">
                <a:moveTo>
                  <a:pt x="144" y="0"/>
                </a:moveTo>
                <a:cubicBezTo>
                  <a:pt x="72" y="0"/>
                  <a:pt x="0" y="50"/>
                  <a:pt x="0" y="149"/>
                </a:cubicBezTo>
                <a:lnTo>
                  <a:pt x="0" y="2908"/>
                </a:lnTo>
                <a:cubicBezTo>
                  <a:pt x="0" y="3007"/>
                  <a:pt x="72" y="3057"/>
                  <a:pt x="144" y="3057"/>
                </a:cubicBezTo>
                <a:cubicBezTo>
                  <a:pt x="216" y="3057"/>
                  <a:pt x="287" y="3007"/>
                  <a:pt x="287" y="2908"/>
                </a:cubicBezTo>
                <a:lnTo>
                  <a:pt x="287" y="149"/>
                </a:lnTo>
                <a:cubicBezTo>
                  <a:pt x="287" y="50"/>
                  <a:pt x="216" y="0"/>
                  <a:pt x="1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698625" y="1273238"/>
            <a:ext cx="70650" cy="29725"/>
          </a:xfrm>
          <a:custGeom>
            <a:avLst/>
            <a:gdLst/>
            <a:ahLst/>
            <a:cxnLst/>
            <a:rect l="l" t="t" r="r" b="b"/>
            <a:pathLst>
              <a:path w="2826" h="1189" extrusionOk="0">
                <a:moveTo>
                  <a:pt x="2809" y="0"/>
                </a:moveTo>
                <a:cubicBezTo>
                  <a:pt x="2785" y="0"/>
                  <a:pt x="2733" y="16"/>
                  <a:pt x="2671" y="32"/>
                </a:cubicBezTo>
                <a:lnTo>
                  <a:pt x="133" y="1091"/>
                </a:lnTo>
                <a:cubicBezTo>
                  <a:pt x="67" y="1135"/>
                  <a:pt x="0" y="1157"/>
                  <a:pt x="22" y="1179"/>
                </a:cubicBezTo>
                <a:cubicBezTo>
                  <a:pt x="22" y="1186"/>
                  <a:pt x="28" y="1188"/>
                  <a:pt x="38" y="1188"/>
                </a:cubicBezTo>
                <a:cubicBezTo>
                  <a:pt x="61" y="1188"/>
                  <a:pt x="108" y="1173"/>
                  <a:pt x="155" y="1157"/>
                </a:cubicBezTo>
                <a:lnTo>
                  <a:pt x="2693" y="98"/>
                </a:lnTo>
                <a:cubicBezTo>
                  <a:pt x="2781" y="54"/>
                  <a:pt x="2825" y="32"/>
                  <a:pt x="2825" y="10"/>
                </a:cubicBezTo>
                <a:cubicBezTo>
                  <a:pt x="2825" y="3"/>
                  <a:pt x="2820" y="0"/>
                  <a:pt x="28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761525" y="1269038"/>
            <a:ext cx="58875" cy="11100"/>
          </a:xfrm>
          <a:custGeom>
            <a:avLst/>
            <a:gdLst/>
            <a:ahLst/>
            <a:cxnLst/>
            <a:rect l="l" t="t" r="r" b="b"/>
            <a:pathLst>
              <a:path w="2355" h="444" extrusionOk="0">
                <a:moveTo>
                  <a:pt x="2073" y="0"/>
                </a:moveTo>
                <a:cubicBezTo>
                  <a:pt x="2066" y="0"/>
                  <a:pt x="2060" y="1"/>
                  <a:pt x="2053" y="1"/>
                </a:cubicBezTo>
                <a:lnTo>
                  <a:pt x="243" y="1"/>
                </a:lnTo>
                <a:cubicBezTo>
                  <a:pt x="0" y="45"/>
                  <a:pt x="0" y="398"/>
                  <a:pt x="243" y="442"/>
                </a:cubicBezTo>
                <a:lnTo>
                  <a:pt x="2053" y="442"/>
                </a:lnTo>
                <a:cubicBezTo>
                  <a:pt x="2060" y="443"/>
                  <a:pt x="2066" y="443"/>
                  <a:pt x="2073" y="443"/>
                </a:cubicBezTo>
                <a:cubicBezTo>
                  <a:pt x="2355" y="443"/>
                  <a:pt x="2355" y="0"/>
                  <a:pt x="20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757650" y="1264088"/>
            <a:ext cx="19350" cy="18225"/>
          </a:xfrm>
          <a:custGeom>
            <a:avLst/>
            <a:gdLst/>
            <a:ahLst/>
            <a:cxnLst/>
            <a:rect l="l" t="t" r="r" b="b"/>
            <a:pathLst>
              <a:path w="774" h="729" extrusionOk="0">
                <a:moveTo>
                  <a:pt x="387" y="0"/>
                </a:moveTo>
                <a:cubicBezTo>
                  <a:pt x="194" y="0"/>
                  <a:pt x="1" y="133"/>
                  <a:pt x="23" y="398"/>
                </a:cubicBezTo>
                <a:cubicBezTo>
                  <a:pt x="34" y="618"/>
                  <a:pt x="205" y="729"/>
                  <a:pt x="379" y="729"/>
                </a:cubicBezTo>
                <a:cubicBezTo>
                  <a:pt x="552" y="729"/>
                  <a:pt x="729" y="618"/>
                  <a:pt x="751" y="398"/>
                </a:cubicBezTo>
                <a:cubicBezTo>
                  <a:pt x="773" y="133"/>
                  <a:pt x="580" y="0"/>
                  <a:pt x="38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 txBox="1"/>
          <p:nvPr/>
        </p:nvSpPr>
        <p:spPr>
          <a:xfrm>
            <a:off x="460450" y="1584288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06:00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460450" y="1971788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07:00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460450" y="2359288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08:00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7"/>
          <p:cNvSpPr txBox="1"/>
          <p:nvPr/>
        </p:nvSpPr>
        <p:spPr>
          <a:xfrm>
            <a:off x="460450" y="2746788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09:00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460450" y="3134288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10:00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460450" y="3521788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11:00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460450" y="3909288"/>
            <a:ext cx="6474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12:00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4432750" y="2717500"/>
            <a:ext cx="10059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4432750" y="1584300"/>
            <a:ext cx="10059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Mercury is the smallest of them all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6600300" y="1530500"/>
            <a:ext cx="1002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7"/>
          <p:cNvSpPr txBox="1"/>
          <p:nvPr/>
        </p:nvSpPr>
        <p:spPr>
          <a:xfrm>
            <a:off x="1187399" y="1067075"/>
            <a:ext cx="1002000" cy="39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Monday</a:t>
            </a:r>
            <a:endParaRPr sz="1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54"/>
          <p:cNvSpPr/>
          <p:nvPr/>
        </p:nvSpPr>
        <p:spPr>
          <a:xfrm>
            <a:off x="457200" y="1368426"/>
            <a:ext cx="1092900" cy="196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54"/>
          <p:cNvSpPr/>
          <p:nvPr/>
        </p:nvSpPr>
        <p:spPr>
          <a:xfrm>
            <a:off x="457200" y="3438525"/>
            <a:ext cx="4657500" cy="13113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54"/>
          <p:cNvSpPr/>
          <p:nvPr/>
        </p:nvSpPr>
        <p:spPr>
          <a:xfrm>
            <a:off x="5220325" y="3438525"/>
            <a:ext cx="3466800" cy="1311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54"/>
          <p:cNvSpPr/>
          <p:nvPr/>
        </p:nvSpPr>
        <p:spPr>
          <a:xfrm>
            <a:off x="682430" y="973911"/>
            <a:ext cx="642300" cy="64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54"/>
          <p:cNvSpPr txBox="1"/>
          <p:nvPr/>
        </p:nvSpPr>
        <p:spPr>
          <a:xfrm>
            <a:off x="457200" y="1251247"/>
            <a:ext cx="1092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87" name="Google Shape;2087;p54"/>
          <p:cNvSpPr txBox="1"/>
          <p:nvPr/>
        </p:nvSpPr>
        <p:spPr>
          <a:xfrm>
            <a:off x="457200" y="916571"/>
            <a:ext cx="10929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21</a:t>
            </a:r>
            <a:endParaRPr sz="27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88" name="Google Shape;2088;p54"/>
          <p:cNvSpPr/>
          <p:nvPr/>
        </p:nvSpPr>
        <p:spPr>
          <a:xfrm>
            <a:off x="1646712" y="1368426"/>
            <a:ext cx="1092900" cy="196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54"/>
          <p:cNvSpPr/>
          <p:nvPr/>
        </p:nvSpPr>
        <p:spPr>
          <a:xfrm>
            <a:off x="1871942" y="973911"/>
            <a:ext cx="642300" cy="64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54"/>
          <p:cNvSpPr txBox="1"/>
          <p:nvPr/>
        </p:nvSpPr>
        <p:spPr>
          <a:xfrm>
            <a:off x="1646712" y="1251247"/>
            <a:ext cx="1092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Tue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91" name="Google Shape;2091;p54"/>
          <p:cNvSpPr txBox="1"/>
          <p:nvPr/>
        </p:nvSpPr>
        <p:spPr>
          <a:xfrm>
            <a:off x="1646700" y="916572"/>
            <a:ext cx="10929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22</a:t>
            </a:r>
            <a:endParaRPr sz="27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92" name="Google Shape;2092;p54"/>
          <p:cNvSpPr/>
          <p:nvPr/>
        </p:nvSpPr>
        <p:spPr>
          <a:xfrm>
            <a:off x="2836224" y="1368426"/>
            <a:ext cx="1092900" cy="196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54"/>
          <p:cNvSpPr/>
          <p:nvPr/>
        </p:nvSpPr>
        <p:spPr>
          <a:xfrm>
            <a:off x="3061454" y="973911"/>
            <a:ext cx="642300" cy="64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54"/>
          <p:cNvSpPr txBox="1"/>
          <p:nvPr/>
        </p:nvSpPr>
        <p:spPr>
          <a:xfrm>
            <a:off x="2836224" y="1251247"/>
            <a:ext cx="1092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Wed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95" name="Google Shape;2095;p54"/>
          <p:cNvSpPr txBox="1"/>
          <p:nvPr/>
        </p:nvSpPr>
        <p:spPr>
          <a:xfrm>
            <a:off x="2836225" y="916572"/>
            <a:ext cx="10929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23</a:t>
            </a:r>
            <a:endParaRPr sz="27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96" name="Google Shape;2096;p54"/>
          <p:cNvSpPr/>
          <p:nvPr/>
        </p:nvSpPr>
        <p:spPr>
          <a:xfrm>
            <a:off x="4025736" y="1368426"/>
            <a:ext cx="1092900" cy="196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54"/>
          <p:cNvSpPr/>
          <p:nvPr/>
        </p:nvSpPr>
        <p:spPr>
          <a:xfrm>
            <a:off x="4250966" y="973911"/>
            <a:ext cx="642300" cy="64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54"/>
          <p:cNvSpPr txBox="1"/>
          <p:nvPr/>
        </p:nvSpPr>
        <p:spPr>
          <a:xfrm>
            <a:off x="4025736" y="1251247"/>
            <a:ext cx="1092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Thu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99" name="Google Shape;2099;p54"/>
          <p:cNvSpPr txBox="1"/>
          <p:nvPr/>
        </p:nvSpPr>
        <p:spPr>
          <a:xfrm>
            <a:off x="4025725" y="916572"/>
            <a:ext cx="10929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24</a:t>
            </a:r>
            <a:endParaRPr sz="27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00" name="Google Shape;2100;p54"/>
          <p:cNvSpPr/>
          <p:nvPr/>
        </p:nvSpPr>
        <p:spPr>
          <a:xfrm>
            <a:off x="5215248" y="1368426"/>
            <a:ext cx="1092900" cy="196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54"/>
          <p:cNvSpPr/>
          <p:nvPr/>
        </p:nvSpPr>
        <p:spPr>
          <a:xfrm>
            <a:off x="5440478" y="973911"/>
            <a:ext cx="642300" cy="64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54"/>
          <p:cNvSpPr txBox="1"/>
          <p:nvPr/>
        </p:nvSpPr>
        <p:spPr>
          <a:xfrm>
            <a:off x="5215248" y="1251247"/>
            <a:ext cx="1092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03" name="Google Shape;2103;p54"/>
          <p:cNvSpPr txBox="1"/>
          <p:nvPr/>
        </p:nvSpPr>
        <p:spPr>
          <a:xfrm>
            <a:off x="5215250" y="916571"/>
            <a:ext cx="10929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25</a:t>
            </a:r>
            <a:endParaRPr sz="27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04" name="Google Shape;2104;p54"/>
          <p:cNvSpPr/>
          <p:nvPr/>
        </p:nvSpPr>
        <p:spPr>
          <a:xfrm>
            <a:off x="6404760" y="1368426"/>
            <a:ext cx="1092900" cy="196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54"/>
          <p:cNvSpPr/>
          <p:nvPr/>
        </p:nvSpPr>
        <p:spPr>
          <a:xfrm>
            <a:off x="6629990" y="973911"/>
            <a:ext cx="642300" cy="64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54"/>
          <p:cNvSpPr txBox="1"/>
          <p:nvPr/>
        </p:nvSpPr>
        <p:spPr>
          <a:xfrm>
            <a:off x="6404760" y="1251247"/>
            <a:ext cx="1092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07" name="Google Shape;2107;p54"/>
          <p:cNvSpPr txBox="1"/>
          <p:nvPr/>
        </p:nvSpPr>
        <p:spPr>
          <a:xfrm>
            <a:off x="6404750" y="916572"/>
            <a:ext cx="10929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26</a:t>
            </a:r>
            <a:endParaRPr sz="27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08" name="Google Shape;2108;p54"/>
          <p:cNvSpPr/>
          <p:nvPr/>
        </p:nvSpPr>
        <p:spPr>
          <a:xfrm>
            <a:off x="7594272" y="1368426"/>
            <a:ext cx="1092900" cy="196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54"/>
          <p:cNvSpPr/>
          <p:nvPr/>
        </p:nvSpPr>
        <p:spPr>
          <a:xfrm>
            <a:off x="7819502" y="973911"/>
            <a:ext cx="642300" cy="64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54"/>
          <p:cNvSpPr txBox="1"/>
          <p:nvPr/>
        </p:nvSpPr>
        <p:spPr>
          <a:xfrm>
            <a:off x="7594272" y="1251247"/>
            <a:ext cx="1092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Sun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11" name="Google Shape;2111;p54"/>
          <p:cNvSpPr txBox="1"/>
          <p:nvPr/>
        </p:nvSpPr>
        <p:spPr>
          <a:xfrm>
            <a:off x="7594275" y="916572"/>
            <a:ext cx="10929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27</a:t>
            </a:r>
            <a:endParaRPr sz="27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12" name="Google Shape;2112;p54"/>
          <p:cNvSpPr txBox="1"/>
          <p:nvPr/>
        </p:nvSpPr>
        <p:spPr>
          <a:xfrm>
            <a:off x="457200" y="2257801"/>
            <a:ext cx="11058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3" name="Google Shape;2113;p54"/>
          <p:cNvSpPr txBox="1"/>
          <p:nvPr/>
        </p:nvSpPr>
        <p:spPr>
          <a:xfrm>
            <a:off x="4019292" y="1790850"/>
            <a:ext cx="11058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4" name="Google Shape;2114;p54"/>
          <p:cNvSpPr txBox="1"/>
          <p:nvPr/>
        </p:nvSpPr>
        <p:spPr>
          <a:xfrm>
            <a:off x="6398305" y="1790850"/>
            <a:ext cx="11058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Pluto is an icy dwarf planet. It’s very small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5" name="Google Shape;2115;p54"/>
          <p:cNvSpPr txBox="1"/>
          <p:nvPr/>
        </p:nvSpPr>
        <p:spPr>
          <a:xfrm>
            <a:off x="457200" y="3438522"/>
            <a:ext cx="1092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do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16" name="Google Shape;2116;p54"/>
          <p:cNvSpPr txBox="1"/>
          <p:nvPr/>
        </p:nvSpPr>
        <p:spPr>
          <a:xfrm>
            <a:off x="5215175" y="3438522"/>
            <a:ext cx="1092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Notes</a:t>
            </a:r>
            <a:endParaRPr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117" name="Google Shape;2117;p54"/>
          <p:cNvGrpSpPr/>
          <p:nvPr/>
        </p:nvGrpSpPr>
        <p:grpSpPr>
          <a:xfrm>
            <a:off x="669327" y="4003069"/>
            <a:ext cx="4226540" cy="534483"/>
            <a:chOff x="609600" y="1598011"/>
            <a:chExt cx="885900" cy="534483"/>
          </a:xfrm>
        </p:grpSpPr>
        <p:cxnSp>
          <p:nvCxnSpPr>
            <p:cNvPr id="2118" name="Google Shape;2118;p54"/>
            <p:cNvCxnSpPr/>
            <p:nvPr/>
          </p:nvCxnSpPr>
          <p:spPr>
            <a:xfrm>
              <a:off x="609600" y="1598011"/>
              <a:ext cx="885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19" name="Google Shape;2119;p54"/>
            <p:cNvCxnSpPr/>
            <p:nvPr/>
          </p:nvCxnSpPr>
          <p:spPr>
            <a:xfrm>
              <a:off x="609600" y="1776172"/>
              <a:ext cx="885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20" name="Google Shape;2120;p54"/>
            <p:cNvCxnSpPr/>
            <p:nvPr/>
          </p:nvCxnSpPr>
          <p:spPr>
            <a:xfrm>
              <a:off x="609600" y="1954333"/>
              <a:ext cx="885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21" name="Google Shape;2121;p54"/>
            <p:cNvCxnSpPr/>
            <p:nvPr/>
          </p:nvCxnSpPr>
          <p:spPr>
            <a:xfrm>
              <a:off x="609600" y="2132494"/>
              <a:ext cx="885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122" name="Google Shape;2122;p54"/>
          <p:cNvSpPr txBox="1"/>
          <p:nvPr/>
        </p:nvSpPr>
        <p:spPr>
          <a:xfrm>
            <a:off x="595450" y="3748700"/>
            <a:ext cx="42978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Even though Venus isn't the closest planet to the sun, it is still the hottest. It has a thick atmosphere full of the greenhouse gas carbon dioxide and clouds made of sulfuric acid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3" name="Google Shape;2123;p54"/>
          <p:cNvSpPr txBox="1"/>
          <p:nvPr/>
        </p:nvSpPr>
        <p:spPr>
          <a:xfrm>
            <a:off x="5319600" y="3748700"/>
            <a:ext cx="31422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System—it’s only a bit larger than the Moon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91" y="1654972"/>
            <a:ext cx="1359657" cy="33373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1916" y="2202918"/>
            <a:ext cx="6931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Create beautiful presentations in minutes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/>
          <p:nvPr/>
        </p:nvSpPr>
        <p:spPr>
          <a:xfrm>
            <a:off x="695325" y="1007750"/>
            <a:ext cx="7457712" cy="3699788"/>
          </a:xfrm>
          <a:custGeom>
            <a:avLst/>
            <a:gdLst/>
            <a:ahLst/>
            <a:cxnLst/>
            <a:rect l="l" t="t" r="r" b="b"/>
            <a:pathLst>
              <a:path w="164059" h="69071" extrusionOk="0">
                <a:moveTo>
                  <a:pt x="88956" y="1"/>
                </a:moveTo>
                <a:cubicBezTo>
                  <a:pt x="71642" y="1"/>
                  <a:pt x="55195" y="2812"/>
                  <a:pt x="38306" y="6742"/>
                </a:cubicBezTo>
                <a:cubicBezTo>
                  <a:pt x="31051" y="8429"/>
                  <a:pt x="23751" y="10832"/>
                  <a:pt x="17559" y="14852"/>
                </a:cubicBezTo>
                <a:cubicBezTo>
                  <a:pt x="15618" y="16099"/>
                  <a:pt x="13793" y="17532"/>
                  <a:pt x="12106" y="19103"/>
                </a:cubicBezTo>
                <a:cubicBezTo>
                  <a:pt x="324" y="30169"/>
                  <a:pt x="0" y="48190"/>
                  <a:pt x="11667" y="59557"/>
                </a:cubicBezTo>
                <a:cubicBezTo>
                  <a:pt x="18379" y="66105"/>
                  <a:pt x="26868" y="69071"/>
                  <a:pt x="35508" y="69071"/>
                </a:cubicBezTo>
                <a:cubicBezTo>
                  <a:pt x="42720" y="69071"/>
                  <a:pt x="50036" y="67004"/>
                  <a:pt x="56511" y="63231"/>
                </a:cubicBezTo>
                <a:cubicBezTo>
                  <a:pt x="71893" y="54270"/>
                  <a:pt x="84838" y="41860"/>
                  <a:pt x="102883" y="41860"/>
                </a:cubicBezTo>
                <a:cubicBezTo>
                  <a:pt x="105031" y="41860"/>
                  <a:pt x="107252" y="42036"/>
                  <a:pt x="109557" y="42414"/>
                </a:cubicBezTo>
                <a:cubicBezTo>
                  <a:pt x="115633" y="43408"/>
                  <a:pt x="121409" y="45626"/>
                  <a:pt x="127370" y="47035"/>
                </a:cubicBezTo>
                <a:cubicBezTo>
                  <a:pt x="131632" y="48032"/>
                  <a:pt x="136170" y="48917"/>
                  <a:pt x="140637" y="48917"/>
                </a:cubicBezTo>
                <a:cubicBezTo>
                  <a:pt x="144039" y="48917"/>
                  <a:pt x="147400" y="48403"/>
                  <a:pt x="150566" y="47035"/>
                </a:cubicBezTo>
                <a:cubicBezTo>
                  <a:pt x="155441" y="44910"/>
                  <a:pt x="159553" y="40774"/>
                  <a:pt x="160963" y="35645"/>
                </a:cubicBezTo>
                <a:cubicBezTo>
                  <a:pt x="164058" y="24393"/>
                  <a:pt x="154263" y="14205"/>
                  <a:pt x="145137" y="9445"/>
                </a:cubicBezTo>
                <a:cubicBezTo>
                  <a:pt x="129519" y="1290"/>
                  <a:pt x="108656" y="273"/>
                  <a:pt x="91375" y="19"/>
                </a:cubicBezTo>
                <a:cubicBezTo>
                  <a:pt x="90566" y="7"/>
                  <a:pt x="89760" y="1"/>
                  <a:pt x="88956" y="1"/>
                </a:cubicBezTo>
                <a:close/>
              </a:path>
            </a:pathLst>
          </a:custGeom>
          <a:solidFill>
            <a:srgbClr val="85EEDD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/>
          <p:nvPr/>
        </p:nvSpPr>
        <p:spPr>
          <a:xfrm rot="4848989">
            <a:off x="7538748" y="1181114"/>
            <a:ext cx="1158096" cy="1207572"/>
          </a:xfrm>
          <a:custGeom>
            <a:avLst/>
            <a:gdLst/>
            <a:ahLst/>
            <a:cxnLst/>
            <a:rect l="l" t="t" r="r" b="b"/>
            <a:pathLst>
              <a:path w="46323" h="48302" extrusionOk="0">
                <a:moveTo>
                  <a:pt x="20216" y="638"/>
                </a:moveTo>
                <a:cubicBezTo>
                  <a:pt x="21048" y="638"/>
                  <a:pt x="21879" y="731"/>
                  <a:pt x="22711" y="892"/>
                </a:cubicBezTo>
                <a:cubicBezTo>
                  <a:pt x="25715" y="1539"/>
                  <a:pt x="28418" y="3157"/>
                  <a:pt x="31028" y="4728"/>
                </a:cubicBezTo>
                <a:lnTo>
                  <a:pt x="39276" y="9718"/>
                </a:lnTo>
                <a:cubicBezTo>
                  <a:pt x="42257" y="11520"/>
                  <a:pt x="45052" y="13576"/>
                  <a:pt x="45353" y="16557"/>
                </a:cubicBezTo>
                <a:cubicBezTo>
                  <a:pt x="45653" y="19306"/>
                  <a:pt x="43666" y="21778"/>
                  <a:pt x="41933" y="23973"/>
                </a:cubicBezTo>
                <a:cubicBezTo>
                  <a:pt x="38907" y="27808"/>
                  <a:pt x="36111" y="31805"/>
                  <a:pt x="33547" y="35941"/>
                </a:cubicBezTo>
                <a:lnTo>
                  <a:pt x="33038" y="36772"/>
                </a:lnTo>
                <a:cubicBezTo>
                  <a:pt x="31213" y="39730"/>
                  <a:pt x="29296" y="42802"/>
                  <a:pt x="26616" y="44997"/>
                </a:cubicBezTo>
                <a:cubicBezTo>
                  <a:pt x="24768" y="46494"/>
                  <a:pt x="22164" y="47640"/>
                  <a:pt x="19596" y="47640"/>
                </a:cubicBezTo>
                <a:cubicBezTo>
                  <a:pt x="18439" y="47640"/>
                  <a:pt x="17289" y="47407"/>
                  <a:pt x="16219" y="46869"/>
                </a:cubicBezTo>
                <a:cubicBezTo>
                  <a:pt x="13793" y="45667"/>
                  <a:pt x="12314" y="43218"/>
                  <a:pt x="10859" y="40862"/>
                </a:cubicBezTo>
                <a:cubicBezTo>
                  <a:pt x="10374" y="40053"/>
                  <a:pt x="9865" y="39221"/>
                  <a:pt x="9334" y="38459"/>
                </a:cubicBezTo>
                <a:cubicBezTo>
                  <a:pt x="8456" y="37211"/>
                  <a:pt x="7440" y="36010"/>
                  <a:pt x="6469" y="34855"/>
                </a:cubicBezTo>
                <a:cubicBezTo>
                  <a:pt x="4113" y="32082"/>
                  <a:pt x="1895" y="29472"/>
                  <a:pt x="1386" y="26098"/>
                </a:cubicBezTo>
                <a:cubicBezTo>
                  <a:pt x="670" y="21408"/>
                  <a:pt x="3720" y="16926"/>
                  <a:pt x="6053" y="13969"/>
                </a:cubicBezTo>
                <a:cubicBezTo>
                  <a:pt x="6469" y="13438"/>
                  <a:pt x="6885" y="12906"/>
                  <a:pt x="7324" y="12398"/>
                </a:cubicBezTo>
                <a:cubicBezTo>
                  <a:pt x="8341" y="11127"/>
                  <a:pt x="9403" y="9834"/>
                  <a:pt x="10328" y="8470"/>
                </a:cubicBezTo>
                <a:cubicBezTo>
                  <a:pt x="10836" y="7685"/>
                  <a:pt x="11298" y="6899"/>
                  <a:pt x="11691" y="6091"/>
                </a:cubicBezTo>
                <a:cubicBezTo>
                  <a:pt x="12153" y="5167"/>
                  <a:pt x="12661" y="4312"/>
                  <a:pt x="13239" y="3480"/>
                </a:cubicBezTo>
                <a:cubicBezTo>
                  <a:pt x="14694" y="1516"/>
                  <a:pt x="17513" y="638"/>
                  <a:pt x="20216" y="638"/>
                </a:cubicBezTo>
                <a:close/>
                <a:moveTo>
                  <a:pt x="20235" y="0"/>
                </a:moveTo>
                <a:cubicBezTo>
                  <a:pt x="17346" y="0"/>
                  <a:pt x="14309" y="945"/>
                  <a:pt x="12707" y="3110"/>
                </a:cubicBezTo>
                <a:cubicBezTo>
                  <a:pt x="12130" y="3942"/>
                  <a:pt x="11598" y="4843"/>
                  <a:pt x="11136" y="5790"/>
                </a:cubicBezTo>
                <a:cubicBezTo>
                  <a:pt x="10743" y="6576"/>
                  <a:pt x="10281" y="7338"/>
                  <a:pt x="9796" y="8101"/>
                </a:cubicBezTo>
                <a:cubicBezTo>
                  <a:pt x="8872" y="9441"/>
                  <a:pt x="7832" y="10735"/>
                  <a:pt x="6816" y="11982"/>
                </a:cubicBezTo>
                <a:cubicBezTo>
                  <a:pt x="6400" y="12514"/>
                  <a:pt x="5961" y="13022"/>
                  <a:pt x="5545" y="13553"/>
                </a:cubicBezTo>
                <a:cubicBezTo>
                  <a:pt x="3142" y="16626"/>
                  <a:pt x="0" y="21247"/>
                  <a:pt x="763" y="26191"/>
                </a:cubicBezTo>
                <a:cubicBezTo>
                  <a:pt x="1294" y="29749"/>
                  <a:pt x="3674" y="32544"/>
                  <a:pt x="5984" y="35271"/>
                </a:cubicBezTo>
                <a:cubicBezTo>
                  <a:pt x="6954" y="36403"/>
                  <a:pt x="7948" y="37604"/>
                  <a:pt x="8803" y="38805"/>
                </a:cubicBezTo>
                <a:cubicBezTo>
                  <a:pt x="9334" y="39568"/>
                  <a:pt x="9819" y="40400"/>
                  <a:pt x="10304" y="41185"/>
                </a:cubicBezTo>
                <a:cubicBezTo>
                  <a:pt x="11806" y="43634"/>
                  <a:pt x="13331" y="46152"/>
                  <a:pt x="15919" y="47446"/>
                </a:cubicBezTo>
                <a:cubicBezTo>
                  <a:pt x="17051" y="48024"/>
                  <a:pt x="18321" y="48301"/>
                  <a:pt x="19592" y="48301"/>
                </a:cubicBezTo>
                <a:cubicBezTo>
                  <a:pt x="22318" y="48301"/>
                  <a:pt x="25068" y="47077"/>
                  <a:pt x="27031" y="45482"/>
                </a:cubicBezTo>
                <a:cubicBezTo>
                  <a:pt x="29827" y="43241"/>
                  <a:pt x="31745" y="40122"/>
                  <a:pt x="33593" y="37119"/>
                </a:cubicBezTo>
                <a:lnTo>
                  <a:pt x="34101" y="36287"/>
                </a:lnTo>
                <a:cubicBezTo>
                  <a:pt x="36643" y="32152"/>
                  <a:pt x="39438" y="28178"/>
                  <a:pt x="42442" y="24366"/>
                </a:cubicBezTo>
                <a:cubicBezTo>
                  <a:pt x="44244" y="22102"/>
                  <a:pt x="46323" y="19491"/>
                  <a:pt x="45999" y="16487"/>
                </a:cubicBezTo>
                <a:cubicBezTo>
                  <a:pt x="45676" y="13230"/>
                  <a:pt x="42742" y="11035"/>
                  <a:pt x="39600" y="9164"/>
                </a:cubicBezTo>
                <a:lnTo>
                  <a:pt x="31352" y="4173"/>
                </a:lnTo>
                <a:cubicBezTo>
                  <a:pt x="28695" y="2579"/>
                  <a:pt x="25969" y="939"/>
                  <a:pt x="22850" y="269"/>
                </a:cubicBezTo>
                <a:cubicBezTo>
                  <a:pt x="22025" y="93"/>
                  <a:pt x="21137" y="0"/>
                  <a:pt x="20235" y="0"/>
                </a:cubicBezTo>
                <a:close/>
              </a:path>
            </a:pathLst>
          </a:custGeom>
          <a:solidFill>
            <a:srgbClr val="F8C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/>
          <p:nvPr/>
        </p:nvSpPr>
        <p:spPr>
          <a:xfrm flipH="1">
            <a:off x="4987613" y="3666145"/>
            <a:ext cx="2312714" cy="1098086"/>
          </a:xfrm>
          <a:custGeom>
            <a:avLst/>
            <a:gdLst/>
            <a:ahLst/>
            <a:cxnLst/>
            <a:rect l="l" t="t" r="r" b="b"/>
            <a:pathLst>
              <a:path w="116789" h="44797" extrusionOk="0">
                <a:moveTo>
                  <a:pt x="78679" y="1"/>
                </a:moveTo>
                <a:cubicBezTo>
                  <a:pt x="71388" y="1"/>
                  <a:pt x="64090" y="1656"/>
                  <a:pt x="57620" y="4968"/>
                </a:cubicBezTo>
                <a:cubicBezTo>
                  <a:pt x="48564" y="9612"/>
                  <a:pt x="43735" y="17536"/>
                  <a:pt x="37936" y="25484"/>
                </a:cubicBezTo>
                <a:cubicBezTo>
                  <a:pt x="35203" y="29256"/>
                  <a:pt x="32078" y="30201"/>
                  <a:pt x="28664" y="30201"/>
                </a:cubicBezTo>
                <a:cubicBezTo>
                  <a:pt x="25231" y="30201"/>
                  <a:pt x="21505" y="29245"/>
                  <a:pt x="17590" y="29245"/>
                </a:cubicBezTo>
                <a:cubicBezTo>
                  <a:pt x="17434" y="29245"/>
                  <a:pt x="17277" y="29247"/>
                  <a:pt x="17120" y="29250"/>
                </a:cubicBezTo>
                <a:cubicBezTo>
                  <a:pt x="11367" y="29365"/>
                  <a:pt x="6146" y="32808"/>
                  <a:pt x="3258" y="37729"/>
                </a:cubicBezTo>
                <a:cubicBezTo>
                  <a:pt x="2056" y="39785"/>
                  <a:pt x="947" y="41911"/>
                  <a:pt x="0" y="44106"/>
                </a:cubicBezTo>
                <a:cubicBezTo>
                  <a:pt x="2310" y="44622"/>
                  <a:pt x="4857" y="44796"/>
                  <a:pt x="7491" y="44796"/>
                </a:cubicBezTo>
                <a:cubicBezTo>
                  <a:pt x="12758" y="44796"/>
                  <a:pt x="18375" y="44098"/>
                  <a:pt x="23150" y="44036"/>
                </a:cubicBezTo>
                <a:lnTo>
                  <a:pt x="63489" y="43643"/>
                </a:lnTo>
                <a:cubicBezTo>
                  <a:pt x="72568" y="43528"/>
                  <a:pt x="81648" y="43436"/>
                  <a:pt x="90728" y="43320"/>
                </a:cubicBezTo>
                <a:lnTo>
                  <a:pt x="105144" y="43181"/>
                </a:lnTo>
                <a:cubicBezTo>
                  <a:pt x="105189" y="43180"/>
                  <a:pt x="105236" y="43180"/>
                  <a:pt x="105286" y="43180"/>
                </a:cubicBezTo>
                <a:cubicBezTo>
                  <a:pt x="106459" y="43180"/>
                  <a:pt x="109050" y="43483"/>
                  <a:pt x="111446" y="43483"/>
                </a:cubicBezTo>
                <a:cubicBezTo>
                  <a:pt x="113066" y="43483"/>
                  <a:pt x="114596" y="43344"/>
                  <a:pt x="115541" y="42881"/>
                </a:cubicBezTo>
                <a:cubicBezTo>
                  <a:pt x="115911" y="42719"/>
                  <a:pt x="116188" y="42465"/>
                  <a:pt x="116373" y="42119"/>
                </a:cubicBezTo>
                <a:cubicBezTo>
                  <a:pt x="116789" y="41287"/>
                  <a:pt x="116673" y="40317"/>
                  <a:pt x="116534" y="39392"/>
                </a:cubicBezTo>
                <a:cubicBezTo>
                  <a:pt x="115703" y="33455"/>
                  <a:pt x="114871" y="27471"/>
                  <a:pt x="112907" y="21787"/>
                </a:cubicBezTo>
                <a:cubicBezTo>
                  <a:pt x="109904" y="13124"/>
                  <a:pt x="104451" y="6655"/>
                  <a:pt x="95880" y="3235"/>
                </a:cubicBezTo>
                <a:cubicBezTo>
                  <a:pt x="90442" y="1079"/>
                  <a:pt x="84563" y="1"/>
                  <a:pt x="78679" y="1"/>
                </a:cubicBezTo>
                <a:close/>
              </a:path>
            </a:pathLst>
          </a:custGeom>
          <a:solidFill>
            <a:srgbClr val="DAC5F5">
              <a:alpha val="29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8"/>
          <p:cNvSpPr/>
          <p:nvPr/>
        </p:nvSpPr>
        <p:spPr>
          <a:xfrm>
            <a:off x="806975" y="3556663"/>
            <a:ext cx="1158075" cy="1207550"/>
          </a:xfrm>
          <a:custGeom>
            <a:avLst/>
            <a:gdLst/>
            <a:ahLst/>
            <a:cxnLst/>
            <a:rect l="l" t="t" r="r" b="b"/>
            <a:pathLst>
              <a:path w="46323" h="48302" extrusionOk="0">
                <a:moveTo>
                  <a:pt x="20216" y="638"/>
                </a:moveTo>
                <a:cubicBezTo>
                  <a:pt x="21048" y="638"/>
                  <a:pt x="21879" y="731"/>
                  <a:pt x="22711" y="892"/>
                </a:cubicBezTo>
                <a:cubicBezTo>
                  <a:pt x="25715" y="1539"/>
                  <a:pt x="28418" y="3157"/>
                  <a:pt x="31028" y="4728"/>
                </a:cubicBezTo>
                <a:lnTo>
                  <a:pt x="39276" y="9718"/>
                </a:lnTo>
                <a:cubicBezTo>
                  <a:pt x="42257" y="11520"/>
                  <a:pt x="45052" y="13576"/>
                  <a:pt x="45353" y="16557"/>
                </a:cubicBezTo>
                <a:cubicBezTo>
                  <a:pt x="45653" y="19306"/>
                  <a:pt x="43666" y="21778"/>
                  <a:pt x="41933" y="23973"/>
                </a:cubicBezTo>
                <a:cubicBezTo>
                  <a:pt x="38907" y="27808"/>
                  <a:pt x="36111" y="31805"/>
                  <a:pt x="33547" y="35941"/>
                </a:cubicBezTo>
                <a:lnTo>
                  <a:pt x="33038" y="36772"/>
                </a:lnTo>
                <a:cubicBezTo>
                  <a:pt x="31213" y="39730"/>
                  <a:pt x="29296" y="42802"/>
                  <a:pt x="26616" y="44997"/>
                </a:cubicBezTo>
                <a:cubicBezTo>
                  <a:pt x="24768" y="46494"/>
                  <a:pt x="22164" y="47640"/>
                  <a:pt x="19596" y="47640"/>
                </a:cubicBezTo>
                <a:cubicBezTo>
                  <a:pt x="18439" y="47640"/>
                  <a:pt x="17289" y="47407"/>
                  <a:pt x="16219" y="46869"/>
                </a:cubicBezTo>
                <a:cubicBezTo>
                  <a:pt x="13793" y="45667"/>
                  <a:pt x="12314" y="43218"/>
                  <a:pt x="10859" y="40862"/>
                </a:cubicBezTo>
                <a:cubicBezTo>
                  <a:pt x="10374" y="40053"/>
                  <a:pt x="9865" y="39221"/>
                  <a:pt x="9334" y="38459"/>
                </a:cubicBezTo>
                <a:cubicBezTo>
                  <a:pt x="8456" y="37211"/>
                  <a:pt x="7440" y="36010"/>
                  <a:pt x="6469" y="34855"/>
                </a:cubicBezTo>
                <a:cubicBezTo>
                  <a:pt x="4113" y="32082"/>
                  <a:pt x="1895" y="29472"/>
                  <a:pt x="1386" y="26098"/>
                </a:cubicBezTo>
                <a:cubicBezTo>
                  <a:pt x="670" y="21408"/>
                  <a:pt x="3720" y="16926"/>
                  <a:pt x="6053" y="13969"/>
                </a:cubicBezTo>
                <a:cubicBezTo>
                  <a:pt x="6469" y="13438"/>
                  <a:pt x="6885" y="12906"/>
                  <a:pt x="7324" y="12398"/>
                </a:cubicBezTo>
                <a:cubicBezTo>
                  <a:pt x="8341" y="11127"/>
                  <a:pt x="9403" y="9834"/>
                  <a:pt x="10328" y="8470"/>
                </a:cubicBezTo>
                <a:cubicBezTo>
                  <a:pt x="10836" y="7685"/>
                  <a:pt x="11298" y="6899"/>
                  <a:pt x="11691" y="6091"/>
                </a:cubicBezTo>
                <a:cubicBezTo>
                  <a:pt x="12153" y="5167"/>
                  <a:pt x="12661" y="4312"/>
                  <a:pt x="13239" y="3480"/>
                </a:cubicBezTo>
                <a:cubicBezTo>
                  <a:pt x="14694" y="1516"/>
                  <a:pt x="17513" y="638"/>
                  <a:pt x="20216" y="638"/>
                </a:cubicBezTo>
                <a:close/>
                <a:moveTo>
                  <a:pt x="20235" y="0"/>
                </a:moveTo>
                <a:cubicBezTo>
                  <a:pt x="17346" y="0"/>
                  <a:pt x="14309" y="945"/>
                  <a:pt x="12707" y="3110"/>
                </a:cubicBezTo>
                <a:cubicBezTo>
                  <a:pt x="12130" y="3942"/>
                  <a:pt x="11598" y="4843"/>
                  <a:pt x="11136" y="5790"/>
                </a:cubicBezTo>
                <a:cubicBezTo>
                  <a:pt x="10743" y="6576"/>
                  <a:pt x="10281" y="7338"/>
                  <a:pt x="9796" y="8101"/>
                </a:cubicBezTo>
                <a:cubicBezTo>
                  <a:pt x="8872" y="9441"/>
                  <a:pt x="7832" y="10735"/>
                  <a:pt x="6816" y="11982"/>
                </a:cubicBezTo>
                <a:cubicBezTo>
                  <a:pt x="6400" y="12514"/>
                  <a:pt x="5961" y="13022"/>
                  <a:pt x="5545" y="13553"/>
                </a:cubicBezTo>
                <a:cubicBezTo>
                  <a:pt x="3142" y="16626"/>
                  <a:pt x="0" y="21247"/>
                  <a:pt x="763" y="26191"/>
                </a:cubicBezTo>
                <a:cubicBezTo>
                  <a:pt x="1294" y="29749"/>
                  <a:pt x="3674" y="32544"/>
                  <a:pt x="5984" y="35271"/>
                </a:cubicBezTo>
                <a:cubicBezTo>
                  <a:pt x="6954" y="36403"/>
                  <a:pt x="7948" y="37604"/>
                  <a:pt x="8803" y="38805"/>
                </a:cubicBezTo>
                <a:cubicBezTo>
                  <a:pt x="9334" y="39568"/>
                  <a:pt x="9819" y="40400"/>
                  <a:pt x="10304" y="41185"/>
                </a:cubicBezTo>
                <a:cubicBezTo>
                  <a:pt x="11806" y="43634"/>
                  <a:pt x="13331" y="46152"/>
                  <a:pt x="15919" y="47446"/>
                </a:cubicBezTo>
                <a:cubicBezTo>
                  <a:pt x="17051" y="48024"/>
                  <a:pt x="18321" y="48301"/>
                  <a:pt x="19592" y="48301"/>
                </a:cubicBezTo>
                <a:cubicBezTo>
                  <a:pt x="22318" y="48301"/>
                  <a:pt x="25068" y="47077"/>
                  <a:pt x="27031" y="45482"/>
                </a:cubicBezTo>
                <a:cubicBezTo>
                  <a:pt x="29827" y="43241"/>
                  <a:pt x="31745" y="40122"/>
                  <a:pt x="33593" y="37119"/>
                </a:cubicBezTo>
                <a:lnTo>
                  <a:pt x="34101" y="36287"/>
                </a:lnTo>
                <a:cubicBezTo>
                  <a:pt x="36643" y="32152"/>
                  <a:pt x="39438" y="28178"/>
                  <a:pt x="42442" y="24366"/>
                </a:cubicBezTo>
                <a:cubicBezTo>
                  <a:pt x="44244" y="22102"/>
                  <a:pt x="46323" y="19491"/>
                  <a:pt x="45999" y="16487"/>
                </a:cubicBezTo>
                <a:cubicBezTo>
                  <a:pt x="45676" y="13230"/>
                  <a:pt x="42742" y="11035"/>
                  <a:pt x="39600" y="9164"/>
                </a:cubicBezTo>
                <a:lnTo>
                  <a:pt x="31352" y="4173"/>
                </a:lnTo>
                <a:cubicBezTo>
                  <a:pt x="28695" y="2579"/>
                  <a:pt x="25969" y="939"/>
                  <a:pt x="22850" y="269"/>
                </a:cubicBezTo>
                <a:cubicBezTo>
                  <a:pt x="22025" y="93"/>
                  <a:pt x="21137" y="0"/>
                  <a:pt x="20235" y="0"/>
                </a:cubicBezTo>
                <a:close/>
              </a:path>
            </a:pathLst>
          </a:custGeom>
          <a:solidFill>
            <a:srgbClr val="F8CD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8"/>
          <p:cNvSpPr txBox="1"/>
          <p:nvPr/>
        </p:nvSpPr>
        <p:spPr>
          <a:xfrm>
            <a:off x="707695" y="1092340"/>
            <a:ext cx="1212637" cy="431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D636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Monday</a:t>
            </a:r>
            <a:endParaRPr sz="1300" b="1">
              <a:solidFill>
                <a:srgbClr val="1D636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2009460" y="1092340"/>
            <a:ext cx="1212637" cy="431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D636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Tuesday</a:t>
            </a:r>
            <a:endParaRPr sz="1300" b="1">
              <a:solidFill>
                <a:srgbClr val="1D636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3311226" y="1092340"/>
            <a:ext cx="1212637" cy="431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D636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Wednesday</a:t>
            </a:r>
            <a:endParaRPr sz="1300" b="1">
              <a:solidFill>
                <a:srgbClr val="1D636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4612991" y="1092340"/>
            <a:ext cx="1212637" cy="431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D636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Thursday</a:t>
            </a:r>
            <a:endParaRPr sz="1300" b="1">
              <a:solidFill>
                <a:srgbClr val="1D636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5914757" y="1092340"/>
            <a:ext cx="1212637" cy="431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D636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Friday</a:t>
            </a:r>
            <a:endParaRPr sz="1300" b="1">
              <a:solidFill>
                <a:srgbClr val="1D636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7223654" y="1092340"/>
            <a:ext cx="1212637" cy="431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Saturday</a:t>
            </a:r>
            <a:endParaRPr sz="13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252" name="Google Shape;252;p28"/>
          <p:cNvCxnSpPr/>
          <p:nvPr/>
        </p:nvCxnSpPr>
        <p:spPr>
          <a:xfrm>
            <a:off x="1965050" y="1092350"/>
            <a:ext cx="0" cy="34266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28"/>
          <p:cNvCxnSpPr/>
          <p:nvPr/>
        </p:nvCxnSpPr>
        <p:spPr>
          <a:xfrm>
            <a:off x="3268299" y="1092350"/>
            <a:ext cx="0" cy="34266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28"/>
          <p:cNvCxnSpPr/>
          <p:nvPr/>
        </p:nvCxnSpPr>
        <p:spPr>
          <a:xfrm>
            <a:off x="4567675" y="1116911"/>
            <a:ext cx="0" cy="34266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28"/>
          <p:cNvCxnSpPr/>
          <p:nvPr/>
        </p:nvCxnSpPr>
        <p:spPr>
          <a:xfrm>
            <a:off x="5870924" y="1116911"/>
            <a:ext cx="0" cy="34266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p28"/>
          <p:cNvCxnSpPr/>
          <p:nvPr/>
        </p:nvCxnSpPr>
        <p:spPr>
          <a:xfrm>
            <a:off x="7178350" y="1116911"/>
            <a:ext cx="0" cy="34266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7" name="Google Shape;257;p28"/>
          <p:cNvGrpSpPr/>
          <p:nvPr/>
        </p:nvGrpSpPr>
        <p:grpSpPr>
          <a:xfrm>
            <a:off x="7343168" y="1640686"/>
            <a:ext cx="973604" cy="1174794"/>
            <a:chOff x="609600" y="1419850"/>
            <a:chExt cx="885900" cy="1068967"/>
          </a:xfrm>
        </p:grpSpPr>
        <p:cxnSp>
          <p:nvCxnSpPr>
            <p:cNvPr id="258" name="Google Shape;258;p28"/>
            <p:cNvCxnSpPr/>
            <p:nvPr/>
          </p:nvCxnSpPr>
          <p:spPr>
            <a:xfrm>
              <a:off x="609600" y="1419850"/>
              <a:ext cx="885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28"/>
            <p:cNvCxnSpPr/>
            <p:nvPr/>
          </p:nvCxnSpPr>
          <p:spPr>
            <a:xfrm>
              <a:off x="609600" y="1598011"/>
              <a:ext cx="885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28"/>
            <p:cNvCxnSpPr/>
            <p:nvPr/>
          </p:nvCxnSpPr>
          <p:spPr>
            <a:xfrm>
              <a:off x="609600" y="1776172"/>
              <a:ext cx="885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28"/>
            <p:cNvCxnSpPr/>
            <p:nvPr/>
          </p:nvCxnSpPr>
          <p:spPr>
            <a:xfrm>
              <a:off x="609600" y="1954333"/>
              <a:ext cx="885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28"/>
            <p:cNvCxnSpPr/>
            <p:nvPr/>
          </p:nvCxnSpPr>
          <p:spPr>
            <a:xfrm>
              <a:off x="609600" y="2132494"/>
              <a:ext cx="885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28"/>
            <p:cNvCxnSpPr/>
            <p:nvPr/>
          </p:nvCxnSpPr>
          <p:spPr>
            <a:xfrm>
              <a:off x="609600" y="2310656"/>
              <a:ext cx="885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28"/>
            <p:cNvCxnSpPr/>
            <p:nvPr/>
          </p:nvCxnSpPr>
          <p:spPr>
            <a:xfrm>
              <a:off x="609600" y="2488817"/>
              <a:ext cx="885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65" name="Google Shape;265;p28"/>
          <p:cNvSpPr txBox="1"/>
          <p:nvPr/>
        </p:nvSpPr>
        <p:spPr>
          <a:xfrm>
            <a:off x="7223654" y="2970065"/>
            <a:ext cx="1212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Sunday</a:t>
            </a:r>
            <a:endParaRPr sz="1300" b="1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66" name="Google Shape;266;p28"/>
          <p:cNvGrpSpPr/>
          <p:nvPr/>
        </p:nvGrpSpPr>
        <p:grpSpPr>
          <a:xfrm>
            <a:off x="7345368" y="3556670"/>
            <a:ext cx="973604" cy="783196"/>
            <a:chOff x="609600" y="1954333"/>
            <a:chExt cx="885900" cy="712644"/>
          </a:xfrm>
        </p:grpSpPr>
        <p:cxnSp>
          <p:nvCxnSpPr>
            <p:cNvPr id="267" name="Google Shape;267;p28"/>
            <p:cNvCxnSpPr/>
            <p:nvPr/>
          </p:nvCxnSpPr>
          <p:spPr>
            <a:xfrm>
              <a:off x="609600" y="1954333"/>
              <a:ext cx="885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28"/>
            <p:cNvCxnSpPr/>
            <p:nvPr/>
          </p:nvCxnSpPr>
          <p:spPr>
            <a:xfrm>
              <a:off x="609600" y="2132494"/>
              <a:ext cx="885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28"/>
            <p:cNvCxnSpPr/>
            <p:nvPr/>
          </p:nvCxnSpPr>
          <p:spPr>
            <a:xfrm>
              <a:off x="609600" y="2666978"/>
              <a:ext cx="885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28"/>
            <p:cNvCxnSpPr/>
            <p:nvPr/>
          </p:nvCxnSpPr>
          <p:spPr>
            <a:xfrm>
              <a:off x="609600" y="2310656"/>
              <a:ext cx="885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28"/>
            <p:cNvCxnSpPr/>
            <p:nvPr/>
          </p:nvCxnSpPr>
          <p:spPr>
            <a:xfrm>
              <a:off x="609600" y="2488817"/>
              <a:ext cx="885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2" name="Google Shape;272;p28"/>
          <p:cNvGrpSpPr/>
          <p:nvPr/>
        </p:nvGrpSpPr>
        <p:grpSpPr>
          <a:xfrm>
            <a:off x="6037831" y="1640686"/>
            <a:ext cx="973500" cy="2695371"/>
            <a:chOff x="6037831" y="1640686"/>
            <a:chExt cx="973500" cy="2695371"/>
          </a:xfrm>
        </p:grpSpPr>
        <p:cxnSp>
          <p:nvCxnSpPr>
            <p:cNvPr id="273" name="Google Shape;273;p28"/>
            <p:cNvCxnSpPr/>
            <p:nvPr/>
          </p:nvCxnSpPr>
          <p:spPr>
            <a:xfrm>
              <a:off x="6037831" y="1640686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28"/>
            <p:cNvCxnSpPr/>
            <p:nvPr/>
          </p:nvCxnSpPr>
          <p:spPr>
            <a:xfrm>
              <a:off x="6037831" y="183321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28"/>
            <p:cNvCxnSpPr/>
            <p:nvPr/>
          </p:nvCxnSpPr>
          <p:spPr>
            <a:xfrm>
              <a:off x="6037831" y="2025739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28"/>
            <p:cNvCxnSpPr/>
            <p:nvPr/>
          </p:nvCxnSpPr>
          <p:spPr>
            <a:xfrm>
              <a:off x="6037831" y="221826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28"/>
            <p:cNvCxnSpPr/>
            <p:nvPr/>
          </p:nvCxnSpPr>
          <p:spPr>
            <a:xfrm>
              <a:off x="6037831" y="241079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28"/>
            <p:cNvCxnSpPr/>
            <p:nvPr/>
          </p:nvCxnSpPr>
          <p:spPr>
            <a:xfrm>
              <a:off x="6037831" y="298837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28"/>
            <p:cNvCxnSpPr/>
            <p:nvPr/>
          </p:nvCxnSpPr>
          <p:spPr>
            <a:xfrm>
              <a:off x="6037831" y="260331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28"/>
            <p:cNvCxnSpPr/>
            <p:nvPr/>
          </p:nvCxnSpPr>
          <p:spPr>
            <a:xfrm>
              <a:off x="6037831" y="318089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28"/>
            <p:cNvCxnSpPr/>
            <p:nvPr/>
          </p:nvCxnSpPr>
          <p:spPr>
            <a:xfrm>
              <a:off x="6037831" y="279584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28"/>
            <p:cNvCxnSpPr/>
            <p:nvPr/>
          </p:nvCxnSpPr>
          <p:spPr>
            <a:xfrm>
              <a:off x="6037831" y="337342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28"/>
            <p:cNvCxnSpPr/>
            <p:nvPr/>
          </p:nvCxnSpPr>
          <p:spPr>
            <a:xfrm>
              <a:off x="6037831" y="356595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28"/>
            <p:cNvCxnSpPr/>
            <p:nvPr/>
          </p:nvCxnSpPr>
          <p:spPr>
            <a:xfrm>
              <a:off x="6037831" y="375847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28"/>
            <p:cNvCxnSpPr/>
            <p:nvPr/>
          </p:nvCxnSpPr>
          <p:spPr>
            <a:xfrm>
              <a:off x="6037831" y="395100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28"/>
            <p:cNvCxnSpPr/>
            <p:nvPr/>
          </p:nvCxnSpPr>
          <p:spPr>
            <a:xfrm>
              <a:off x="6037831" y="4143530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28"/>
            <p:cNvCxnSpPr/>
            <p:nvPr/>
          </p:nvCxnSpPr>
          <p:spPr>
            <a:xfrm>
              <a:off x="6037831" y="433605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88" name="Google Shape;288;p28"/>
          <p:cNvGrpSpPr/>
          <p:nvPr/>
        </p:nvGrpSpPr>
        <p:grpSpPr>
          <a:xfrm>
            <a:off x="4732556" y="1640686"/>
            <a:ext cx="973500" cy="2695371"/>
            <a:chOff x="6037831" y="1640686"/>
            <a:chExt cx="973500" cy="2695371"/>
          </a:xfrm>
        </p:grpSpPr>
        <p:cxnSp>
          <p:nvCxnSpPr>
            <p:cNvPr id="289" name="Google Shape;289;p28"/>
            <p:cNvCxnSpPr/>
            <p:nvPr/>
          </p:nvCxnSpPr>
          <p:spPr>
            <a:xfrm>
              <a:off x="6037831" y="1640686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28"/>
            <p:cNvCxnSpPr/>
            <p:nvPr/>
          </p:nvCxnSpPr>
          <p:spPr>
            <a:xfrm>
              <a:off x="6037831" y="183321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28"/>
            <p:cNvCxnSpPr/>
            <p:nvPr/>
          </p:nvCxnSpPr>
          <p:spPr>
            <a:xfrm>
              <a:off x="6037831" y="2025739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28"/>
            <p:cNvCxnSpPr/>
            <p:nvPr/>
          </p:nvCxnSpPr>
          <p:spPr>
            <a:xfrm>
              <a:off x="6037831" y="221826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28"/>
            <p:cNvCxnSpPr/>
            <p:nvPr/>
          </p:nvCxnSpPr>
          <p:spPr>
            <a:xfrm>
              <a:off x="6037831" y="241079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28"/>
            <p:cNvCxnSpPr/>
            <p:nvPr/>
          </p:nvCxnSpPr>
          <p:spPr>
            <a:xfrm>
              <a:off x="6037831" y="298837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28"/>
            <p:cNvCxnSpPr/>
            <p:nvPr/>
          </p:nvCxnSpPr>
          <p:spPr>
            <a:xfrm>
              <a:off x="6037831" y="260331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28"/>
            <p:cNvCxnSpPr/>
            <p:nvPr/>
          </p:nvCxnSpPr>
          <p:spPr>
            <a:xfrm>
              <a:off x="6037831" y="318089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28"/>
            <p:cNvCxnSpPr/>
            <p:nvPr/>
          </p:nvCxnSpPr>
          <p:spPr>
            <a:xfrm>
              <a:off x="6037831" y="279584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28"/>
            <p:cNvCxnSpPr/>
            <p:nvPr/>
          </p:nvCxnSpPr>
          <p:spPr>
            <a:xfrm>
              <a:off x="6037831" y="337342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28"/>
            <p:cNvCxnSpPr/>
            <p:nvPr/>
          </p:nvCxnSpPr>
          <p:spPr>
            <a:xfrm>
              <a:off x="6037831" y="356595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28"/>
            <p:cNvCxnSpPr/>
            <p:nvPr/>
          </p:nvCxnSpPr>
          <p:spPr>
            <a:xfrm>
              <a:off x="6037831" y="375847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28"/>
            <p:cNvCxnSpPr/>
            <p:nvPr/>
          </p:nvCxnSpPr>
          <p:spPr>
            <a:xfrm>
              <a:off x="6037831" y="395100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28"/>
            <p:cNvCxnSpPr/>
            <p:nvPr/>
          </p:nvCxnSpPr>
          <p:spPr>
            <a:xfrm>
              <a:off x="6037831" y="4143530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28"/>
            <p:cNvCxnSpPr/>
            <p:nvPr/>
          </p:nvCxnSpPr>
          <p:spPr>
            <a:xfrm>
              <a:off x="6037831" y="433605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4" name="Google Shape;304;p28"/>
          <p:cNvGrpSpPr/>
          <p:nvPr/>
        </p:nvGrpSpPr>
        <p:grpSpPr>
          <a:xfrm>
            <a:off x="3431244" y="1640686"/>
            <a:ext cx="973500" cy="2695371"/>
            <a:chOff x="6037831" y="1640686"/>
            <a:chExt cx="973500" cy="2695371"/>
          </a:xfrm>
        </p:grpSpPr>
        <p:cxnSp>
          <p:nvCxnSpPr>
            <p:cNvPr id="305" name="Google Shape;305;p28"/>
            <p:cNvCxnSpPr/>
            <p:nvPr/>
          </p:nvCxnSpPr>
          <p:spPr>
            <a:xfrm>
              <a:off x="6037831" y="1640686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28"/>
            <p:cNvCxnSpPr/>
            <p:nvPr/>
          </p:nvCxnSpPr>
          <p:spPr>
            <a:xfrm>
              <a:off x="6037831" y="183321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28"/>
            <p:cNvCxnSpPr/>
            <p:nvPr/>
          </p:nvCxnSpPr>
          <p:spPr>
            <a:xfrm>
              <a:off x="6037831" y="2025739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28"/>
            <p:cNvCxnSpPr/>
            <p:nvPr/>
          </p:nvCxnSpPr>
          <p:spPr>
            <a:xfrm>
              <a:off x="6037831" y="221826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28"/>
            <p:cNvCxnSpPr/>
            <p:nvPr/>
          </p:nvCxnSpPr>
          <p:spPr>
            <a:xfrm>
              <a:off x="6037831" y="241079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28"/>
            <p:cNvCxnSpPr/>
            <p:nvPr/>
          </p:nvCxnSpPr>
          <p:spPr>
            <a:xfrm>
              <a:off x="6037831" y="298837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28"/>
            <p:cNvCxnSpPr/>
            <p:nvPr/>
          </p:nvCxnSpPr>
          <p:spPr>
            <a:xfrm>
              <a:off x="6037831" y="260331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28"/>
            <p:cNvCxnSpPr/>
            <p:nvPr/>
          </p:nvCxnSpPr>
          <p:spPr>
            <a:xfrm>
              <a:off x="6037831" y="318089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28"/>
            <p:cNvCxnSpPr/>
            <p:nvPr/>
          </p:nvCxnSpPr>
          <p:spPr>
            <a:xfrm>
              <a:off x="6037831" y="279584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28"/>
            <p:cNvCxnSpPr/>
            <p:nvPr/>
          </p:nvCxnSpPr>
          <p:spPr>
            <a:xfrm>
              <a:off x="6037831" y="337342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28"/>
            <p:cNvCxnSpPr/>
            <p:nvPr/>
          </p:nvCxnSpPr>
          <p:spPr>
            <a:xfrm>
              <a:off x="6037831" y="356595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28"/>
            <p:cNvCxnSpPr/>
            <p:nvPr/>
          </p:nvCxnSpPr>
          <p:spPr>
            <a:xfrm>
              <a:off x="6037831" y="375847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28"/>
            <p:cNvCxnSpPr/>
            <p:nvPr/>
          </p:nvCxnSpPr>
          <p:spPr>
            <a:xfrm>
              <a:off x="6037831" y="395100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28"/>
            <p:cNvCxnSpPr/>
            <p:nvPr/>
          </p:nvCxnSpPr>
          <p:spPr>
            <a:xfrm>
              <a:off x="6037831" y="4143530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28"/>
            <p:cNvCxnSpPr/>
            <p:nvPr/>
          </p:nvCxnSpPr>
          <p:spPr>
            <a:xfrm>
              <a:off x="6037831" y="433605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0" name="Google Shape;320;p28"/>
          <p:cNvGrpSpPr/>
          <p:nvPr/>
        </p:nvGrpSpPr>
        <p:grpSpPr>
          <a:xfrm>
            <a:off x="2129919" y="1640686"/>
            <a:ext cx="973500" cy="2695371"/>
            <a:chOff x="6037831" y="1640686"/>
            <a:chExt cx="973500" cy="2695371"/>
          </a:xfrm>
        </p:grpSpPr>
        <p:cxnSp>
          <p:nvCxnSpPr>
            <p:cNvPr id="321" name="Google Shape;321;p28"/>
            <p:cNvCxnSpPr/>
            <p:nvPr/>
          </p:nvCxnSpPr>
          <p:spPr>
            <a:xfrm>
              <a:off x="6037831" y="1640686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28"/>
            <p:cNvCxnSpPr/>
            <p:nvPr/>
          </p:nvCxnSpPr>
          <p:spPr>
            <a:xfrm>
              <a:off x="6037831" y="183321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28"/>
            <p:cNvCxnSpPr/>
            <p:nvPr/>
          </p:nvCxnSpPr>
          <p:spPr>
            <a:xfrm>
              <a:off x="6037831" y="2025739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28"/>
            <p:cNvCxnSpPr/>
            <p:nvPr/>
          </p:nvCxnSpPr>
          <p:spPr>
            <a:xfrm>
              <a:off x="6037831" y="221826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28"/>
            <p:cNvCxnSpPr/>
            <p:nvPr/>
          </p:nvCxnSpPr>
          <p:spPr>
            <a:xfrm>
              <a:off x="6037831" y="241079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28"/>
            <p:cNvCxnSpPr/>
            <p:nvPr/>
          </p:nvCxnSpPr>
          <p:spPr>
            <a:xfrm>
              <a:off x="6037831" y="298837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28"/>
            <p:cNvCxnSpPr/>
            <p:nvPr/>
          </p:nvCxnSpPr>
          <p:spPr>
            <a:xfrm>
              <a:off x="6037831" y="260331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28"/>
            <p:cNvCxnSpPr/>
            <p:nvPr/>
          </p:nvCxnSpPr>
          <p:spPr>
            <a:xfrm>
              <a:off x="6037831" y="318089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28"/>
            <p:cNvCxnSpPr/>
            <p:nvPr/>
          </p:nvCxnSpPr>
          <p:spPr>
            <a:xfrm>
              <a:off x="6037831" y="279584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28"/>
            <p:cNvCxnSpPr/>
            <p:nvPr/>
          </p:nvCxnSpPr>
          <p:spPr>
            <a:xfrm>
              <a:off x="6037831" y="337342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28"/>
            <p:cNvCxnSpPr/>
            <p:nvPr/>
          </p:nvCxnSpPr>
          <p:spPr>
            <a:xfrm>
              <a:off x="6037831" y="356595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28"/>
            <p:cNvCxnSpPr/>
            <p:nvPr/>
          </p:nvCxnSpPr>
          <p:spPr>
            <a:xfrm>
              <a:off x="6037831" y="375847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28"/>
            <p:cNvCxnSpPr/>
            <p:nvPr/>
          </p:nvCxnSpPr>
          <p:spPr>
            <a:xfrm>
              <a:off x="6037831" y="395100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28"/>
            <p:cNvCxnSpPr/>
            <p:nvPr/>
          </p:nvCxnSpPr>
          <p:spPr>
            <a:xfrm>
              <a:off x="6037831" y="4143530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28"/>
            <p:cNvCxnSpPr/>
            <p:nvPr/>
          </p:nvCxnSpPr>
          <p:spPr>
            <a:xfrm>
              <a:off x="6037831" y="433605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6" name="Google Shape;336;p28"/>
          <p:cNvGrpSpPr/>
          <p:nvPr/>
        </p:nvGrpSpPr>
        <p:grpSpPr>
          <a:xfrm>
            <a:off x="824669" y="1640686"/>
            <a:ext cx="973500" cy="2695371"/>
            <a:chOff x="6037831" y="1640686"/>
            <a:chExt cx="973500" cy="2695371"/>
          </a:xfrm>
        </p:grpSpPr>
        <p:cxnSp>
          <p:nvCxnSpPr>
            <p:cNvPr id="337" name="Google Shape;337;p28"/>
            <p:cNvCxnSpPr/>
            <p:nvPr/>
          </p:nvCxnSpPr>
          <p:spPr>
            <a:xfrm>
              <a:off x="6037831" y="1640686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28"/>
            <p:cNvCxnSpPr/>
            <p:nvPr/>
          </p:nvCxnSpPr>
          <p:spPr>
            <a:xfrm>
              <a:off x="6037831" y="183321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28"/>
            <p:cNvCxnSpPr/>
            <p:nvPr/>
          </p:nvCxnSpPr>
          <p:spPr>
            <a:xfrm>
              <a:off x="6037831" y="2025739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28"/>
            <p:cNvCxnSpPr/>
            <p:nvPr/>
          </p:nvCxnSpPr>
          <p:spPr>
            <a:xfrm>
              <a:off x="6037831" y="221826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28"/>
            <p:cNvCxnSpPr/>
            <p:nvPr/>
          </p:nvCxnSpPr>
          <p:spPr>
            <a:xfrm>
              <a:off x="6037831" y="241079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28"/>
            <p:cNvCxnSpPr/>
            <p:nvPr/>
          </p:nvCxnSpPr>
          <p:spPr>
            <a:xfrm>
              <a:off x="6037831" y="298837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28"/>
            <p:cNvCxnSpPr/>
            <p:nvPr/>
          </p:nvCxnSpPr>
          <p:spPr>
            <a:xfrm>
              <a:off x="6037831" y="260331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28"/>
            <p:cNvCxnSpPr/>
            <p:nvPr/>
          </p:nvCxnSpPr>
          <p:spPr>
            <a:xfrm>
              <a:off x="6037831" y="318089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28"/>
            <p:cNvCxnSpPr/>
            <p:nvPr/>
          </p:nvCxnSpPr>
          <p:spPr>
            <a:xfrm>
              <a:off x="6037831" y="279584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28"/>
            <p:cNvCxnSpPr/>
            <p:nvPr/>
          </p:nvCxnSpPr>
          <p:spPr>
            <a:xfrm>
              <a:off x="6037831" y="337342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28"/>
            <p:cNvCxnSpPr/>
            <p:nvPr/>
          </p:nvCxnSpPr>
          <p:spPr>
            <a:xfrm>
              <a:off x="6037831" y="356595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28"/>
            <p:cNvCxnSpPr/>
            <p:nvPr/>
          </p:nvCxnSpPr>
          <p:spPr>
            <a:xfrm>
              <a:off x="6037831" y="375847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28"/>
            <p:cNvCxnSpPr/>
            <p:nvPr/>
          </p:nvCxnSpPr>
          <p:spPr>
            <a:xfrm>
              <a:off x="6037831" y="395100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28"/>
            <p:cNvCxnSpPr/>
            <p:nvPr/>
          </p:nvCxnSpPr>
          <p:spPr>
            <a:xfrm>
              <a:off x="6037831" y="4143530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28"/>
            <p:cNvCxnSpPr/>
            <p:nvPr/>
          </p:nvCxnSpPr>
          <p:spPr>
            <a:xfrm>
              <a:off x="6037831" y="433605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52" name="Google Shape;352;p28"/>
          <p:cNvSpPr txBox="1"/>
          <p:nvPr/>
        </p:nvSpPr>
        <p:spPr>
          <a:xfrm>
            <a:off x="732425" y="2552626"/>
            <a:ext cx="11580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28"/>
          <p:cNvSpPr txBox="1"/>
          <p:nvPr/>
        </p:nvSpPr>
        <p:spPr>
          <a:xfrm>
            <a:off x="5945625" y="2161875"/>
            <a:ext cx="1158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28"/>
          <p:cNvSpPr txBox="1"/>
          <p:nvPr/>
        </p:nvSpPr>
        <p:spPr>
          <a:xfrm>
            <a:off x="1992200" y="3509050"/>
            <a:ext cx="1158000" cy="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 txBox="1"/>
          <p:nvPr/>
        </p:nvSpPr>
        <p:spPr>
          <a:xfrm>
            <a:off x="457198" y="1549525"/>
            <a:ext cx="1238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Monday 7</a:t>
            </a:r>
            <a:endParaRPr sz="1300"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0" name="Google Shape;360;p29"/>
          <p:cNvSpPr txBox="1"/>
          <p:nvPr/>
        </p:nvSpPr>
        <p:spPr>
          <a:xfrm>
            <a:off x="457200" y="2554313"/>
            <a:ext cx="1238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Tuesday 8</a:t>
            </a:r>
            <a:endParaRPr sz="1300"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1" name="Google Shape;361;p29"/>
          <p:cNvSpPr txBox="1"/>
          <p:nvPr/>
        </p:nvSpPr>
        <p:spPr>
          <a:xfrm>
            <a:off x="457200" y="3559100"/>
            <a:ext cx="1238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Wednesday 9</a:t>
            </a:r>
            <a:endParaRPr sz="1300"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2" name="Google Shape;362;p29"/>
          <p:cNvSpPr txBox="1"/>
          <p:nvPr/>
        </p:nvSpPr>
        <p:spPr>
          <a:xfrm>
            <a:off x="4571998" y="1577400"/>
            <a:ext cx="1238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Thursday 10</a:t>
            </a:r>
            <a:endParaRPr sz="1300"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3" name="Google Shape;363;p29"/>
          <p:cNvSpPr txBox="1"/>
          <p:nvPr/>
        </p:nvSpPr>
        <p:spPr>
          <a:xfrm>
            <a:off x="4571997" y="2554313"/>
            <a:ext cx="1238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Friday 11</a:t>
            </a:r>
            <a:endParaRPr sz="1300"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4" name="Google Shape;364;p29"/>
          <p:cNvSpPr txBox="1"/>
          <p:nvPr/>
        </p:nvSpPr>
        <p:spPr>
          <a:xfrm>
            <a:off x="4572002" y="3559088"/>
            <a:ext cx="1238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D6363"/>
                </a:solidFill>
                <a:latin typeface="Fira Sans"/>
                <a:ea typeface="Fira Sans"/>
                <a:cs typeface="Fira Sans"/>
                <a:sym typeface="Fira Sans"/>
              </a:rPr>
              <a:t>Saturday 12</a:t>
            </a:r>
            <a:endParaRPr sz="1300" b="1">
              <a:solidFill>
                <a:srgbClr val="1D636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5" name="Google Shape;365;p29"/>
          <p:cNvSpPr txBox="1"/>
          <p:nvPr/>
        </p:nvSpPr>
        <p:spPr>
          <a:xfrm>
            <a:off x="7452302" y="3559088"/>
            <a:ext cx="12348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1D6363"/>
                </a:solidFill>
                <a:latin typeface="Fira Sans"/>
                <a:ea typeface="Fira Sans"/>
                <a:cs typeface="Fira Sans"/>
                <a:sym typeface="Fira Sans"/>
              </a:rPr>
              <a:t>Sunday 13</a:t>
            </a:r>
            <a:endParaRPr sz="1300" b="1">
              <a:solidFill>
                <a:srgbClr val="1D636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66" name="Google Shape;366;p29"/>
          <p:cNvCxnSpPr/>
          <p:nvPr/>
        </p:nvCxnSpPr>
        <p:spPr>
          <a:xfrm>
            <a:off x="1285875" y="1819275"/>
            <a:ext cx="3124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29"/>
          <p:cNvCxnSpPr/>
          <p:nvPr/>
        </p:nvCxnSpPr>
        <p:spPr>
          <a:xfrm>
            <a:off x="1381125" y="2790825"/>
            <a:ext cx="30291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29"/>
          <p:cNvCxnSpPr/>
          <p:nvPr/>
        </p:nvCxnSpPr>
        <p:spPr>
          <a:xfrm>
            <a:off x="1500200" y="3800475"/>
            <a:ext cx="2910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29"/>
          <p:cNvCxnSpPr/>
          <p:nvPr/>
        </p:nvCxnSpPr>
        <p:spPr>
          <a:xfrm>
            <a:off x="5653100" y="1819275"/>
            <a:ext cx="3033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29"/>
          <p:cNvCxnSpPr/>
          <p:nvPr/>
        </p:nvCxnSpPr>
        <p:spPr>
          <a:xfrm>
            <a:off x="5405450" y="2790825"/>
            <a:ext cx="3281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1" name="Google Shape;371;p29"/>
          <p:cNvCxnSpPr/>
          <p:nvPr/>
        </p:nvCxnSpPr>
        <p:spPr>
          <a:xfrm>
            <a:off x="6662750" y="3702000"/>
            <a:ext cx="0" cy="955800"/>
          </a:xfrm>
          <a:prstGeom prst="straightConnector1">
            <a:avLst/>
          </a:prstGeom>
          <a:noFill/>
          <a:ln w="9525" cap="flat" cmpd="sng">
            <a:solidFill>
              <a:srgbClr val="1D63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2" name="Google Shape;372;p29"/>
          <p:cNvSpPr txBox="1"/>
          <p:nvPr/>
        </p:nvSpPr>
        <p:spPr>
          <a:xfrm>
            <a:off x="457201" y="1101850"/>
            <a:ext cx="19716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rPr>
              <a:t>SEPTEMBER 2020</a:t>
            </a:r>
            <a:endParaRPr sz="1300" b="1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3" name="Google Shape;373;p29"/>
          <p:cNvSpPr txBox="1"/>
          <p:nvPr/>
        </p:nvSpPr>
        <p:spPr>
          <a:xfrm>
            <a:off x="457200" y="1866575"/>
            <a:ext cx="37908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chemeClr val="accent3"/>
                </a:highlight>
                <a:latin typeface="Roboto"/>
                <a:ea typeface="Roboto"/>
                <a:cs typeface="Roboto"/>
                <a:sym typeface="Roboto"/>
              </a:rPr>
              <a:t>Saturn isn’t the only planet to have rings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, but it definitely has the most beautiful ones. The rings we see are made of groups of tiny rings that surround Saturn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29"/>
          <p:cNvSpPr txBox="1"/>
          <p:nvPr/>
        </p:nvSpPr>
        <p:spPr>
          <a:xfrm>
            <a:off x="457200" y="3851250"/>
            <a:ext cx="3790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Mercury is the smallest planet in the Solar System. It's just a little bigger than Earth's moon. It is the closest planet to the Sun, but it's actually not the hottest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29"/>
          <p:cNvSpPr/>
          <p:nvPr/>
        </p:nvSpPr>
        <p:spPr>
          <a:xfrm>
            <a:off x="6950713" y="4036275"/>
            <a:ext cx="1736275" cy="621525"/>
          </a:xfrm>
          <a:custGeom>
            <a:avLst/>
            <a:gdLst/>
            <a:ahLst/>
            <a:cxnLst/>
            <a:rect l="l" t="t" r="r" b="b"/>
            <a:pathLst>
              <a:path w="69451" h="24861" fill="none" extrusionOk="0">
                <a:moveTo>
                  <a:pt x="40759" y="2408"/>
                </a:moveTo>
                <a:cubicBezTo>
                  <a:pt x="33696" y="1"/>
                  <a:pt x="20934" y="1648"/>
                  <a:pt x="11433" y="6050"/>
                </a:cubicBezTo>
                <a:cubicBezTo>
                  <a:pt x="1964" y="10452"/>
                  <a:pt x="0" y="24861"/>
                  <a:pt x="34741" y="20681"/>
                </a:cubicBezTo>
                <a:cubicBezTo>
                  <a:pt x="69451" y="16469"/>
                  <a:pt x="47504" y="4625"/>
                  <a:pt x="35343" y="4625"/>
                </a:cubicBezTo>
              </a:path>
            </a:pathLst>
          </a:custGeom>
          <a:noFill/>
          <a:ln w="198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9"/>
          <p:cNvSpPr txBox="1"/>
          <p:nvPr/>
        </p:nvSpPr>
        <p:spPr>
          <a:xfrm>
            <a:off x="7166350" y="4150538"/>
            <a:ext cx="10383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29"/>
          <p:cNvSpPr txBox="1"/>
          <p:nvPr/>
        </p:nvSpPr>
        <p:spPr>
          <a:xfrm>
            <a:off x="457200" y="2838825"/>
            <a:ext cx="37908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Even though Venus isn't the closest planet to the Sun, it is still the hottest. It has a thick atmosphere full of the greenhouse gas carbon dioxide and clouds made of sulfuric acid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29"/>
          <p:cNvSpPr txBox="1"/>
          <p:nvPr/>
        </p:nvSpPr>
        <p:spPr>
          <a:xfrm>
            <a:off x="4572000" y="1866575"/>
            <a:ext cx="37908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Jupiter is the biggest planet in the Solar System. It's similar to a star, but it never got big enough to start burning. It is covered in swirling cloud stripes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29"/>
          <p:cNvSpPr txBox="1"/>
          <p:nvPr/>
        </p:nvSpPr>
        <p:spPr>
          <a:xfrm>
            <a:off x="4572000" y="2838825"/>
            <a:ext cx="37908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Mars is a cold desert world. It is half the size of Earth. Mars is sometimes called the Red Planet. It's red because of rusty iron in the ground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 txBox="1"/>
          <p:nvPr/>
        </p:nvSpPr>
        <p:spPr>
          <a:xfrm>
            <a:off x="438300" y="1352550"/>
            <a:ext cx="10479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21</a:t>
            </a:r>
            <a:endParaRPr sz="5200"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5" name="Google Shape;385;p30"/>
          <p:cNvSpPr txBox="1"/>
          <p:nvPr/>
        </p:nvSpPr>
        <p:spPr>
          <a:xfrm>
            <a:off x="1651150" y="1352550"/>
            <a:ext cx="10479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22</a:t>
            </a:r>
            <a:endParaRPr sz="5200"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6" name="Google Shape;386;p30"/>
          <p:cNvSpPr txBox="1"/>
          <p:nvPr/>
        </p:nvSpPr>
        <p:spPr>
          <a:xfrm>
            <a:off x="2864000" y="1352550"/>
            <a:ext cx="10479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23</a:t>
            </a:r>
            <a:endParaRPr sz="5200"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7" name="Google Shape;387;p30"/>
          <p:cNvSpPr txBox="1"/>
          <p:nvPr/>
        </p:nvSpPr>
        <p:spPr>
          <a:xfrm>
            <a:off x="4048050" y="1352550"/>
            <a:ext cx="10479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24</a:t>
            </a:r>
            <a:endParaRPr sz="5200"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8" name="Google Shape;388;p30"/>
          <p:cNvSpPr txBox="1"/>
          <p:nvPr/>
        </p:nvSpPr>
        <p:spPr>
          <a:xfrm>
            <a:off x="5259700" y="1352550"/>
            <a:ext cx="10479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25</a:t>
            </a:r>
            <a:endParaRPr sz="5200"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9" name="Google Shape;389;p30"/>
          <p:cNvSpPr txBox="1"/>
          <p:nvPr/>
        </p:nvSpPr>
        <p:spPr>
          <a:xfrm>
            <a:off x="6453950" y="1352550"/>
            <a:ext cx="10479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rPr>
              <a:t>26</a:t>
            </a:r>
            <a:endParaRPr sz="5200" b="1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0" name="Google Shape;390;p30"/>
          <p:cNvSpPr txBox="1"/>
          <p:nvPr/>
        </p:nvSpPr>
        <p:spPr>
          <a:xfrm>
            <a:off x="7666800" y="1352550"/>
            <a:ext cx="10479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rPr>
              <a:t>27</a:t>
            </a:r>
            <a:endParaRPr sz="5200" b="1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1" name="Google Shape;391;p30"/>
          <p:cNvSpPr txBox="1"/>
          <p:nvPr/>
        </p:nvSpPr>
        <p:spPr>
          <a:xfrm>
            <a:off x="475500" y="1028700"/>
            <a:ext cx="1714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"/>
                <a:ea typeface="Fira Sans"/>
                <a:cs typeface="Fira Sans"/>
                <a:sym typeface="Fira Sans"/>
              </a:rPr>
              <a:t>SEPTEMBER 2020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2" name="Google Shape;392;p30"/>
          <p:cNvSpPr txBox="1"/>
          <p:nvPr/>
        </p:nvSpPr>
        <p:spPr>
          <a:xfrm>
            <a:off x="609900" y="2105025"/>
            <a:ext cx="704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MON</a:t>
            </a:r>
            <a:endParaRPr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3" name="Google Shape;393;p30"/>
          <p:cNvSpPr txBox="1"/>
          <p:nvPr/>
        </p:nvSpPr>
        <p:spPr>
          <a:xfrm>
            <a:off x="1822750" y="2105025"/>
            <a:ext cx="704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TUE</a:t>
            </a:r>
            <a:endParaRPr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4" name="Google Shape;394;p30"/>
          <p:cNvSpPr txBox="1"/>
          <p:nvPr/>
        </p:nvSpPr>
        <p:spPr>
          <a:xfrm>
            <a:off x="3035600" y="2105025"/>
            <a:ext cx="704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WED</a:t>
            </a:r>
            <a:endParaRPr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5" name="Google Shape;395;p30"/>
          <p:cNvSpPr txBox="1"/>
          <p:nvPr/>
        </p:nvSpPr>
        <p:spPr>
          <a:xfrm>
            <a:off x="4219650" y="2105025"/>
            <a:ext cx="704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THU</a:t>
            </a:r>
            <a:endParaRPr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6" name="Google Shape;396;p30"/>
          <p:cNvSpPr txBox="1"/>
          <p:nvPr/>
        </p:nvSpPr>
        <p:spPr>
          <a:xfrm>
            <a:off x="5431300" y="2105025"/>
            <a:ext cx="704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FRI</a:t>
            </a:r>
            <a:endParaRPr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7" name="Google Shape;397;p30"/>
          <p:cNvSpPr txBox="1"/>
          <p:nvPr/>
        </p:nvSpPr>
        <p:spPr>
          <a:xfrm>
            <a:off x="6625550" y="2105025"/>
            <a:ext cx="704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rPr>
              <a:t>SAT</a:t>
            </a:r>
            <a:endParaRPr b="1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8" name="Google Shape;398;p30"/>
          <p:cNvSpPr txBox="1"/>
          <p:nvPr/>
        </p:nvSpPr>
        <p:spPr>
          <a:xfrm>
            <a:off x="7838400" y="2105025"/>
            <a:ext cx="704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rPr>
              <a:t>SUN</a:t>
            </a:r>
            <a:endParaRPr b="1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99" name="Google Shape;399;p30"/>
          <p:cNvGrpSpPr/>
          <p:nvPr/>
        </p:nvGrpSpPr>
        <p:grpSpPr>
          <a:xfrm>
            <a:off x="475500" y="2602362"/>
            <a:ext cx="973500" cy="2117792"/>
            <a:chOff x="6037831" y="1833212"/>
            <a:chExt cx="973500" cy="2117792"/>
          </a:xfrm>
        </p:grpSpPr>
        <p:cxnSp>
          <p:nvCxnSpPr>
            <p:cNvPr id="400" name="Google Shape;400;p30"/>
            <p:cNvCxnSpPr/>
            <p:nvPr/>
          </p:nvCxnSpPr>
          <p:spPr>
            <a:xfrm>
              <a:off x="6037831" y="183321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30"/>
            <p:cNvCxnSpPr/>
            <p:nvPr/>
          </p:nvCxnSpPr>
          <p:spPr>
            <a:xfrm>
              <a:off x="6037831" y="2025739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30"/>
            <p:cNvCxnSpPr/>
            <p:nvPr/>
          </p:nvCxnSpPr>
          <p:spPr>
            <a:xfrm>
              <a:off x="6037831" y="221826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30"/>
            <p:cNvCxnSpPr/>
            <p:nvPr/>
          </p:nvCxnSpPr>
          <p:spPr>
            <a:xfrm>
              <a:off x="6037831" y="241079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30"/>
            <p:cNvCxnSpPr/>
            <p:nvPr/>
          </p:nvCxnSpPr>
          <p:spPr>
            <a:xfrm>
              <a:off x="6037831" y="298837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30"/>
            <p:cNvCxnSpPr/>
            <p:nvPr/>
          </p:nvCxnSpPr>
          <p:spPr>
            <a:xfrm>
              <a:off x="6037831" y="260331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30"/>
            <p:cNvCxnSpPr/>
            <p:nvPr/>
          </p:nvCxnSpPr>
          <p:spPr>
            <a:xfrm>
              <a:off x="6037831" y="318089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30"/>
            <p:cNvCxnSpPr/>
            <p:nvPr/>
          </p:nvCxnSpPr>
          <p:spPr>
            <a:xfrm>
              <a:off x="6037831" y="279584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30"/>
            <p:cNvCxnSpPr/>
            <p:nvPr/>
          </p:nvCxnSpPr>
          <p:spPr>
            <a:xfrm>
              <a:off x="6037831" y="337342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30"/>
            <p:cNvCxnSpPr/>
            <p:nvPr/>
          </p:nvCxnSpPr>
          <p:spPr>
            <a:xfrm>
              <a:off x="6037831" y="356595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30"/>
            <p:cNvCxnSpPr/>
            <p:nvPr/>
          </p:nvCxnSpPr>
          <p:spPr>
            <a:xfrm>
              <a:off x="6037831" y="375847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30"/>
            <p:cNvCxnSpPr/>
            <p:nvPr/>
          </p:nvCxnSpPr>
          <p:spPr>
            <a:xfrm>
              <a:off x="6037831" y="395100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2" name="Google Shape;412;p30"/>
          <p:cNvGrpSpPr/>
          <p:nvPr/>
        </p:nvGrpSpPr>
        <p:grpSpPr>
          <a:xfrm>
            <a:off x="1688350" y="2602362"/>
            <a:ext cx="973500" cy="2117792"/>
            <a:chOff x="6037831" y="1833212"/>
            <a:chExt cx="973500" cy="2117792"/>
          </a:xfrm>
        </p:grpSpPr>
        <p:cxnSp>
          <p:nvCxnSpPr>
            <p:cNvPr id="413" name="Google Shape;413;p30"/>
            <p:cNvCxnSpPr/>
            <p:nvPr/>
          </p:nvCxnSpPr>
          <p:spPr>
            <a:xfrm>
              <a:off x="6037831" y="183321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30"/>
            <p:cNvCxnSpPr/>
            <p:nvPr/>
          </p:nvCxnSpPr>
          <p:spPr>
            <a:xfrm>
              <a:off x="6037831" y="2025739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30"/>
            <p:cNvCxnSpPr/>
            <p:nvPr/>
          </p:nvCxnSpPr>
          <p:spPr>
            <a:xfrm>
              <a:off x="6037831" y="221826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30"/>
            <p:cNvCxnSpPr/>
            <p:nvPr/>
          </p:nvCxnSpPr>
          <p:spPr>
            <a:xfrm>
              <a:off x="6037831" y="241079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30"/>
            <p:cNvCxnSpPr/>
            <p:nvPr/>
          </p:nvCxnSpPr>
          <p:spPr>
            <a:xfrm>
              <a:off x="6037831" y="298837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30"/>
            <p:cNvCxnSpPr/>
            <p:nvPr/>
          </p:nvCxnSpPr>
          <p:spPr>
            <a:xfrm>
              <a:off x="6037831" y="260331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30"/>
            <p:cNvCxnSpPr/>
            <p:nvPr/>
          </p:nvCxnSpPr>
          <p:spPr>
            <a:xfrm>
              <a:off x="6037831" y="318089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30"/>
            <p:cNvCxnSpPr/>
            <p:nvPr/>
          </p:nvCxnSpPr>
          <p:spPr>
            <a:xfrm>
              <a:off x="6037831" y="279584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30"/>
            <p:cNvCxnSpPr/>
            <p:nvPr/>
          </p:nvCxnSpPr>
          <p:spPr>
            <a:xfrm>
              <a:off x="6037831" y="337342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30"/>
            <p:cNvCxnSpPr/>
            <p:nvPr/>
          </p:nvCxnSpPr>
          <p:spPr>
            <a:xfrm>
              <a:off x="6037831" y="356595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30"/>
            <p:cNvCxnSpPr/>
            <p:nvPr/>
          </p:nvCxnSpPr>
          <p:spPr>
            <a:xfrm>
              <a:off x="6037831" y="375847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30"/>
            <p:cNvCxnSpPr/>
            <p:nvPr/>
          </p:nvCxnSpPr>
          <p:spPr>
            <a:xfrm>
              <a:off x="6037831" y="395100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5" name="Google Shape;425;p30"/>
          <p:cNvGrpSpPr/>
          <p:nvPr/>
        </p:nvGrpSpPr>
        <p:grpSpPr>
          <a:xfrm>
            <a:off x="2901200" y="2602362"/>
            <a:ext cx="973500" cy="2117792"/>
            <a:chOff x="6037831" y="1833212"/>
            <a:chExt cx="973500" cy="2117792"/>
          </a:xfrm>
        </p:grpSpPr>
        <p:cxnSp>
          <p:nvCxnSpPr>
            <p:cNvPr id="426" name="Google Shape;426;p30"/>
            <p:cNvCxnSpPr/>
            <p:nvPr/>
          </p:nvCxnSpPr>
          <p:spPr>
            <a:xfrm>
              <a:off x="6037831" y="183321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30"/>
            <p:cNvCxnSpPr/>
            <p:nvPr/>
          </p:nvCxnSpPr>
          <p:spPr>
            <a:xfrm>
              <a:off x="6037831" y="2025739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30"/>
            <p:cNvCxnSpPr/>
            <p:nvPr/>
          </p:nvCxnSpPr>
          <p:spPr>
            <a:xfrm>
              <a:off x="6037831" y="221826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30"/>
            <p:cNvCxnSpPr/>
            <p:nvPr/>
          </p:nvCxnSpPr>
          <p:spPr>
            <a:xfrm>
              <a:off x="6037831" y="241079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30"/>
            <p:cNvCxnSpPr/>
            <p:nvPr/>
          </p:nvCxnSpPr>
          <p:spPr>
            <a:xfrm>
              <a:off x="6037831" y="298837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30"/>
            <p:cNvCxnSpPr/>
            <p:nvPr/>
          </p:nvCxnSpPr>
          <p:spPr>
            <a:xfrm>
              <a:off x="6037831" y="260331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30"/>
            <p:cNvCxnSpPr/>
            <p:nvPr/>
          </p:nvCxnSpPr>
          <p:spPr>
            <a:xfrm>
              <a:off x="6037831" y="318089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30"/>
            <p:cNvCxnSpPr/>
            <p:nvPr/>
          </p:nvCxnSpPr>
          <p:spPr>
            <a:xfrm>
              <a:off x="6037831" y="279584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30"/>
            <p:cNvCxnSpPr/>
            <p:nvPr/>
          </p:nvCxnSpPr>
          <p:spPr>
            <a:xfrm>
              <a:off x="6037831" y="337342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30"/>
            <p:cNvCxnSpPr/>
            <p:nvPr/>
          </p:nvCxnSpPr>
          <p:spPr>
            <a:xfrm>
              <a:off x="6037831" y="356595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30"/>
            <p:cNvCxnSpPr/>
            <p:nvPr/>
          </p:nvCxnSpPr>
          <p:spPr>
            <a:xfrm>
              <a:off x="6037831" y="375847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30"/>
            <p:cNvCxnSpPr/>
            <p:nvPr/>
          </p:nvCxnSpPr>
          <p:spPr>
            <a:xfrm>
              <a:off x="6037831" y="395100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8" name="Google Shape;438;p30"/>
          <p:cNvGrpSpPr/>
          <p:nvPr/>
        </p:nvGrpSpPr>
        <p:grpSpPr>
          <a:xfrm>
            <a:off x="4085250" y="2602362"/>
            <a:ext cx="973500" cy="2117792"/>
            <a:chOff x="6037831" y="1833212"/>
            <a:chExt cx="973500" cy="2117792"/>
          </a:xfrm>
        </p:grpSpPr>
        <p:cxnSp>
          <p:nvCxnSpPr>
            <p:cNvPr id="439" name="Google Shape;439;p30"/>
            <p:cNvCxnSpPr/>
            <p:nvPr/>
          </p:nvCxnSpPr>
          <p:spPr>
            <a:xfrm>
              <a:off x="6037831" y="183321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30"/>
            <p:cNvCxnSpPr/>
            <p:nvPr/>
          </p:nvCxnSpPr>
          <p:spPr>
            <a:xfrm>
              <a:off x="6037831" y="2025739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30"/>
            <p:cNvCxnSpPr/>
            <p:nvPr/>
          </p:nvCxnSpPr>
          <p:spPr>
            <a:xfrm>
              <a:off x="6037831" y="221826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30"/>
            <p:cNvCxnSpPr/>
            <p:nvPr/>
          </p:nvCxnSpPr>
          <p:spPr>
            <a:xfrm>
              <a:off x="6037831" y="241079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30"/>
            <p:cNvCxnSpPr/>
            <p:nvPr/>
          </p:nvCxnSpPr>
          <p:spPr>
            <a:xfrm>
              <a:off x="6037831" y="298837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30"/>
            <p:cNvCxnSpPr/>
            <p:nvPr/>
          </p:nvCxnSpPr>
          <p:spPr>
            <a:xfrm>
              <a:off x="6037831" y="260331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30"/>
            <p:cNvCxnSpPr/>
            <p:nvPr/>
          </p:nvCxnSpPr>
          <p:spPr>
            <a:xfrm>
              <a:off x="6037831" y="318089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30"/>
            <p:cNvCxnSpPr/>
            <p:nvPr/>
          </p:nvCxnSpPr>
          <p:spPr>
            <a:xfrm>
              <a:off x="6037831" y="279584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30"/>
            <p:cNvCxnSpPr/>
            <p:nvPr/>
          </p:nvCxnSpPr>
          <p:spPr>
            <a:xfrm>
              <a:off x="6037831" y="337342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30"/>
            <p:cNvCxnSpPr/>
            <p:nvPr/>
          </p:nvCxnSpPr>
          <p:spPr>
            <a:xfrm>
              <a:off x="6037831" y="356595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30"/>
            <p:cNvCxnSpPr/>
            <p:nvPr/>
          </p:nvCxnSpPr>
          <p:spPr>
            <a:xfrm>
              <a:off x="6037831" y="375847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30"/>
            <p:cNvCxnSpPr/>
            <p:nvPr/>
          </p:nvCxnSpPr>
          <p:spPr>
            <a:xfrm>
              <a:off x="6037831" y="395100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1" name="Google Shape;451;p30"/>
          <p:cNvGrpSpPr/>
          <p:nvPr/>
        </p:nvGrpSpPr>
        <p:grpSpPr>
          <a:xfrm>
            <a:off x="5296900" y="2602362"/>
            <a:ext cx="973500" cy="2117792"/>
            <a:chOff x="6037831" y="1833212"/>
            <a:chExt cx="973500" cy="2117792"/>
          </a:xfrm>
        </p:grpSpPr>
        <p:cxnSp>
          <p:nvCxnSpPr>
            <p:cNvPr id="452" name="Google Shape;452;p30"/>
            <p:cNvCxnSpPr/>
            <p:nvPr/>
          </p:nvCxnSpPr>
          <p:spPr>
            <a:xfrm>
              <a:off x="6037831" y="183321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30"/>
            <p:cNvCxnSpPr/>
            <p:nvPr/>
          </p:nvCxnSpPr>
          <p:spPr>
            <a:xfrm>
              <a:off x="6037831" y="2025739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30"/>
            <p:cNvCxnSpPr/>
            <p:nvPr/>
          </p:nvCxnSpPr>
          <p:spPr>
            <a:xfrm>
              <a:off x="6037831" y="221826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30"/>
            <p:cNvCxnSpPr/>
            <p:nvPr/>
          </p:nvCxnSpPr>
          <p:spPr>
            <a:xfrm>
              <a:off x="6037831" y="241079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30"/>
            <p:cNvCxnSpPr/>
            <p:nvPr/>
          </p:nvCxnSpPr>
          <p:spPr>
            <a:xfrm>
              <a:off x="6037831" y="298837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30"/>
            <p:cNvCxnSpPr/>
            <p:nvPr/>
          </p:nvCxnSpPr>
          <p:spPr>
            <a:xfrm>
              <a:off x="6037831" y="260331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30"/>
            <p:cNvCxnSpPr/>
            <p:nvPr/>
          </p:nvCxnSpPr>
          <p:spPr>
            <a:xfrm>
              <a:off x="6037831" y="318089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30"/>
            <p:cNvCxnSpPr/>
            <p:nvPr/>
          </p:nvCxnSpPr>
          <p:spPr>
            <a:xfrm>
              <a:off x="6037831" y="279584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30"/>
            <p:cNvCxnSpPr/>
            <p:nvPr/>
          </p:nvCxnSpPr>
          <p:spPr>
            <a:xfrm>
              <a:off x="6037831" y="337342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30"/>
            <p:cNvCxnSpPr/>
            <p:nvPr/>
          </p:nvCxnSpPr>
          <p:spPr>
            <a:xfrm>
              <a:off x="6037831" y="356595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30"/>
            <p:cNvCxnSpPr/>
            <p:nvPr/>
          </p:nvCxnSpPr>
          <p:spPr>
            <a:xfrm>
              <a:off x="6037831" y="375847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30"/>
            <p:cNvCxnSpPr/>
            <p:nvPr/>
          </p:nvCxnSpPr>
          <p:spPr>
            <a:xfrm>
              <a:off x="6037831" y="395100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4" name="Google Shape;464;p30"/>
          <p:cNvGrpSpPr/>
          <p:nvPr/>
        </p:nvGrpSpPr>
        <p:grpSpPr>
          <a:xfrm>
            <a:off x="6491150" y="2602362"/>
            <a:ext cx="973500" cy="2117792"/>
            <a:chOff x="6037831" y="1833212"/>
            <a:chExt cx="973500" cy="2117792"/>
          </a:xfrm>
        </p:grpSpPr>
        <p:cxnSp>
          <p:nvCxnSpPr>
            <p:cNvPr id="465" name="Google Shape;465;p30"/>
            <p:cNvCxnSpPr/>
            <p:nvPr/>
          </p:nvCxnSpPr>
          <p:spPr>
            <a:xfrm>
              <a:off x="6037831" y="183321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30"/>
            <p:cNvCxnSpPr/>
            <p:nvPr/>
          </p:nvCxnSpPr>
          <p:spPr>
            <a:xfrm>
              <a:off x="6037831" y="2025739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0"/>
            <p:cNvCxnSpPr/>
            <p:nvPr/>
          </p:nvCxnSpPr>
          <p:spPr>
            <a:xfrm>
              <a:off x="6037831" y="221826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0"/>
            <p:cNvCxnSpPr/>
            <p:nvPr/>
          </p:nvCxnSpPr>
          <p:spPr>
            <a:xfrm>
              <a:off x="6037831" y="241079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30"/>
            <p:cNvCxnSpPr/>
            <p:nvPr/>
          </p:nvCxnSpPr>
          <p:spPr>
            <a:xfrm>
              <a:off x="6037831" y="298837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30"/>
            <p:cNvCxnSpPr/>
            <p:nvPr/>
          </p:nvCxnSpPr>
          <p:spPr>
            <a:xfrm>
              <a:off x="6037831" y="260331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30"/>
            <p:cNvCxnSpPr/>
            <p:nvPr/>
          </p:nvCxnSpPr>
          <p:spPr>
            <a:xfrm>
              <a:off x="6037831" y="318089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30"/>
            <p:cNvCxnSpPr/>
            <p:nvPr/>
          </p:nvCxnSpPr>
          <p:spPr>
            <a:xfrm>
              <a:off x="6037831" y="279584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30"/>
            <p:cNvCxnSpPr/>
            <p:nvPr/>
          </p:nvCxnSpPr>
          <p:spPr>
            <a:xfrm>
              <a:off x="6037831" y="337342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30"/>
            <p:cNvCxnSpPr/>
            <p:nvPr/>
          </p:nvCxnSpPr>
          <p:spPr>
            <a:xfrm>
              <a:off x="6037831" y="356595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30"/>
            <p:cNvCxnSpPr/>
            <p:nvPr/>
          </p:nvCxnSpPr>
          <p:spPr>
            <a:xfrm>
              <a:off x="6037831" y="375847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30"/>
            <p:cNvCxnSpPr/>
            <p:nvPr/>
          </p:nvCxnSpPr>
          <p:spPr>
            <a:xfrm>
              <a:off x="6037831" y="395100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7" name="Google Shape;477;p30"/>
          <p:cNvGrpSpPr/>
          <p:nvPr/>
        </p:nvGrpSpPr>
        <p:grpSpPr>
          <a:xfrm>
            <a:off x="7704000" y="2602362"/>
            <a:ext cx="973500" cy="2117792"/>
            <a:chOff x="6037831" y="1833212"/>
            <a:chExt cx="973500" cy="2117792"/>
          </a:xfrm>
        </p:grpSpPr>
        <p:cxnSp>
          <p:nvCxnSpPr>
            <p:cNvPr id="478" name="Google Shape;478;p30"/>
            <p:cNvCxnSpPr/>
            <p:nvPr/>
          </p:nvCxnSpPr>
          <p:spPr>
            <a:xfrm>
              <a:off x="6037831" y="183321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30"/>
            <p:cNvCxnSpPr/>
            <p:nvPr/>
          </p:nvCxnSpPr>
          <p:spPr>
            <a:xfrm>
              <a:off x="6037831" y="2025739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30"/>
            <p:cNvCxnSpPr/>
            <p:nvPr/>
          </p:nvCxnSpPr>
          <p:spPr>
            <a:xfrm>
              <a:off x="6037831" y="221826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30"/>
            <p:cNvCxnSpPr/>
            <p:nvPr/>
          </p:nvCxnSpPr>
          <p:spPr>
            <a:xfrm>
              <a:off x="6037831" y="2410792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30"/>
            <p:cNvCxnSpPr/>
            <p:nvPr/>
          </p:nvCxnSpPr>
          <p:spPr>
            <a:xfrm>
              <a:off x="6037831" y="298837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30"/>
            <p:cNvCxnSpPr/>
            <p:nvPr/>
          </p:nvCxnSpPr>
          <p:spPr>
            <a:xfrm>
              <a:off x="6037831" y="260331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30"/>
            <p:cNvCxnSpPr/>
            <p:nvPr/>
          </p:nvCxnSpPr>
          <p:spPr>
            <a:xfrm>
              <a:off x="6037831" y="3180898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30"/>
            <p:cNvCxnSpPr/>
            <p:nvPr/>
          </p:nvCxnSpPr>
          <p:spPr>
            <a:xfrm>
              <a:off x="6037831" y="2795845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30"/>
            <p:cNvCxnSpPr/>
            <p:nvPr/>
          </p:nvCxnSpPr>
          <p:spPr>
            <a:xfrm>
              <a:off x="6037831" y="337342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30"/>
            <p:cNvCxnSpPr/>
            <p:nvPr/>
          </p:nvCxnSpPr>
          <p:spPr>
            <a:xfrm>
              <a:off x="6037831" y="3565951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30"/>
            <p:cNvCxnSpPr/>
            <p:nvPr/>
          </p:nvCxnSpPr>
          <p:spPr>
            <a:xfrm>
              <a:off x="6037831" y="3758477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30"/>
            <p:cNvCxnSpPr/>
            <p:nvPr/>
          </p:nvCxnSpPr>
          <p:spPr>
            <a:xfrm>
              <a:off x="6037831" y="3951004"/>
              <a:ext cx="973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0" name="Google Shape;490;p30"/>
          <p:cNvCxnSpPr/>
          <p:nvPr/>
        </p:nvCxnSpPr>
        <p:spPr>
          <a:xfrm>
            <a:off x="466725" y="1430775"/>
            <a:ext cx="8239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1" name="Google Shape;491;p30"/>
          <p:cNvSpPr txBox="1"/>
          <p:nvPr/>
        </p:nvSpPr>
        <p:spPr>
          <a:xfrm>
            <a:off x="5195950" y="2545200"/>
            <a:ext cx="1158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Mercury is the closest planet to the Sun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30"/>
          <p:cNvSpPr txBox="1"/>
          <p:nvPr/>
        </p:nvSpPr>
        <p:spPr>
          <a:xfrm>
            <a:off x="7601850" y="2545192"/>
            <a:ext cx="11580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30"/>
          <p:cNvSpPr txBox="1"/>
          <p:nvPr/>
        </p:nvSpPr>
        <p:spPr>
          <a:xfrm>
            <a:off x="367350" y="2919000"/>
            <a:ext cx="121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1"/>
          <p:cNvSpPr txBox="1"/>
          <p:nvPr/>
        </p:nvSpPr>
        <p:spPr>
          <a:xfrm>
            <a:off x="2506500" y="1028700"/>
            <a:ext cx="704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MON</a:t>
            </a:r>
            <a:endParaRPr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99" name="Google Shape;499;p31"/>
          <p:cNvSpPr txBox="1"/>
          <p:nvPr/>
        </p:nvSpPr>
        <p:spPr>
          <a:xfrm>
            <a:off x="3404950" y="1028700"/>
            <a:ext cx="704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TUE</a:t>
            </a:r>
            <a:endParaRPr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0" name="Google Shape;500;p31"/>
          <p:cNvSpPr txBox="1"/>
          <p:nvPr/>
        </p:nvSpPr>
        <p:spPr>
          <a:xfrm>
            <a:off x="4303400" y="1028700"/>
            <a:ext cx="704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WED</a:t>
            </a:r>
            <a:endParaRPr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1" name="Google Shape;501;p31"/>
          <p:cNvSpPr txBox="1"/>
          <p:nvPr/>
        </p:nvSpPr>
        <p:spPr>
          <a:xfrm>
            <a:off x="5201850" y="1028700"/>
            <a:ext cx="704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THU</a:t>
            </a:r>
            <a:endParaRPr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2" name="Google Shape;502;p31"/>
          <p:cNvSpPr txBox="1"/>
          <p:nvPr/>
        </p:nvSpPr>
        <p:spPr>
          <a:xfrm>
            <a:off x="6100300" y="1028700"/>
            <a:ext cx="704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FRI</a:t>
            </a:r>
            <a:endParaRPr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3" name="Google Shape;503;p31"/>
          <p:cNvSpPr txBox="1"/>
          <p:nvPr/>
        </p:nvSpPr>
        <p:spPr>
          <a:xfrm>
            <a:off x="6998750" y="1028700"/>
            <a:ext cx="704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SAT</a:t>
            </a:r>
            <a:endParaRPr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4" name="Google Shape;504;p31"/>
          <p:cNvSpPr txBox="1"/>
          <p:nvPr/>
        </p:nvSpPr>
        <p:spPr>
          <a:xfrm>
            <a:off x="7897200" y="1028700"/>
            <a:ext cx="704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SUN</a:t>
            </a:r>
            <a:endParaRPr b="1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5" name="Google Shape;505;p31"/>
          <p:cNvSpPr txBox="1"/>
          <p:nvPr/>
        </p:nvSpPr>
        <p:spPr>
          <a:xfrm>
            <a:off x="485775" y="1028700"/>
            <a:ext cx="1887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ACTIVITIES</a:t>
            </a:r>
            <a:endParaRPr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6" name="Google Shape;506;p31"/>
          <p:cNvSpPr/>
          <p:nvPr/>
        </p:nvSpPr>
        <p:spPr>
          <a:xfrm>
            <a:off x="2373750" y="1387625"/>
            <a:ext cx="898500" cy="33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1"/>
          <p:cNvSpPr/>
          <p:nvPr/>
        </p:nvSpPr>
        <p:spPr>
          <a:xfrm>
            <a:off x="3272200" y="1387625"/>
            <a:ext cx="898500" cy="33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1"/>
          <p:cNvSpPr/>
          <p:nvPr/>
        </p:nvSpPr>
        <p:spPr>
          <a:xfrm>
            <a:off x="4170650" y="1387625"/>
            <a:ext cx="898500" cy="33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1"/>
          <p:cNvSpPr/>
          <p:nvPr/>
        </p:nvSpPr>
        <p:spPr>
          <a:xfrm>
            <a:off x="5069100" y="1387625"/>
            <a:ext cx="898500" cy="33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1"/>
          <p:cNvSpPr/>
          <p:nvPr/>
        </p:nvSpPr>
        <p:spPr>
          <a:xfrm>
            <a:off x="5967550" y="1387625"/>
            <a:ext cx="898500" cy="33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1"/>
          <p:cNvSpPr/>
          <p:nvPr/>
        </p:nvSpPr>
        <p:spPr>
          <a:xfrm>
            <a:off x="6866000" y="1387625"/>
            <a:ext cx="898500" cy="33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1"/>
          <p:cNvSpPr/>
          <p:nvPr/>
        </p:nvSpPr>
        <p:spPr>
          <a:xfrm>
            <a:off x="7764450" y="1387625"/>
            <a:ext cx="898500" cy="33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3" name="Google Shape;513;p31"/>
          <p:cNvGrpSpPr/>
          <p:nvPr/>
        </p:nvGrpSpPr>
        <p:grpSpPr>
          <a:xfrm>
            <a:off x="6221797" y="2204674"/>
            <a:ext cx="390010" cy="381744"/>
            <a:chOff x="4719250" y="4310825"/>
            <a:chExt cx="198650" cy="194450"/>
          </a:xfrm>
        </p:grpSpPr>
        <p:sp>
          <p:nvSpPr>
            <p:cNvPr id="514" name="Google Shape;514;p31"/>
            <p:cNvSpPr/>
            <p:nvPr/>
          </p:nvSpPr>
          <p:spPr>
            <a:xfrm>
              <a:off x="4719250" y="4310825"/>
              <a:ext cx="198650" cy="178450"/>
            </a:xfrm>
            <a:custGeom>
              <a:avLst/>
              <a:gdLst/>
              <a:ahLst/>
              <a:cxnLst/>
              <a:rect l="l" t="t" r="r" b="b"/>
              <a:pathLst>
                <a:path w="7946" h="7138" extrusionOk="0">
                  <a:moveTo>
                    <a:pt x="6426" y="0"/>
                  </a:moveTo>
                  <a:cubicBezTo>
                    <a:pt x="6248" y="0"/>
                    <a:pt x="6070" y="21"/>
                    <a:pt x="5893" y="53"/>
                  </a:cubicBezTo>
                  <a:cubicBezTo>
                    <a:pt x="5606" y="164"/>
                    <a:pt x="5363" y="318"/>
                    <a:pt x="5120" y="495"/>
                  </a:cubicBezTo>
                  <a:cubicBezTo>
                    <a:pt x="4657" y="848"/>
                    <a:pt x="4193" y="1245"/>
                    <a:pt x="3774" y="1664"/>
                  </a:cubicBezTo>
                  <a:cubicBezTo>
                    <a:pt x="3222" y="2194"/>
                    <a:pt x="2715" y="2724"/>
                    <a:pt x="2273" y="3209"/>
                  </a:cubicBezTo>
                  <a:cubicBezTo>
                    <a:pt x="1876" y="3673"/>
                    <a:pt x="1479" y="4180"/>
                    <a:pt x="1059" y="4710"/>
                  </a:cubicBezTo>
                  <a:cubicBezTo>
                    <a:pt x="1037" y="4754"/>
                    <a:pt x="993" y="4798"/>
                    <a:pt x="949" y="4842"/>
                  </a:cubicBezTo>
                  <a:cubicBezTo>
                    <a:pt x="552" y="5306"/>
                    <a:pt x="0" y="6189"/>
                    <a:pt x="199" y="6873"/>
                  </a:cubicBezTo>
                  <a:lnTo>
                    <a:pt x="221" y="6917"/>
                  </a:lnTo>
                  <a:cubicBezTo>
                    <a:pt x="287" y="6961"/>
                    <a:pt x="331" y="7005"/>
                    <a:pt x="397" y="7049"/>
                  </a:cubicBezTo>
                  <a:lnTo>
                    <a:pt x="640" y="7138"/>
                  </a:lnTo>
                  <a:lnTo>
                    <a:pt x="861" y="7138"/>
                  </a:lnTo>
                  <a:cubicBezTo>
                    <a:pt x="1258" y="7093"/>
                    <a:pt x="1655" y="6983"/>
                    <a:pt x="2030" y="6784"/>
                  </a:cubicBezTo>
                  <a:lnTo>
                    <a:pt x="2207" y="6630"/>
                  </a:lnTo>
                  <a:lnTo>
                    <a:pt x="2229" y="6608"/>
                  </a:lnTo>
                  <a:cubicBezTo>
                    <a:pt x="2957" y="5504"/>
                    <a:pt x="3774" y="4489"/>
                    <a:pt x="4679" y="3562"/>
                  </a:cubicBezTo>
                  <a:cubicBezTo>
                    <a:pt x="5473" y="2702"/>
                    <a:pt x="6378" y="1951"/>
                    <a:pt x="7371" y="1311"/>
                  </a:cubicBezTo>
                  <a:cubicBezTo>
                    <a:pt x="7504" y="1223"/>
                    <a:pt x="7636" y="1135"/>
                    <a:pt x="7746" y="1024"/>
                  </a:cubicBezTo>
                  <a:cubicBezTo>
                    <a:pt x="7835" y="958"/>
                    <a:pt x="7879" y="848"/>
                    <a:pt x="7901" y="737"/>
                  </a:cubicBezTo>
                  <a:cubicBezTo>
                    <a:pt x="7945" y="605"/>
                    <a:pt x="7901" y="451"/>
                    <a:pt x="7835" y="318"/>
                  </a:cubicBezTo>
                  <a:cubicBezTo>
                    <a:pt x="7746" y="208"/>
                    <a:pt x="7614" y="119"/>
                    <a:pt x="7460" y="97"/>
                  </a:cubicBezTo>
                  <a:cubicBezTo>
                    <a:pt x="7173" y="53"/>
                    <a:pt x="6908" y="9"/>
                    <a:pt x="6621" y="9"/>
                  </a:cubicBezTo>
                  <a:cubicBezTo>
                    <a:pt x="6556" y="3"/>
                    <a:pt x="6491" y="0"/>
                    <a:pt x="6426" y="0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4720350" y="4320275"/>
              <a:ext cx="169400" cy="185000"/>
            </a:xfrm>
            <a:custGeom>
              <a:avLst/>
              <a:gdLst/>
              <a:ahLst/>
              <a:cxnLst/>
              <a:rect l="l" t="t" r="r" b="b"/>
              <a:pathLst>
                <a:path w="6776" h="7400" extrusionOk="0">
                  <a:moveTo>
                    <a:pt x="552" y="1"/>
                  </a:moveTo>
                  <a:cubicBezTo>
                    <a:pt x="442" y="1"/>
                    <a:pt x="331" y="17"/>
                    <a:pt x="221" y="50"/>
                  </a:cubicBezTo>
                  <a:lnTo>
                    <a:pt x="155" y="95"/>
                  </a:lnTo>
                  <a:cubicBezTo>
                    <a:pt x="111" y="183"/>
                    <a:pt x="66" y="293"/>
                    <a:pt x="44" y="404"/>
                  </a:cubicBezTo>
                  <a:cubicBezTo>
                    <a:pt x="22" y="448"/>
                    <a:pt x="22" y="470"/>
                    <a:pt x="22" y="492"/>
                  </a:cubicBezTo>
                  <a:cubicBezTo>
                    <a:pt x="22" y="558"/>
                    <a:pt x="22" y="624"/>
                    <a:pt x="0" y="668"/>
                  </a:cubicBezTo>
                  <a:cubicBezTo>
                    <a:pt x="44" y="1022"/>
                    <a:pt x="133" y="1353"/>
                    <a:pt x="287" y="1662"/>
                  </a:cubicBezTo>
                  <a:cubicBezTo>
                    <a:pt x="331" y="1750"/>
                    <a:pt x="397" y="1838"/>
                    <a:pt x="464" y="1926"/>
                  </a:cubicBezTo>
                  <a:lnTo>
                    <a:pt x="530" y="1971"/>
                  </a:lnTo>
                  <a:cubicBezTo>
                    <a:pt x="1545" y="2655"/>
                    <a:pt x="2516" y="3449"/>
                    <a:pt x="3399" y="4310"/>
                  </a:cubicBezTo>
                  <a:cubicBezTo>
                    <a:pt x="4215" y="5082"/>
                    <a:pt x="4922" y="5943"/>
                    <a:pt x="5518" y="6870"/>
                  </a:cubicBezTo>
                  <a:cubicBezTo>
                    <a:pt x="5584" y="7002"/>
                    <a:pt x="5672" y="7135"/>
                    <a:pt x="5782" y="7245"/>
                  </a:cubicBezTo>
                  <a:cubicBezTo>
                    <a:pt x="5849" y="7311"/>
                    <a:pt x="5959" y="7378"/>
                    <a:pt x="6069" y="7378"/>
                  </a:cubicBezTo>
                  <a:cubicBezTo>
                    <a:pt x="6113" y="7392"/>
                    <a:pt x="6158" y="7400"/>
                    <a:pt x="6201" y="7400"/>
                  </a:cubicBezTo>
                  <a:cubicBezTo>
                    <a:pt x="6288" y="7400"/>
                    <a:pt x="6371" y="7370"/>
                    <a:pt x="6444" y="7311"/>
                  </a:cubicBezTo>
                  <a:cubicBezTo>
                    <a:pt x="6577" y="7245"/>
                    <a:pt x="6665" y="7113"/>
                    <a:pt x="6687" y="6958"/>
                  </a:cubicBezTo>
                  <a:cubicBezTo>
                    <a:pt x="6731" y="6715"/>
                    <a:pt x="6753" y="6451"/>
                    <a:pt x="6776" y="6186"/>
                  </a:cubicBezTo>
                  <a:cubicBezTo>
                    <a:pt x="6776" y="5943"/>
                    <a:pt x="6776" y="5700"/>
                    <a:pt x="6709" y="5480"/>
                  </a:cubicBezTo>
                  <a:cubicBezTo>
                    <a:pt x="6621" y="5215"/>
                    <a:pt x="6489" y="4972"/>
                    <a:pt x="6312" y="4751"/>
                  </a:cubicBezTo>
                  <a:cubicBezTo>
                    <a:pt x="5981" y="4310"/>
                    <a:pt x="5606" y="3868"/>
                    <a:pt x="5209" y="3471"/>
                  </a:cubicBezTo>
                  <a:cubicBezTo>
                    <a:pt x="4745" y="2964"/>
                    <a:pt x="4260" y="2500"/>
                    <a:pt x="3730" y="2037"/>
                  </a:cubicBezTo>
                  <a:cubicBezTo>
                    <a:pt x="3311" y="1684"/>
                    <a:pt x="2869" y="1330"/>
                    <a:pt x="2384" y="933"/>
                  </a:cubicBezTo>
                  <a:cubicBezTo>
                    <a:pt x="2362" y="933"/>
                    <a:pt x="2317" y="911"/>
                    <a:pt x="2295" y="889"/>
                  </a:cubicBezTo>
                  <a:cubicBezTo>
                    <a:pt x="1920" y="514"/>
                    <a:pt x="1435" y="227"/>
                    <a:pt x="927" y="73"/>
                  </a:cubicBezTo>
                  <a:cubicBezTo>
                    <a:pt x="905" y="50"/>
                    <a:pt x="883" y="50"/>
                    <a:pt x="883" y="50"/>
                  </a:cubicBezTo>
                  <a:cubicBezTo>
                    <a:pt x="773" y="17"/>
                    <a:pt x="662" y="1"/>
                    <a:pt x="552" y="1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31"/>
          <p:cNvGrpSpPr/>
          <p:nvPr/>
        </p:nvGrpSpPr>
        <p:grpSpPr>
          <a:xfrm>
            <a:off x="4424888" y="2204658"/>
            <a:ext cx="390010" cy="381744"/>
            <a:chOff x="4719250" y="4310825"/>
            <a:chExt cx="198650" cy="194450"/>
          </a:xfrm>
        </p:grpSpPr>
        <p:sp>
          <p:nvSpPr>
            <p:cNvPr id="517" name="Google Shape;517;p31"/>
            <p:cNvSpPr/>
            <p:nvPr/>
          </p:nvSpPr>
          <p:spPr>
            <a:xfrm>
              <a:off x="4719250" y="4310825"/>
              <a:ext cx="198650" cy="178450"/>
            </a:xfrm>
            <a:custGeom>
              <a:avLst/>
              <a:gdLst/>
              <a:ahLst/>
              <a:cxnLst/>
              <a:rect l="l" t="t" r="r" b="b"/>
              <a:pathLst>
                <a:path w="7946" h="7138" extrusionOk="0">
                  <a:moveTo>
                    <a:pt x="6426" y="0"/>
                  </a:moveTo>
                  <a:cubicBezTo>
                    <a:pt x="6248" y="0"/>
                    <a:pt x="6070" y="21"/>
                    <a:pt x="5893" y="53"/>
                  </a:cubicBezTo>
                  <a:cubicBezTo>
                    <a:pt x="5606" y="164"/>
                    <a:pt x="5363" y="318"/>
                    <a:pt x="5120" y="495"/>
                  </a:cubicBezTo>
                  <a:cubicBezTo>
                    <a:pt x="4657" y="848"/>
                    <a:pt x="4193" y="1245"/>
                    <a:pt x="3774" y="1664"/>
                  </a:cubicBezTo>
                  <a:cubicBezTo>
                    <a:pt x="3222" y="2194"/>
                    <a:pt x="2715" y="2724"/>
                    <a:pt x="2273" y="3209"/>
                  </a:cubicBezTo>
                  <a:cubicBezTo>
                    <a:pt x="1876" y="3673"/>
                    <a:pt x="1479" y="4180"/>
                    <a:pt x="1059" y="4710"/>
                  </a:cubicBezTo>
                  <a:cubicBezTo>
                    <a:pt x="1037" y="4754"/>
                    <a:pt x="993" y="4798"/>
                    <a:pt x="949" y="4842"/>
                  </a:cubicBezTo>
                  <a:cubicBezTo>
                    <a:pt x="552" y="5306"/>
                    <a:pt x="0" y="6189"/>
                    <a:pt x="199" y="6873"/>
                  </a:cubicBezTo>
                  <a:lnTo>
                    <a:pt x="221" y="6917"/>
                  </a:lnTo>
                  <a:cubicBezTo>
                    <a:pt x="287" y="6961"/>
                    <a:pt x="331" y="7005"/>
                    <a:pt x="397" y="7049"/>
                  </a:cubicBezTo>
                  <a:lnTo>
                    <a:pt x="640" y="7138"/>
                  </a:lnTo>
                  <a:lnTo>
                    <a:pt x="861" y="7138"/>
                  </a:lnTo>
                  <a:cubicBezTo>
                    <a:pt x="1258" y="7093"/>
                    <a:pt x="1655" y="6983"/>
                    <a:pt x="2030" y="6784"/>
                  </a:cubicBezTo>
                  <a:lnTo>
                    <a:pt x="2207" y="6630"/>
                  </a:lnTo>
                  <a:lnTo>
                    <a:pt x="2229" y="6608"/>
                  </a:lnTo>
                  <a:cubicBezTo>
                    <a:pt x="2957" y="5504"/>
                    <a:pt x="3774" y="4489"/>
                    <a:pt x="4679" y="3562"/>
                  </a:cubicBezTo>
                  <a:cubicBezTo>
                    <a:pt x="5473" y="2702"/>
                    <a:pt x="6378" y="1951"/>
                    <a:pt x="7371" y="1311"/>
                  </a:cubicBezTo>
                  <a:cubicBezTo>
                    <a:pt x="7504" y="1223"/>
                    <a:pt x="7636" y="1135"/>
                    <a:pt x="7746" y="1024"/>
                  </a:cubicBezTo>
                  <a:cubicBezTo>
                    <a:pt x="7835" y="958"/>
                    <a:pt x="7879" y="848"/>
                    <a:pt x="7901" y="737"/>
                  </a:cubicBezTo>
                  <a:cubicBezTo>
                    <a:pt x="7945" y="605"/>
                    <a:pt x="7901" y="451"/>
                    <a:pt x="7835" y="318"/>
                  </a:cubicBezTo>
                  <a:cubicBezTo>
                    <a:pt x="7746" y="208"/>
                    <a:pt x="7614" y="119"/>
                    <a:pt x="7460" y="97"/>
                  </a:cubicBezTo>
                  <a:cubicBezTo>
                    <a:pt x="7173" y="53"/>
                    <a:pt x="6908" y="9"/>
                    <a:pt x="6621" y="9"/>
                  </a:cubicBezTo>
                  <a:cubicBezTo>
                    <a:pt x="6556" y="3"/>
                    <a:pt x="6491" y="0"/>
                    <a:pt x="6426" y="0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720350" y="4320275"/>
              <a:ext cx="169400" cy="185000"/>
            </a:xfrm>
            <a:custGeom>
              <a:avLst/>
              <a:gdLst/>
              <a:ahLst/>
              <a:cxnLst/>
              <a:rect l="l" t="t" r="r" b="b"/>
              <a:pathLst>
                <a:path w="6776" h="7400" extrusionOk="0">
                  <a:moveTo>
                    <a:pt x="552" y="1"/>
                  </a:moveTo>
                  <a:cubicBezTo>
                    <a:pt x="442" y="1"/>
                    <a:pt x="331" y="17"/>
                    <a:pt x="221" y="50"/>
                  </a:cubicBezTo>
                  <a:lnTo>
                    <a:pt x="155" y="95"/>
                  </a:lnTo>
                  <a:cubicBezTo>
                    <a:pt x="111" y="183"/>
                    <a:pt x="66" y="293"/>
                    <a:pt x="44" y="404"/>
                  </a:cubicBezTo>
                  <a:cubicBezTo>
                    <a:pt x="22" y="448"/>
                    <a:pt x="22" y="470"/>
                    <a:pt x="22" y="492"/>
                  </a:cubicBezTo>
                  <a:cubicBezTo>
                    <a:pt x="22" y="558"/>
                    <a:pt x="22" y="624"/>
                    <a:pt x="0" y="668"/>
                  </a:cubicBezTo>
                  <a:cubicBezTo>
                    <a:pt x="44" y="1022"/>
                    <a:pt x="133" y="1353"/>
                    <a:pt x="287" y="1662"/>
                  </a:cubicBezTo>
                  <a:cubicBezTo>
                    <a:pt x="331" y="1750"/>
                    <a:pt x="397" y="1838"/>
                    <a:pt x="464" y="1926"/>
                  </a:cubicBezTo>
                  <a:lnTo>
                    <a:pt x="530" y="1971"/>
                  </a:lnTo>
                  <a:cubicBezTo>
                    <a:pt x="1545" y="2655"/>
                    <a:pt x="2516" y="3449"/>
                    <a:pt x="3399" y="4310"/>
                  </a:cubicBezTo>
                  <a:cubicBezTo>
                    <a:pt x="4215" y="5082"/>
                    <a:pt x="4922" y="5943"/>
                    <a:pt x="5518" y="6870"/>
                  </a:cubicBezTo>
                  <a:cubicBezTo>
                    <a:pt x="5584" y="7002"/>
                    <a:pt x="5672" y="7135"/>
                    <a:pt x="5782" y="7245"/>
                  </a:cubicBezTo>
                  <a:cubicBezTo>
                    <a:pt x="5849" y="7311"/>
                    <a:pt x="5959" y="7378"/>
                    <a:pt x="6069" y="7378"/>
                  </a:cubicBezTo>
                  <a:cubicBezTo>
                    <a:pt x="6113" y="7392"/>
                    <a:pt x="6158" y="7400"/>
                    <a:pt x="6201" y="7400"/>
                  </a:cubicBezTo>
                  <a:cubicBezTo>
                    <a:pt x="6288" y="7400"/>
                    <a:pt x="6371" y="7370"/>
                    <a:pt x="6444" y="7311"/>
                  </a:cubicBezTo>
                  <a:cubicBezTo>
                    <a:pt x="6577" y="7245"/>
                    <a:pt x="6665" y="7113"/>
                    <a:pt x="6687" y="6958"/>
                  </a:cubicBezTo>
                  <a:cubicBezTo>
                    <a:pt x="6731" y="6715"/>
                    <a:pt x="6753" y="6451"/>
                    <a:pt x="6776" y="6186"/>
                  </a:cubicBezTo>
                  <a:cubicBezTo>
                    <a:pt x="6776" y="5943"/>
                    <a:pt x="6776" y="5700"/>
                    <a:pt x="6709" y="5480"/>
                  </a:cubicBezTo>
                  <a:cubicBezTo>
                    <a:pt x="6621" y="5215"/>
                    <a:pt x="6489" y="4972"/>
                    <a:pt x="6312" y="4751"/>
                  </a:cubicBezTo>
                  <a:cubicBezTo>
                    <a:pt x="5981" y="4310"/>
                    <a:pt x="5606" y="3868"/>
                    <a:pt x="5209" y="3471"/>
                  </a:cubicBezTo>
                  <a:cubicBezTo>
                    <a:pt x="4745" y="2964"/>
                    <a:pt x="4260" y="2500"/>
                    <a:pt x="3730" y="2037"/>
                  </a:cubicBezTo>
                  <a:cubicBezTo>
                    <a:pt x="3311" y="1684"/>
                    <a:pt x="2869" y="1330"/>
                    <a:pt x="2384" y="933"/>
                  </a:cubicBezTo>
                  <a:cubicBezTo>
                    <a:pt x="2362" y="933"/>
                    <a:pt x="2317" y="911"/>
                    <a:pt x="2295" y="889"/>
                  </a:cubicBezTo>
                  <a:cubicBezTo>
                    <a:pt x="1920" y="514"/>
                    <a:pt x="1435" y="227"/>
                    <a:pt x="927" y="73"/>
                  </a:cubicBezTo>
                  <a:cubicBezTo>
                    <a:pt x="905" y="50"/>
                    <a:pt x="883" y="50"/>
                    <a:pt x="883" y="50"/>
                  </a:cubicBezTo>
                  <a:cubicBezTo>
                    <a:pt x="773" y="17"/>
                    <a:pt x="662" y="1"/>
                    <a:pt x="552" y="1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31"/>
          <p:cNvGrpSpPr/>
          <p:nvPr/>
        </p:nvGrpSpPr>
        <p:grpSpPr>
          <a:xfrm>
            <a:off x="3526452" y="2204674"/>
            <a:ext cx="390010" cy="381744"/>
            <a:chOff x="4719250" y="4310825"/>
            <a:chExt cx="198650" cy="194450"/>
          </a:xfrm>
        </p:grpSpPr>
        <p:sp>
          <p:nvSpPr>
            <p:cNvPr id="520" name="Google Shape;520;p31"/>
            <p:cNvSpPr/>
            <p:nvPr/>
          </p:nvSpPr>
          <p:spPr>
            <a:xfrm>
              <a:off x="4719250" y="4310825"/>
              <a:ext cx="198650" cy="178450"/>
            </a:xfrm>
            <a:custGeom>
              <a:avLst/>
              <a:gdLst/>
              <a:ahLst/>
              <a:cxnLst/>
              <a:rect l="l" t="t" r="r" b="b"/>
              <a:pathLst>
                <a:path w="7946" h="7138" extrusionOk="0">
                  <a:moveTo>
                    <a:pt x="6426" y="0"/>
                  </a:moveTo>
                  <a:cubicBezTo>
                    <a:pt x="6248" y="0"/>
                    <a:pt x="6070" y="21"/>
                    <a:pt x="5893" y="53"/>
                  </a:cubicBezTo>
                  <a:cubicBezTo>
                    <a:pt x="5606" y="164"/>
                    <a:pt x="5363" y="318"/>
                    <a:pt x="5120" y="495"/>
                  </a:cubicBezTo>
                  <a:cubicBezTo>
                    <a:pt x="4657" y="848"/>
                    <a:pt x="4193" y="1245"/>
                    <a:pt x="3774" y="1664"/>
                  </a:cubicBezTo>
                  <a:cubicBezTo>
                    <a:pt x="3222" y="2194"/>
                    <a:pt x="2715" y="2724"/>
                    <a:pt x="2273" y="3209"/>
                  </a:cubicBezTo>
                  <a:cubicBezTo>
                    <a:pt x="1876" y="3673"/>
                    <a:pt x="1479" y="4180"/>
                    <a:pt x="1059" y="4710"/>
                  </a:cubicBezTo>
                  <a:cubicBezTo>
                    <a:pt x="1037" y="4754"/>
                    <a:pt x="993" y="4798"/>
                    <a:pt x="949" y="4842"/>
                  </a:cubicBezTo>
                  <a:cubicBezTo>
                    <a:pt x="552" y="5306"/>
                    <a:pt x="0" y="6189"/>
                    <a:pt x="199" y="6873"/>
                  </a:cubicBezTo>
                  <a:lnTo>
                    <a:pt x="221" y="6917"/>
                  </a:lnTo>
                  <a:cubicBezTo>
                    <a:pt x="287" y="6961"/>
                    <a:pt x="331" y="7005"/>
                    <a:pt x="397" y="7049"/>
                  </a:cubicBezTo>
                  <a:lnTo>
                    <a:pt x="640" y="7138"/>
                  </a:lnTo>
                  <a:lnTo>
                    <a:pt x="861" y="7138"/>
                  </a:lnTo>
                  <a:cubicBezTo>
                    <a:pt x="1258" y="7093"/>
                    <a:pt x="1655" y="6983"/>
                    <a:pt x="2030" y="6784"/>
                  </a:cubicBezTo>
                  <a:lnTo>
                    <a:pt x="2207" y="6630"/>
                  </a:lnTo>
                  <a:lnTo>
                    <a:pt x="2229" y="6608"/>
                  </a:lnTo>
                  <a:cubicBezTo>
                    <a:pt x="2957" y="5504"/>
                    <a:pt x="3774" y="4489"/>
                    <a:pt x="4679" y="3562"/>
                  </a:cubicBezTo>
                  <a:cubicBezTo>
                    <a:pt x="5473" y="2702"/>
                    <a:pt x="6378" y="1951"/>
                    <a:pt x="7371" y="1311"/>
                  </a:cubicBezTo>
                  <a:cubicBezTo>
                    <a:pt x="7504" y="1223"/>
                    <a:pt x="7636" y="1135"/>
                    <a:pt x="7746" y="1024"/>
                  </a:cubicBezTo>
                  <a:cubicBezTo>
                    <a:pt x="7835" y="958"/>
                    <a:pt x="7879" y="848"/>
                    <a:pt x="7901" y="737"/>
                  </a:cubicBezTo>
                  <a:cubicBezTo>
                    <a:pt x="7945" y="605"/>
                    <a:pt x="7901" y="451"/>
                    <a:pt x="7835" y="318"/>
                  </a:cubicBezTo>
                  <a:cubicBezTo>
                    <a:pt x="7746" y="208"/>
                    <a:pt x="7614" y="119"/>
                    <a:pt x="7460" y="97"/>
                  </a:cubicBezTo>
                  <a:cubicBezTo>
                    <a:pt x="7173" y="53"/>
                    <a:pt x="6908" y="9"/>
                    <a:pt x="6621" y="9"/>
                  </a:cubicBezTo>
                  <a:cubicBezTo>
                    <a:pt x="6556" y="3"/>
                    <a:pt x="6491" y="0"/>
                    <a:pt x="6426" y="0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720350" y="4320275"/>
              <a:ext cx="169400" cy="185000"/>
            </a:xfrm>
            <a:custGeom>
              <a:avLst/>
              <a:gdLst/>
              <a:ahLst/>
              <a:cxnLst/>
              <a:rect l="l" t="t" r="r" b="b"/>
              <a:pathLst>
                <a:path w="6776" h="7400" extrusionOk="0">
                  <a:moveTo>
                    <a:pt x="552" y="1"/>
                  </a:moveTo>
                  <a:cubicBezTo>
                    <a:pt x="442" y="1"/>
                    <a:pt x="331" y="17"/>
                    <a:pt x="221" y="50"/>
                  </a:cubicBezTo>
                  <a:lnTo>
                    <a:pt x="155" y="95"/>
                  </a:lnTo>
                  <a:cubicBezTo>
                    <a:pt x="111" y="183"/>
                    <a:pt x="66" y="293"/>
                    <a:pt x="44" y="404"/>
                  </a:cubicBezTo>
                  <a:cubicBezTo>
                    <a:pt x="22" y="448"/>
                    <a:pt x="22" y="470"/>
                    <a:pt x="22" y="492"/>
                  </a:cubicBezTo>
                  <a:cubicBezTo>
                    <a:pt x="22" y="558"/>
                    <a:pt x="22" y="624"/>
                    <a:pt x="0" y="668"/>
                  </a:cubicBezTo>
                  <a:cubicBezTo>
                    <a:pt x="44" y="1022"/>
                    <a:pt x="133" y="1353"/>
                    <a:pt x="287" y="1662"/>
                  </a:cubicBezTo>
                  <a:cubicBezTo>
                    <a:pt x="331" y="1750"/>
                    <a:pt x="397" y="1838"/>
                    <a:pt x="464" y="1926"/>
                  </a:cubicBezTo>
                  <a:lnTo>
                    <a:pt x="530" y="1971"/>
                  </a:lnTo>
                  <a:cubicBezTo>
                    <a:pt x="1545" y="2655"/>
                    <a:pt x="2516" y="3449"/>
                    <a:pt x="3399" y="4310"/>
                  </a:cubicBezTo>
                  <a:cubicBezTo>
                    <a:pt x="4215" y="5082"/>
                    <a:pt x="4922" y="5943"/>
                    <a:pt x="5518" y="6870"/>
                  </a:cubicBezTo>
                  <a:cubicBezTo>
                    <a:pt x="5584" y="7002"/>
                    <a:pt x="5672" y="7135"/>
                    <a:pt x="5782" y="7245"/>
                  </a:cubicBezTo>
                  <a:cubicBezTo>
                    <a:pt x="5849" y="7311"/>
                    <a:pt x="5959" y="7378"/>
                    <a:pt x="6069" y="7378"/>
                  </a:cubicBezTo>
                  <a:cubicBezTo>
                    <a:pt x="6113" y="7392"/>
                    <a:pt x="6158" y="7400"/>
                    <a:pt x="6201" y="7400"/>
                  </a:cubicBezTo>
                  <a:cubicBezTo>
                    <a:pt x="6288" y="7400"/>
                    <a:pt x="6371" y="7370"/>
                    <a:pt x="6444" y="7311"/>
                  </a:cubicBezTo>
                  <a:cubicBezTo>
                    <a:pt x="6577" y="7245"/>
                    <a:pt x="6665" y="7113"/>
                    <a:pt x="6687" y="6958"/>
                  </a:cubicBezTo>
                  <a:cubicBezTo>
                    <a:pt x="6731" y="6715"/>
                    <a:pt x="6753" y="6451"/>
                    <a:pt x="6776" y="6186"/>
                  </a:cubicBezTo>
                  <a:cubicBezTo>
                    <a:pt x="6776" y="5943"/>
                    <a:pt x="6776" y="5700"/>
                    <a:pt x="6709" y="5480"/>
                  </a:cubicBezTo>
                  <a:cubicBezTo>
                    <a:pt x="6621" y="5215"/>
                    <a:pt x="6489" y="4972"/>
                    <a:pt x="6312" y="4751"/>
                  </a:cubicBezTo>
                  <a:cubicBezTo>
                    <a:pt x="5981" y="4310"/>
                    <a:pt x="5606" y="3868"/>
                    <a:pt x="5209" y="3471"/>
                  </a:cubicBezTo>
                  <a:cubicBezTo>
                    <a:pt x="4745" y="2964"/>
                    <a:pt x="4260" y="2500"/>
                    <a:pt x="3730" y="2037"/>
                  </a:cubicBezTo>
                  <a:cubicBezTo>
                    <a:pt x="3311" y="1684"/>
                    <a:pt x="2869" y="1330"/>
                    <a:pt x="2384" y="933"/>
                  </a:cubicBezTo>
                  <a:cubicBezTo>
                    <a:pt x="2362" y="933"/>
                    <a:pt x="2317" y="911"/>
                    <a:pt x="2295" y="889"/>
                  </a:cubicBezTo>
                  <a:cubicBezTo>
                    <a:pt x="1920" y="514"/>
                    <a:pt x="1435" y="227"/>
                    <a:pt x="927" y="73"/>
                  </a:cubicBezTo>
                  <a:cubicBezTo>
                    <a:pt x="905" y="50"/>
                    <a:pt x="883" y="50"/>
                    <a:pt x="883" y="50"/>
                  </a:cubicBezTo>
                  <a:cubicBezTo>
                    <a:pt x="773" y="17"/>
                    <a:pt x="662" y="1"/>
                    <a:pt x="552" y="1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31"/>
          <p:cNvGrpSpPr/>
          <p:nvPr/>
        </p:nvGrpSpPr>
        <p:grpSpPr>
          <a:xfrm>
            <a:off x="3544502" y="2900912"/>
            <a:ext cx="390010" cy="381744"/>
            <a:chOff x="4719250" y="4310825"/>
            <a:chExt cx="198650" cy="194450"/>
          </a:xfrm>
        </p:grpSpPr>
        <p:sp>
          <p:nvSpPr>
            <p:cNvPr id="523" name="Google Shape;523;p31"/>
            <p:cNvSpPr/>
            <p:nvPr/>
          </p:nvSpPr>
          <p:spPr>
            <a:xfrm>
              <a:off x="4719250" y="4310825"/>
              <a:ext cx="198650" cy="178450"/>
            </a:xfrm>
            <a:custGeom>
              <a:avLst/>
              <a:gdLst/>
              <a:ahLst/>
              <a:cxnLst/>
              <a:rect l="l" t="t" r="r" b="b"/>
              <a:pathLst>
                <a:path w="7946" h="7138" extrusionOk="0">
                  <a:moveTo>
                    <a:pt x="6426" y="0"/>
                  </a:moveTo>
                  <a:cubicBezTo>
                    <a:pt x="6248" y="0"/>
                    <a:pt x="6070" y="21"/>
                    <a:pt x="5893" y="53"/>
                  </a:cubicBezTo>
                  <a:cubicBezTo>
                    <a:pt x="5606" y="164"/>
                    <a:pt x="5363" y="318"/>
                    <a:pt x="5120" y="495"/>
                  </a:cubicBezTo>
                  <a:cubicBezTo>
                    <a:pt x="4657" y="848"/>
                    <a:pt x="4193" y="1245"/>
                    <a:pt x="3774" y="1664"/>
                  </a:cubicBezTo>
                  <a:cubicBezTo>
                    <a:pt x="3222" y="2194"/>
                    <a:pt x="2715" y="2724"/>
                    <a:pt x="2273" y="3209"/>
                  </a:cubicBezTo>
                  <a:cubicBezTo>
                    <a:pt x="1876" y="3673"/>
                    <a:pt x="1479" y="4180"/>
                    <a:pt x="1059" y="4710"/>
                  </a:cubicBezTo>
                  <a:cubicBezTo>
                    <a:pt x="1037" y="4754"/>
                    <a:pt x="993" y="4798"/>
                    <a:pt x="949" y="4842"/>
                  </a:cubicBezTo>
                  <a:cubicBezTo>
                    <a:pt x="552" y="5306"/>
                    <a:pt x="0" y="6189"/>
                    <a:pt x="199" y="6873"/>
                  </a:cubicBezTo>
                  <a:lnTo>
                    <a:pt x="221" y="6917"/>
                  </a:lnTo>
                  <a:cubicBezTo>
                    <a:pt x="287" y="6961"/>
                    <a:pt x="331" y="7005"/>
                    <a:pt x="397" y="7049"/>
                  </a:cubicBezTo>
                  <a:lnTo>
                    <a:pt x="640" y="7138"/>
                  </a:lnTo>
                  <a:lnTo>
                    <a:pt x="861" y="7138"/>
                  </a:lnTo>
                  <a:cubicBezTo>
                    <a:pt x="1258" y="7093"/>
                    <a:pt x="1655" y="6983"/>
                    <a:pt x="2030" y="6784"/>
                  </a:cubicBezTo>
                  <a:lnTo>
                    <a:pt x="2207" y="6630"/>
                  </a:lnTo>
                  <a:lnTo>
                    <a:pt x="2229" y="6608"/>
                  </a:lnTo>
                  <a:cubicBezTo>
                    <a:pt x="2957" y="5504"/>
                    <a:pt x="3774" y="4489"/>
                    <a:pt x="4679" y="3562"/>
                  </a:cubicBezTo>
                  <a:cubicBezTo>
                    <a:pt x="5473" y="2702"/>
                    <a:pt x="6378" y="1951"/>
                    <a:pt x="7371" y="1311"/>
                  </a:cubicBezTo>
                  <a:cubicBezTo>
                    <a:pt x="7504" y="1223"/>
                    <a:pt x="7636" y="1135"/>
                    <a:pt x="7746" y="1024"/>
                  </a:cubicBezTo>
                  <a:cubicBezTo>
                    <a:pt x="7835" y="958"/>
                    <a:pt x="7879" y="848"/>
                    <a:pt x="7901" y="737"/>
                  </a:cubicBezTo>
                  <a:cubicBezTo>
                    <a:pt x="7945" y="605"/>
                    <a:pt x="7901" y="451"/>
                    <a:pt x="7835" y="318"/>
                  </a:cubicBezTo>
                  <a:cubicBezTo>
                    <a:pt x="7746" y="208"/>
                    <a:pt x="7614" y="119"/>
                    <a:pt x="7460" y="97"/>
                  </a:cubicBezTo>
                  <a:cubicBezTo>
                    <a:pt x="7173" y="53"/>
                    <a:pt x="6908" y="9"/>
                    <a:pt x="6621" y="9"/>
                  </a:cubicBezTo>
                  <a:cubicBezTo>
                    <a:pt x="6556" y="3"/>
                    <a:pt x="6491" y="0"/>
                    <a:pt x="6426" y="0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4720350" y="4320275"/>
              <a:ext cx="169400" cy="185000"/>
            </a:xfrm>
            <a:custGeom>
              <a:avLst/>
              <a:gdLst/>
              <a:ahLst/>
              <a:cxnLst/>
              <a:rect l="l" t="t" r="r" b="b"/>
              <a:pathLst>
                <a:path w="6776" h="7400" extrusionOk="0">
                  <a:moveTo>
                    <a:pt x="552" y="1"/>
                  </a:moveTo>
                  <a:cubicBezTo>
                    <a:pt x="442" y="1"/>
                    <a:pt x="331" y="17"/>
                    <a:pt x="221" y="50"/>
                  </a:cubicBezTo>
                  <a:lnTo>
                    <a:pt x="155" y="95"/>
                  </a:lnTo>
                  <a:cubicBezTo>
                    <a:pt x="111" y="183"/>
                    <a:pt x="66" y="293"/>
                    <a:pt x="44" y="404"/>
                  </a:cubicBezTo>
                  <a:cubicBezTo>
                    <a:pt x="22" y="448"/>
                    <a:pt x="22" y="470"/>
                    <a:pt x="22" y="492"/>
                  </a:cubicBezTo>
                  <a:cubicBezTo>
                    <a:pt x="22" y="558"/>
                    <a:pt x="22" y="624"/>
                    <a:pt x="0" y="668"/>
                  </a:cubicBezTo>
                  <a:cubicBezTo>
                    <a:pt x="44" y="1022"/>
                    <a:pt x="133" y="1353"/>
                    <a:pt x="287" y="1662"/>
                  </a:cubicBezTo>
                  <a:cubicBezTo>
                    <a:pt x="331" y="1750"/>
                    <a:pt x="397" y="1838"/>
                    <a:pt x="464" y="1926"/>
                  </a:cubicBezTo>
                  <a:lnTo>
                    <a:pt x="530" y="1971"/>
                  </a:lnTo>
                  <a:cubicBezTo>
                    <a:pt x="1545" y="2655"/>
                    <a:pt x="2516" y="3449"/>
                    <a:pt x="3399" y="4310"/>
                  </a:cubicBezTo>
                  <a:cubicBezTo>
                    <a:pt x="4215" y="5082"/>
                    <a:pt x="4922" y="5943"/>
                    <a:pt x="5518" y="6870"/>
                  </a:cubicBezTo>
                  <a:cubicBezTo>
                    <a:pt x="5584" y="7002"/>
                    <a:pt x="5672" y="7135"/>
                    <a:pt x="5782" y="7245"/>
                  </a:cubicBezTo>
                  <a:cubicBezTo>
                    <a:pt x="5849" y="7311"/>
                    <a:pt x="5959" y="7378"/>
                    <a:pt x="6069" y="7378"/>
                  </a:cubicBezTo>
                  <a:cubicBezTo>
                    <a:pt x="6113" y="7392"/>
                    <a:pt x="6158" y="7400"/>
                    <a:pt x="6201" y="7400"/>
                  </a:cubicBezTo>
                  <a:cubicBezTo>
                    <a:pt x="6288" y="7400"/>
                    <a:pt x="6371" y="7370"/>
                    <a:pt x="6444" y="7311"/>
                  </a:cubicBezTo>
                  <a:cubicBezTo>
                    <a:pt x="6577" y="7245"/>
                    <a:pt x="6665" y="7113"/>
                    <a:pt x="6687" y="6958"/>
                  </a:cubicBezTo>
                  <a:cubicBezTo>
                    <a:pt x="6731" y="6715"/>
                    <a:pt x="6753" y="6451"/>
                    <a:pt x="6776" y="6186"/>
                  </a:cubicBezTo>
                  <a:cubicBezTo>
                    <a:pt x="6776" y="5943"/>
                    <a:pt x="6776" y="5700"/>
                    <a:pt x="6709" y="5480"/>
                  </a:cubicBezTo>
                  <a:cubicBezTo>
                    <a:pt x="6621" y="5215"/>
                    <a:pt x="6489" y="4972"/>
                    <a:pt x="6312" y="4751"/>
                  </a:cubicBezTo>
                  <a:cubicBezTo>
                    <a:pt x="5981" y="4310"/>
                    <a:pt x="5606" y="3868"/>
                    <a:pt x="5209" y="3471"/>
                  </a:cubicBezTo>
                  <a:cubicBezTo>
                    <a:pt x="4745" y="2964"/>
                    <a:pt x="4260" y="2500"/>
                    <a:pt x="3730" y="2037"/>
                  </a:cubicBezTo>
                  <a:cubicBezTo>
                    <a:pt x="3311" y="1684"/>
                    <a:pt x="2869" y="1330"/>
                    <a:pt x="2384" y="933"/>
                  </a:cubicBezTo>
                  <a:cubicBezTo>
                    <a:pt x="2362" y="933"/>
                    <a:pt x="2317" y="911"/>
                    <a:pt x="2295" y="889"/>
                  </a:cubicBezTo>
                  <a:cubicBezTo>
                    <a:pt x="1920" y="514"/>
                    <a:pt x="1435" y="227"/>
                    <a:pt x="927" y="73"/>
                  </a:cubicBezTo>
                  <a:cubicBezTo>
                    <a:pt x="905" y="50"/>
                    <a:pt x="883" y="50"/>
                    <a:pt x="883" y="50"/>
                  </a:cubicBezTo>
                  <a:cubicBezTo>
                    <a:pt x="773" y="17"/>
                    <a:pt x="662" y="1"/>
                    <a:pt x="552" y="1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31"/>
          <p:cNvGrpSpPr/>
          <p:nvPr/>
        </p:nvGrpSpPr>
        <p:grpSpPr>
          <a:xfrm>
            <a:off x="4424888" y="3601903"/>
            <a:ext cx="390010" cy="381744"/>
            <a:chOff x="4719250" y="4310825"/>
            <a:chExt cx="198650" cy="194450"/>
          </a:xfrm>
        </p:grpSpPr>
        <p:sp>
          <p:nvSpPr>
            <p:cNvPr id="526" name="Google Shape;526;p31"/>
            <p:cNvSpPr/>
            <p:nvPr/>
          </p:nvSpPr>
          <p:spPr>
            <a:xfrm>
              <a:off x="4719250" y="4310825"/>
              <a:ext cx="198650" cy="178450"/>
            </a:xfrm>
            <a:custGeom>
              <a:avLst/>
              <a:gdLst/>
              <a:ahLst/>
              <a:cxnLst/>
              <a:rect l="l" t="t" r="r" b="b"/>
              <a:pathLst>
                <a:path w="7946" h="7138" extrusionOk="0">
                  <a:moveTo>
                    <a:pt x="6426" y="0"/>
                  </a:moveTo>
                  <a:cubicBezTo>
                    <a:pt x="6248" y="0"/>
                    <a:pt x="6070" y="21"/>
                    <a:pt x="5893" y="53"/>
                  </a:cubicBezTo>
                  <a:cubicBezTo>
                    <a:pt x="5606" y="164"/>
                    <a:pt x="5363" y="318"/>
                    <a:pt x="5120" y="495"/>
                  </a:cubicBezTo>
                  <a:cubicBezTo>
                    <a:pt x="4657" y="848"/>
                    <a:pt x="4193" y="1245"/>
                    <a:pt x="3774" y="1664"/>
                  </a:cubicBezTo>
                  <a:cubicBezTo>
                    <a:pt x="3222" y="2194"/>
                    <a:pt x="2715" y="2724"/>
                    <a:pt x="2273" y="3209"/>
                  </a:cubicBezTo>
                  <a:cubicBezTo>
                    <a:pt x="1876" y="3673"/>
                    <a:pt x="1479" y="4180"/>
                    <a:pt x="1059" y="4710"/>
                  </a:cubicBezTo>
                  <a:cubicBezTo>
                    <a:pt x="1037" y="4754"/>
                    <a:pt x="993" y="4798"/>
                    <a:pt x="949" y="4842"/>
                  </a:cubicBezTo>
                  <a:cubicBezTo>
                    <a:pt x="552" y="5306"/>
                    <a:pt x="0" y="6189"/>
                    <a:pt x="199" y="6873"/>
                  </a:cubicBezTo>
                  <a:lnTo>
                    <a:pt x="221" y="6917"/>
                  </a:lnTo>
                  <a:cubicBezTo>
                    <a:pt x="287" y="6961"/>
                    <a:pt x="331" y="7005"/>
                    <a:pt x="397" y="7049"/>
                  </a:cubicBezTo>
                  <a:lnTo>
                    <a:pt x="640" y="7138"/>
                  </a:lnTo>
                  <a:lnTo>
                    <a:pt x="861" y="7138"/>
                  </a:lnTo>
                  <a:cubicBezTo>
                    <a:pt x="1258" y="7093"/>
                    <a:pt x="1655" y="6983"/>
                    <a:pt x="2030" y="6784"/>
                  </a:cubicBezTo>
                  <a:lnTo>
                    <a:pt x="2207" y="6630"/>
                  </a:lnTo>
                  <a:lnTo>
                    <a:pt x="2229" y="6608"/>
                  </a:lnTo>
                  <a:cubicBezTo>
                    <a:pt x="2957" y="5504"/>
                    <a:pt x="3774" y="4489"/>
                    <a:pt x="4679" y="3562"/>
                  </a:cubicBezTo>
                  <a:cubicBezTo>
                    <a:pt x="5473" y="2702"/>
                    <a:pt x="6378" y="1951"/>
                    <a:pt x="7371" y="1311"/>
                  </a:cubicBezTo>
                  <a:cubicBezTo>
                    <a:pt x="7504" y="1223"/>
                    <a:pt x="7636" y="1135"/>
                    <a:pt x="7746" y="1024"/>
                  </a:cubicBezTo>
                  <a:cubicBezTo>
                    <a:pt x="7835" y="958"/>
                    <a:pt x="7879" y="848"/>
                    <a:pt x="7901" y="737"/>
                  </a:cubicBezTo>
                  <a:cubicBezTo>
                    <a:pt x="7945" y="605"/>
                    <a:pt x="7901" y="451"/>
                    <a:pt x="7835" y="318"/>
                  </a:cubicBezTo>
                  <a:cubicBezTo>
                    <a:pt x="7746" y="208"/>
                    <a:pt x="7614" y="119"/>
                    <a:pt x="7460" y="97"/>
                  </a:cubicBezTo>
                  <a:cubicBezTo>
                    <a:pt x="7173" y="53"/>
                    <a:pt x="6908" y="9"/>
                    <a:pt x="6621" y="9"/>
                  </a:cubicBezTo>
                  <a:cubicBezTo>
                    <a:pt x="6556" y="3"/>
                    <a:pt x="6491" y="0"/>
                    <a:pt x="6426" y="0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4720350" y="4320275"/>
              <a:ext cx="169400" cy="185000"/>
            </a:xfrm>
            <a:custGeom>
              <a:avLst/>
              <a:gdLst/>
              <a:ahLst/>
              <a:cxnLst/>
              <a:rect l="l" t="t" r="r" b="b"/>
              <a:pathLst>
                <a:path w="6776" h="7400" extrusionOk="0">
                  <a:moveTo>
                    <a:pt x="552" y="1"/>
                  </a:moveTo>
                  <a:cubicBezTo>
                    <a:pt x="442" y="1"/>
                    <a:pt x="331" y="17"/>
                    <a:pt x="221" y="50"/>
                  </a:cubicBezTo>
                  <a:lnTo>
                    <a:pt x="155" y="95"/>
                  </a:lnTo>
                  <a:cubicBezTo>
                    <a:pt x="111" y="183"/>
                    <a:pt x="66" y="293"/>
                    <a:pt x="44" y="404"/>
                  </a:cubicBezTo>
                  <a:cubicBezTo>
                    <a:pt x="22" y="448"/>
                    <a:pt x="22" y="470"/>
                    <a:pt x="22" y="492"/>
                  </a:cubicBezTo>
                  <a:cubicBezTo>
                    <a:pt x="22" y="558"/>
                    <a:pt x="22" y="624"/>
                    <a:pt x="0" y="668"/>
                  </a:cubicBezTo>
                  <a:cubicBezTo>
                    <a:pt x="44" y="1022"/>
                    <a:pt x="133" y="1353"/>
                    <a:pt x="287" y="1662"/>
                  </a:cubicBezTo>
                  <a:cubicBezTo>
                    <a:pt x="331" y="1750"/>
                    <a:pt x="397" y="1838"/>
                    <a:pt x="464" y="1926"/>
                  </a:cubicBezTo>
                  <a:lnTo>
                    <a:pt x="530" y="1971"/>
                  </a:lnTo>
                  <a:cubicBezTo>
                    <a:pt x="1545" y="2655"/>
                    <a:pt x="2516" y="3449"/>
                    <a:pt x="3399" y="4310"/>
                  </a:cubicBezTo>
                  <a:cubicBezTo>
                    <a:pt x="4215" y="5082"/>
                    <a:pt x="4922" y="5943"/>
                    <a:pt x="5518" y="6870"/>
                  </a:cubicBezTo>
                  <a:cubicBezTo>
                    <a:pt x="5584" y="7002"/>
                    <a:pt x="5672" y="7135"/>
                    <a:pt x="5782" y="7245"/>
                  </a:cubicBezTo>
                  <a:cubicBezTo>
                    <a:pt x="5849" y="7311"/>
                    <a:pt x="5959" y="7378"/>
                    <a:pt x="6069" y="7378"/>
                  </a:cubicBezTo>
                  <a:cubicBezTo>
                    <a:pt x="6113" y="7392"/>
                    <a:pt x="6158" y="7400"/>
                    <a:pt x="6201" y="7400"/>
                  </a:cubicBezTo>
                  <a:cubicBezTo>
                    <a:pt x="6288" y="7400"/>
                    <a:pt x="6371" y="7370"/>
                    <a:pt x="6444" y="7311"/>
                  </a:cubicBezTo>
                  <a:cubicBezTo>
                    <a:pt x="6577" y="7245"/>
                    <a:pt x="6665" y="7113"/>
                    <a:pt x="6687" y="6958"/>
                  </a:cubicBezTo>
                  <a:cubicBezTo>
                    <a:pt x="6731" y="6715"/>
                    <a:pt x="6753" y="6451"/>
                    <a:pt x="6776" y="6186"/>
                  </a:cubicBezTo>
                  <a:cubicBezTo>
                    <a:pt x="6776" y="5943"/>
                    <a:pt x="6776" y="5700"/>
                    <a:pt x="6709" y="5480"/>
                  </a:cubicBezTo>
                  <a:cubicBezTo>
                    <a:pt x="6621" y="5215"/>
                    <a:pt x="6489" y="4972"/>
                    <a:pt x="6312" y="4751"/>
                  </a:cubicBezTo>
                  <a:cubicBezTo>
                    <a:pt x="5981" y="4310"/>
                    <a:pt x="5606" y="3868"/>
                    <a:pt x="5209" y="3471"/>
                  </a:cubicBezTo>
                  <a:cubicBezTo>
                    <a:pt x="4745" y="2964"/>
                    <a:pt x="4260" y="2500"/>
                    <a:pt x="3730" y="2037"/>
                  </a:cubicBezTo>
                  <a:cubicBezTo>
                    <a:pt x="3311" y="1684"/>
                    <a:pt x="2869" y="1330"/>
                    <a:pt x="2384" y="933"/>
                  </a:cubicBezTo>
                  <a:cubicBezTo>
                    <a:pt x="2362" y="933"/>
                    <a:pt x="2317" y="911"/>
                    <a:pt x="2295" y="889"/>
                  </a:cubicBezTo>
                  <a:cubicBezTo>
                    <a:pt x="1920" y="514"/>
                    <a:pt x="1435" y="227"/>
                    <a:pt x="927" y="73"/>
                  </a:cubicBezTo>
                  <a:cubicBezTo>
                    <a:pt x="905" y="50"/>
                    <a:pt x="883" y="50"/>
                    <a:pt x="883" y="50"/>
                  </a:cubicBezTo>
                  <a:cubicBezTo>
                    <a:pt x="773" y="17"/>
                    <a:pt x="662" y="1"/>
                    <a:pt x="552" y="1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1"/>
          <p:cNvGrpSpPr/>
          <p:nvPr/>
        </p:nvGrpSpPr>
        <p:grpSpPr>
          <a:xfrm>
            <a:off x="2646041" y="1518127"/>
            <a:ext cx="390010" cy="381744"/>
            <a:chOff x="4719250" y="4310825"/>
            <a:chExt cx="198650" cy="194450"/>
          </a:xfrm>
        </p:grpSpPr>
        <p:sp>
          <p:nvSpPr>
            <p:cNvPr id="529" name="Google Shape;529;p31"/>
            <p:cNvSpPr/>
            <p:nvPr/>
          </p:nvSpPr>
          <p:spPr>
            <a:xfrm>
              <a:off x="4719250" y="4310825"/>
              <a:ext cx="198650" cy="178450"/>
            </a:xfrm>
            <a:custGeom>
              <a:avLst/>
              <a:gdLst/>
              <a:ahLst/>
              <a:cxnLst/>
              <a:rect l="l" t="t" r="r" b="b"/>
              <a:pathLst>
                <a:path w="7946" h="7138" extrusionOk="0">
                  <a:moveTo>
                    <a:pt x="6426" y="0"/>
                  </a:moveTo>
                  <a:cubicBezTo>
                    <a:pt x="6248" y="0"/>
                    <a:pt x="6070" y="21"/>
                    <a:pt x="5893" y="53"/>
                  </a:cubicBezTo>
                  <a:cubicBezTo>
                    <a:pt x="5606" y="164"/>
                    <a:pt x="5363" y="318"/>
                    <a:pt x="5120" y="495"/>
                  </a:cubicBezTo>
                  <a:cubicBezTo>
                    <a:pt x="4657" y="848"/>
                    <a:pt x="4193" y="1245"/>
                    <a:pt x="3774" y="1664"/>
                  </a:cubicBezTo>
                  <a:cubicBezTo>
                    <a:pt x="3222" y="2194"/>
                    <a:pt x="2715" y="2724"/>
                    <a:pt x="2273" y="3209"/>
                  </a:cubicBezTo>
                  <a:cubicBezTo>
                    <a:pt x="1876" y="3673"/>
                    <a:pt x="1479" y="4180"/>
                    <a:pt x="1059" y="4710"/>
                  </a:cubicBezTo>
                  <a:cubicBezTo>
                    <a:pt x="1037" y="4754"/>
                    <a:pt x="993" y="4798"/>
                    <a:pt x="949" y="4842"/>
                  </a:cubicBezTo>
                  <a:cubicBezTo>
                    <a:pt x="552" y="5306"/>
                    <a:pt x="0" y="6189"/>
                    <a:pt x="199" y="6873"/>
                  </a:cubicBezTo>
                  <a:lnTo>
                    <a:pt x="221" y="6917"/>
                  </a:lnTo>
                  <a:cubicBezTo>
                    <a:pt x="287" y="6961"/>
                    <a:pt x="331" y="7005"/>
                    <a:pt x="397" y="7049"/>
                  </a:cubicBezTo>
                  <a:lnTo>
                    <a:pt x="640" y="7138"/>
                  </a:lnTo>
                  <a:lnTo>
                    <a:pt x="861" y="7138"/>
                  </a:lnTo>
                  <a:cubicBezTo>
                    <a:pt x="1258" y="7093"/>
                    <a:pt x="1655" y="6983"/>
                    <a:pt x="2030" y="6784"/>
                  </a:cubicBezTo>
                  <a:lnTo>
                    <a:pt x="2207" y="6630"/>
                  </a:lnTo>
                  <a:lnTo>
                    <a:pt x="2229" y="6608"/>
                  </a:lnTo>
                  <a:cubicBezTo>
                    <a:pt x="2957" y="5504"/>
                    <a:pt x="3774" y="4489"/>
                    <a:pt x="4679" y="3562"/>
                  </a:cubicBezTo>
                  <a:cubicBezTo>
                    <a:pt x="5473" y="2702"/>
                    <a:pt x="6378" y="1951"/>
                    <a:pt x="7371" y="1311"/>
                  </a:cubicBezTo>
                  <a:cubicBezTo>
                    <a:pt x="7504" y="1223"/>
                    <a:pt x="7636" y="1135"/>
                    <a:pt x="7746" y="1024"/>
                  </a:cubicBezTo>
                  <a:cubicBezTo>
                    <a:pt x="7835" y="958"/>
                    <a:pt x="7879" y="848"/>
                    <a:pt x="7901" y="737"/>
                  </a:cubicBezTo>
                  <a:cubicBezTo>
                    <a:pt x="7945" y="605"/>
                    <a:pt x="7901" y="451"/>
                    <a:pt x="7835" y="318"/>
                  </a:cubicBezTo>
                  <a:cubicBezTo>
                    <a:pt x="7746" y="208"/>
                    <a:pt x="7614" y="119"/>
                    <a:pt x="7460" y="97"/>
                  </a:cubicBezTo>
                  <a:cubicBezTo>
                    <a:pt x="7173" y="53"/>
                    <a:pt x="6908" y="9"/>
                    <a:pt x="6621" y="9"/>
                  </a:cubicBezTo>
                  <a:cubicBezTo>
                    <a:pt x="6556" y="3"/>
                    <a:pt x="6491" y="0"/>
                    <a:pt x="6426" y="0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4720350" y="4320275"/>
              <a:ext cx="169400" cy="185000"/>
            </a:xfrm>
            <a:custGeom>
              <a:avLst/>
              <a:gdLst/>
              <a:ahLst/>
              <a:cxnLst/>
              <a:rect l="l" t="t" r="r" b="b"/>
              <a:pathLst>
                <a:path w="6776" h="7400" extrusionOk="0">
                  <a:moveTo>
                    <a:pt x="552" y="1"/>
                  </a:moveTo>
                  <a:cubicBezTo>
                    <a:pt x="442" y="1"/>
                    <a:pt x="331" y="17"/>
                    <a:pt x="221" y="50"/>
                  </a:cubicBezTo>
                  <a:lnTo>
                    <a:pt x="155" y="95"/>
                  </a:lnTo>
                  <a:cubicBezTo>
                    <a:pt x="111" y="183"/>
                    <a:pt x="66" y="293"/>
                    <a:pt x="44" y="404"/>
                  </a:cubicBezTo>
                  <a:cubicBezTo>
                    <a:pt x="22" y="448"/>
                    <a:pt x="22" y="470"/>
                    <a:pt x="22" y="492"/>
                  </a:cubicBezTo>
                  <a:cubicBezTo>
                    <a:pt x="22" y="558"/>
                    <a:pt x="22" y="624"/>
                    <a:pt x="0" y="668"/>
                  </a:cubicBezTo>
                  <a:cubicBezTo>
                    <a:pt x="44" y="1022"/>
                    <a:pt x="133" y="1353"/>
                    <a:pt x="287" y="1662"/>
                  </a:cubicBezTo>
                  <a:cubicBezTo>
                    <a:pt x="331" y="1750"/>
                    <a:pt x="397" y="1838"/>
                    <a:pt x="464" y="1926"/>
                  </a:cubicBezTo>
                  <a:lnTo>
                    <a:pt x="530" y="1971"/>
                  </a:lnTo>
                  <a:cubicBezTo>
                    <a:pt x="1545" y="2655"/>
                    <a:pt x="2516" y="3449"/>
                    <a:pt x="3399" y="4310"/>
                  </a:cubicBezTo>
                  <a:cubicBezTo>
                    <a:pt x="4215" y="5082"/>
                    <a:pt x="4922" y="5943"/>
                    <a:pt x="5518" y="6870"/>
                  </a:cubicBezTo>
                  <a:cubicBezTo>
                    <a:pt x="5584" y="7002"/>
                    <a:pt x="5672" y="7135"/>
                    <a:pt x="5782" y="7245"/>
                  </a:cubicBezTo>
                  <a:cubicBezTo>
                    <a:pt x="5849" y="7311"/>
                    <a:pt x="5959" y="7378"/>
                    <a:pt x="6069" y="7378"/>
                  </a:cubicBezTo>
                  <a:cubicBezTo>
                    <a:pt x="6113" y="7392"/>
                    <a:pt x="6158" y="7400"/>
                    <a:pt x="6201" y="7400"/>
                  </a:cubicBezTo>
                  <a:cubicBezTo>
                    <a:pt x="6288" y="7400"/>
                    <a:pt x="6371" y="7370"/>
                    <a:pt x="6444" y="7311"/>
                  </a:cubicBezTo>
                  <a:cubicBezTo>
                    <a:pt x="6577" y="7245"/>
                    <a:pt x="6665" y="7113"/>
                    <a:pt x="6687" y="6958"/>
                  </a:cubicBezTo>
                  <a:cubicBezTo>
                    <a:pt x="6731" y="6715"/>
                    <a:pt x="6753" y="6451"/>
                    <a:pt x="6776" y="6186"/>
                  </a:cubicBezTo>
                  <a:cubicBezTo>
                    <a:pt x="6776" y="5943"/>
                    <a:pt x="6776" y="5700"/>
                    <a:pt x="6709" y="5480"/>
                  </a:cubicBezTo>
                  <a:cubicBezTo>
                    <a:pt x="6621" y="5215"/>
                    <a:pt x="6489" y="4972"/>
                    <a:pt x="6312" y="4751"/>
                  </a:cubicBezTo>
                  <a:cubicBezTo>
                    <a:pt x="5981" y="4310"/>
                    <a:pt x="5606" y="3868"/>
                    <a:pt x="5209" y="3471"/>
                  </a:cubicBezTo>
                  <a:cubicBezTo>
                    <a:pt x="4745" y="2964"/>
                    <a:pt x="4260" y="2500"/>
                    <a:pt x="3730" y="2037"/>
                  </a:cubicBezTo>
                  <a:cubicBezTo>
                    <a:pt x="3311" y="1684"/>
                    <a:pt x="2869" y="1330"/>
                    <a:pt x="2384" y="933"/>
                  </a:cubicBezTo>
                  <a:cubicBezTo>
                    <a:pt x="2362" y="933"/>
                    <a:pt x="2317" y="911"/>
                    <a:pt x="2295" y="889"/>
                  </a:cubicBezTo>
                  <a:cubicBezTo>
                    <a:pt x="1920" y="514"/>
                    <a:pt x="1435" y="227"/>
                    <a:pt x="927" y="73"/>
                  </a:cubicBezTo>
                  <a:cubicBezTo>
                    <a:pt x="905" y="50"/>
                    <a:pt x="883" y="50"/>
                    <a:pt x="883" y="50"/>
                  </a:cubicBezTo>
                  <a:cubicBezTo>
                    <a:pt x="773" y="17"/>
                    <a:pt x="662" y="1"/>
                    <a:pt x="552" y="1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31"/>
          <p:cNvGrpSpPr/>
          <p:nvPr/>
        </p:nvGrpSpPr>
        <p:grpSpPr>
          <a:xfrm>
            <a:off x="6257647" y="3601897"/>
            <a:ext cx="390010" cy="381744"/>
            <a:chOff x="4719250" y="4310825"/>
            <a:chExt cx="198650" cy="194450"/>
          </a:xfrm>
        </p:grpSpPr>
        <p:sp>
          <p:nvSpPr>
            <p:cNvPr id="532" name="Google Shape;532;p31"/>
            <p:cNvSpPr/>
            <p:nvPr/>
          </p:nvSpPr>
          <p:spPr>
            <a:xfrm>
              <a:off x="4719250" y="4310825"/>
              <a:ext cx="198650" cy="178450"/>
            </a:xfrm>
            <a:custGeom>
              <a:avLst/>
              <a:gdLst/>
              <a:ahLst/>
              <a:cxnLst/>
              <a:rect l="l" t="t" r="r" b="b"/>
              <a:pathLst>
                <a:path w="7946" h="7138" extrusionOk="0">
                  <a:moveTo>
                    <a:pt x="6426" y="0"/>
                  </a:moveTo>
                  <a:cubicBezTo>
                    <a:pt x="6248" y="0"/>
                    <a:pt x="6070" y="21"/>
                    <a:pt x="5893" y="53"/>
                  </a:cubicBezTo>
                  <a:cubicBezTo>
                    <a:pt x="5606" y="164"/>
                    <a:pt x="5363" y="318"/>
                    <a:pt x="5120" y="495"/>
                  </a:cubicBezTo>
                  <a:cubicBezTo>
                    <a:pt x="4657" y="848"/>
                    <a:pt x="4193" y="1245"/>
                    <a:pt x="3774" y="1664"/>
                  </a:cubicBezTo>
                  <a:cubicBezTo>
                    <a:pt x="3222" y="2194"/>
                    <a:pt x="2715" y="2724"/>
                    <a:pt x="2273" y="3209"/>
                  </a:cubicBezTo>
                  <a:cubicBezTo>
                    <a:pt x="1876" y="3673"/>
                    <a:pt x="1479" y="4180"/>
                    <a:pt x="1059" y="4710"/>
                  </a:cubicBezTo>
                  <a:cubicBezTo>
                    <a:pt x="1037" y="4754"/>
                    <a:pt x="993" y="4798"/>
                    <a:pt x="949" y="4842"/>
                  </a:cubicBezTo>
                  <a:cubicBezTo>
                    <a:pt x="552" y="5306"/>
                    <a:pt x="0" y="6189"/>
                    <a:pt x="199" y="6873"/>
                  </a:cubicBezTo>
                  <a:lnTo>
                    <a:pt x="221" y="6917"/>
                  </a:lnTo>
                  <a:cubicBezTo>
                    <a:pt x="287" y="6961"/>
                    <a:pt x="331" y="7005"/>
                    <a:pt x="397" y="7049"/>
                  </a:cubicBezTo>
                  <a:lnTo>
                    <a:pt x="640" y="7138"/>
                  </a:lnTo>
                  <a:lnTo>
                    <a:pt x="861" y="7138"/>
                  </a:lnTo>
                  <a:cubicBezTo>
                    <a:pt x="1258" y="7093"/>
                    <a:pt x="1655" y="6983"/>
                    <a:pt x="2030" y="6784"/>
                  </a:cubicBezTo>
                  <a:lnTo>
                    <a:pt x="2207" y="6630"/>
                  </a:lnTo>
                  <a:lnTo>
                    <a:pt x="2229" y="6608"/>
                  </a:lnTo>
                  <a:cubicBezTo>
                    <a:pt x="2957" y="5504"/>
                    <a:pt x="3774" y="4489"/>
                    <a:pt x="4679" y="3562"/>
                  </a:cubicBezTo>
                  <a:cubicBezTo>
                    <a:pt x="5473" y="2702"/>
                    <a:pt x="6378" y="1951"/>
                    <a:pt x="7371" y="1311"/>
                  </a:cubicBezTo>
                  <a:cubicBezTo>
                    <a:pt x="7504" y="1223"/>
                    <a:pt x="7636" y="1135"/>
                    <a:pt x="7746" y="1024"/>
                  </a:cubicBezTo>
                  <a:cubicBezTo>
                    <a:pt x="7835" y="958"/>
                    <a:pt x="7879" y="848"/>
                    <a:pt x="7901" y="737"/>
                  </a:cubicBezTo>
                  <a:cubicBezTo>
                    <a:pt x="7945" y="605"/>
                    <a:pt x="7901" y="451"/>
                    <a:pt x="7835" y="318"/>
                  </a:cubicBezTo>
                  <a:cubicBezTo>
                    <a:pt x="7746" y="208"/>
                    <a:pt x="7614" y="119"/>
                    <a:pt x="7460" y="97"/>
                  </a:cubicBezTo>
                  <a:cubicBezTo>
                    <a:pt x="7173" y="53"/>
                    <a:pt x="6908" y="9"/>
                    <a:pt x="6621" y="9"/>
                  </a:cubicBezTo>
                  <a:cubicBezTo>
                    <a:pt x="6556" y="3"/>
                    <a:pt x="6491" y="0"/>
                    <a:pt x="6426" y="0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4720350" y="4320275"/>
              <a:ext cx="169400" cy="185000"/>
            </a:xfrm>
            <a:custGeom>
              <a:avLst/>
              <a:gdLst/>
              <a:ahLst/>
              <a:cxnLst/>
              <a:rect l="l" t="t" r="r" b="b"/>
              <a:pathLst>
                <a:path w="6776" h="7400" extrusionOk="0">
                  <a:moveTo>
                    <a:pt x="552" y="1"/>
                  </a:moveTo>
                  <a:cubicBezTo>
                    <a:pt x="442" y="1"/>
                    <a:pt x="331" y="17"/>
                    <a:pt x="221" y="50"/>
                  </a:cubicBezTo>
                  <a:lnTo>
                    <a:pt x="155" y="95"/>
                  </a:lnTo>
                  <a:cubicBezTo>
                    <a:pt x="111" y="183"/>
                    <a:pt x="66" y="293"/>
                    <a:pt x="44" y="404"/>
                  </a:cubicBezTo>
                  <a:cubicBezTo>
                    <a:pt x="22" y="448"/>
                    <a:pt x="22" y="470"/>
                    <a:pt x="22" y="492"/>
                  </a:cubicBezTo>
                  <a:cubicBezTo>
                    <a:pt x="22" y="558"/>
                    <a:pt x="22" y="624"/>
                    <a:pt x="0" y="668"/>
                  </a:cubicBezTo>
                  <a:cubicBezTo>
                    <a:pt x="44" y="1022"/>
                    <a:pt x="133" y="1353"/>
                    <a:pt x="287" y="1662"/>
                  </a:cubicBezTo>
                  <a:cubicBezTo>
                    <a:pt x="331" y="1750"/>
                    <a:pt x="397" y="1838"/>
                    <a:pt x="464" y="1926"/>
                  </a:cubicBezTo>
                  <a:lnTo>
                    <a:pt x="530" y="1971"/>
                  </a:lnTo>
                  <a:cubicBezTo>
                    <a:pt x="1545" y="2655"/>
                    <a:pt x="2516" y="3449"/>
                    <a:pt x="3399" y="4310"/>
                  </a:cubicBezTo>
                  <a:cubicBezTo>
                    <a:pt x="4215" y="5082"/>
                    <a:pt x="4922" y="5943"/>
                    <a:pt x="5518" y="6870"/>
                  </a:cubicBezTo>
                  <a:cubicBezTo>
                    <a:pt x="5584" y="7002"/>
                    <a:pt x="5672" y="7135"/>
                    <a:pt x="5782" y="7245"/>
                  </a:cubicBezTo>
                  <a:cubicBezTo>
                    <a:pt x="5849" y="7311"/>
                    <a:pt x="5959" y="7378"/>
                    <a:pt x="6069" y="7378"/>
                  </a:cubicBezTo>
                  <a:cubicBezTo>
                    <a:pt x="6113" y="7392"/>
                    <a:pt x="6158" y="7400"/>
                    <a:pt x="6201" y="7400"/>
                  </a:cubicBezTo>
                  <a:cubicBezTo>
                    <a:pt x="6288" y="7400"/>
                    <a:pt x="6371" y="7370"/>
                    <a:pt x="6444" y="7311"/>
                  </a:cubicBezTo>
                  <a:cubicBezTo>
                    <a:pt x="6577" y="7245"/>
                    <a:pt x="6665" y="7113"/>
                    <a:pt x="6687" y="6958"/>
                  </a:cubicBezTo>
                  <a:cubicBezTo>
                    <a:pt x="6731" y="6715"/>
                    <a:pt x="6753" y="6451"/>
                    <a:pt x="6776" y="6186"/>
                  </a:cubicBezTo>
                  <a:cubicBezTo>
                    <a:pt x="6776" y="5943"/>
                    <a:pt x="6776" y="5700"/>
                    <a:pt x="6709" y="5480"/>
                  </a:cubicBezTo>
                  <a:cubicBezTo>
                    <a:pt x="6621" y="5215"/>
                    <a:pt x="6489" y="4972"/>
                    <a:pt x="6312" y="4751"/>
                  </a:cubicBezTo>
                  <a:cubicBezTo>
                    <a:pt x="5981" y="4310"/>
                    <a:pt x="5606" y="3868"/>
                    <a:pt x="5209" y="3471"/>
                  </a:cubicBezTo>
                  <a:cubicBezTo>
                    <a:pt x="4745" y="2964"/>
                    <a:pt x="4260" y="2500"/>
                    <a:pt x="3730" y="2037"/>
                  </a:cubicBezTo>
                  <a:cubicBezTo>
                    <a:pt x="3311" y="1684"/>
                    <a:pt x="2869" y="1330"/>
                    <a:pt x="2384" y="933"/>
                  </a:cubicBezTo>
                  <a:cubicBezTo>
                    <a:pt x="2362" y="933"/>
                    <a:pt x="2317" y="911"/>
                    <a:pt x="2295" y="889"/>
                  </a:cubicBezTo>
                  <a:cubicBezTo>
                    <a:pt x="1920" y="514"/>
                    <a:pt x="1435" y="227"/>
                    <a:pt x="927" y="73"/>
                  </a:cubicBezTo>
                  <a:cubicBezTo>
                    <a:pt x="905" y="50"/>
                    <a:pt x="883" y="50"/>
                    <a:pt x="883" y="50"/>
                  </a:cubicBezTo>
                  <a:cubicBezTo>
                    <a:pt x="773" y="17"/>
                    <a:pt x="662" y="1"/>
                    <a:pt x="552" y="1"/>
                  </a:cubicBezTo>
                  <a:close/>
                </a:path>
              </a:pathLst>
            </a:custGeom>
            <a:solidFill>
              <a:srgbClr val="1D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" name="Google Shape;534;p31"/>
          <p:cNvSpPr txBox="1"/>
          <p:nvPr/>
        </p:nvSpPr>
        <p:spPr>
          <a:xfrm>
            <a:off x="457200" y="1387625"/>
            <a:ext cx="19527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Saturn isn’t the only planet to have rings, but it definitely has the most beautiful ones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31"/>
          <p:cNvSpPr txBox="1"/>
          <p:nvPr/>
        </p:nvSpPr>
        <p:spPr>
          <a:xfrm>
            <a:off x="457200" y="2054350"/>
            <a:ext cx="19527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Jupiter is a gas giant and also the biggest planet in the Solar System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6" name="Google Shape;536;p31"/>
          <p:cNvSpPr txBox="1"/>
          <p:nvPr/>
        </p:nvSpPr>
        <p:spPr>
          <a:xfrm>
            <a:off x="457200" y="2762525"/>
            <a:ext cx="19527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Even though Venus isn't the closest planet to the Sun, it is still the hottest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7" name="Google Shape;537;p31"/>
          <p:cNvSpPr txBox="1"/>
          <p:nvPr/>
        </p:nvSpPr>
        <p:spPr>
          <a:xfrm>
            <a:off x="457200" y="3470700"/>
            <a:ext cx="19527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Mars is a cold desert world. It is half the size of Earth. Mars is called the Red Planet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31"/>
          <p:cNvSpPr txBox="1"/>
          <p:nvPr/>
        </p:nvSpPr>
        <p:spPr>
          <a:xfrm>
            <a:off x="457200" y="4178875"/>
            <a:ext cx="19527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Neptune is the eighth and most distant planet in the Solar System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9" name="Google Shape;539;p31"/>
          <p:cNvCxnSpPr/>
          <p:nvPr/>
        </p:nvCxnSpPr>
        <p:spPr>
          <a:xfrm>
            <a:off x="485775" y="2057400"/>
            <a:ext cx="8163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40" name="Google Shape;540;p31"/>
          <p:cNvCxnSpPr/>
          <p:nvPr/>
        </p:nvCxnSpPr>
        <p:spPr>
          <a:xfrm>
            <a:off x="485775" y="2733675"/>
            <a:ext cx="8163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41" name="Google Shape;541;p31"/>
          <p:cNvCxnSpPr/>
          <p:nvPr/>
        </p:nvCxnSpPr>
        <p:spPr>
          <a:xfrm>
            <a:off x="485775" y="3449863"/>
            <a:ext cx="8163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42" name="Google Shape;542;p31"/>
          <p:cNvCxnSpPr/>
          <p:nvPr/>
        </p:nvCxnSpPr>
        <p:spPr>
          <a:xfrm>
            <a:off x="485775" y="4135663"/>
            <a:ext cx="8163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43" name="Google Shape;543;p31"/>
          <p:cNvSpPr/>
          <p:nvPr/>
        </p:nvSpPr>
        <p:spPr>
          <a:xfrm>
            <a:off x="5323355" y="4222839"/>
            <a:ext cx="389978" cy="395318"/>
          </a:xfrm>
          <a:custGeom>
            <a:avLst/>
            <a:gdLst/>
            <a:ahLst/>
            <a:cxnLst/>
            <a:rect l="l" t="t" r="r" b="b"/>
            <a:pathLst>
              <a:path w="7328" h="7428" extrusionOk="0">
                <a:moveTo>
                  <a:pt x="6910" y="1"/>
                </a:moveTo>
                <a:cubicBezTo>
                  <a:pt x="6887" y="1"/>
                  <a:pt x="6865" y="2"/>
                  <a:pt x="6842" y="6"/>
                </a:cubicBezTo>
                <a:cubicBezTo>
                  <a:pt x="6599" y="6"/>
                  <a:pt x="6357" y="28"/>
                  <a:pt x="6136" y="72"/>
                </a:cubicBezTo>
                <a:cubicBezTo>
                  <a:pt x="5937" y="95"/>
                  <a:pt x="5717" y="139"/>
                  <a:pt x="5540" y="227"/>
                </a:cubicBezTo>
                <a:cubicBezTo>
                  <a:pt x="5319" y="359"/>
                  <a:pt x="5143" y="536"/>
                  <a:pt x="4988" y="712"/>
                </a:cubicBezTo>
                <a:cubicBezTo>
                  <a:pt x="4635" y="1088"/>
                  <a:pt x="4326" y="1485"/>
                  <a:pt x="4061" y="1904"/>
                </a:cubicBezTo>
                <a:cubicBezTo>
                  <a:pt x="3686" y="2434"/>
                  <a:pt x="3355" y="2964"/>
                  <a:pt x="3090" y="3449"/>
                </a:cubicBezTo>
                <a:cubicBezTo>
                  <a:pt x="2825" y="3890"/>
                  <a:pt x="2583" y="4376"/>
                  <a:pt x="2340" y="4906"/>
                </a:cubicBezTo>
                <a:cubicBezTo>
                  <a:pt x="2185" y="4685"/>
                  <a:pt x="1987" y="4508"/>
                  <a:pt x="1788" y="4354"/>
                </a:cubicBezTo>
                <a:cubicBezTo>
                  <a:pt x="1590" y="4222"/>
                  <a:pt x="1347" y="4133"/>
                  <a:pt x="1104" y="4111"/>
                </a:cubicBezTo>
                <a:cubicBezTo>
                  <a:pt x="839" y="4133"/>
                  <a:pt x="596" y="4222"/>
                  <a:pt x="398" y="4398"/>
                </a:cubicBezTo>
                <a:cubicBezTo>
                  <a:pt x="155" y="4530"/>
                  <a:pt x="1" y="4773"/>
                  <a:pt x="1" y="5060"/>
                </a:cubicBezTo>
                <a:cubicBezTo>
                  <a:pt x="23" y="5303"/>
                  <a:pt x="155" y="5546"/>
                  <a:pt x="332" y="5700"/>
                </a:cubicBezTo>
                <a:cubicBezTo>
                  <a:pt x="641" y="6031"/>
                  <a:pt x="927" y="6384"/>
                  <a:pt x="1170" y="6737"/>
                </a:cubicBezTo>
                <a:cubicBezTo>
                  <a:pt x="1258" y="6892"/>
                  <a:pt x="1369" y="7046"/>
                  <a:pt x="1479" y="7179"/>
                </a:cubicBezTo>
                <a:cubicBezTo>
                  <a:pt x="1567" y="7267"/>
                  <a:pt x="1656" y="7333"/>
                  <a:pt x="1766" y="7355"/>
                </a:cubicBezTo>
                <a:cubicBezTo>
                  <a:pt x="1921" y="7400"/>
                  <a:pt x="2097" y="7422"/>
                  <a:pt x="2274" y="7422"/>
                </a:cubicBezTo>
                <a:cubicBezTo>
                  <a:pt x="2315" y="7425"/>
                  <a:pt x="2357" y="7427"/>
                  <a:pt x="2399" y="7427"/>
                </a:cubicBezTo>
                <a:cubicBezTo>
                  <a:pt x="2599" y="7427"/>
                  <a:pt x="2797" y="7384"/>
                  <a:pt x="2980" y="7311"/>
                </a:cubicBezTo>
                <a:cubicBezTo>
                  <a:pt x="3112" y="7223"/>
                  <a:pt x="3223" y="7135"/>
                  <a:pt x="3289" y="7002"/>
                </a:cubicBezTo>
                <a:cubicBezTo>
                  <a:pt x="3355" y="6870"/>
                  <a:pt x="3465" y="6627"/>
                  <a:pt x="3620" y="6252"/>
                </a:cubicBezTo>
                <a:cubicBezTo>
                  <a:pt x="4039" y="5237"/>
                  <a:pt x="4547" y="4266"/>
                  <a:pt x="5143" y="3339"/>
                </a:cubicBezTo>
                <a:cubicBezTo>
                  <a:pt x="5650" y="2500"/>
                  <a:pt x="6268" y="1706"/>
                  <a:pt x="6974" y="1021"/>
                </a:cubicBezTo>
                <a:cubicBezTo>
                  <a:pt x="7085" y="933"/>
                  <a:pt x="7173" y="845"/>
                  <a:pt x="7261" y="735"/>
                </a:cubicBezTo>
                <a:cubicBezTo>
                  <a:pt x="7306" y="646"/>
                  <a:pt x="7328" y="558"/>
                  <a:pt x="7328" y="448"/>
                </a:cubicBezTo>
                <a:cubicBezTo>
                  <a:pt x="7328" y="337"/>
                  <a:pt x="7283" y="205"/>
                  <a:pt x="7195" y="117"/>
                </a:cubicBezTo>
                <a:cubicBezTo>
                  <a:pt x="7122" y="43"/>
                  <a:pt x="7019" y="1"/>
                  <a:pt x="6910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1"/>
          <p:cNvSpPr/>
          <p:nvPr/>
        </p:nvSpPr>
        <p:spPr>
          <a:xfrm>
            <a:off x="6221802" y="2894113"/>
            <a:ext cx="389978" cy="395318"/>
          </a:xfrm>
          <a:custGeom>
            <a:avLst/>
            <a:gdLst/>
            <a:ahLst/>
            <a:cxnLst/>
            <a:rect l="l" t="t" r="r" b="b"/>
            <a:pathLst>
              <a:path w="7328" h="7428" extrusionOk="0">
                <a:moveTo>
                  <a:pt x="6910" y="1"/>
                </a:moveTo>
                <a:cubicBezTo>
                  <a:pt x="6887" y="1"/>
                  <a:pt x="6865" y="2"/>
                  <a:pt x="6842" y="6"/>
                </a:cubicBezTo>
                <a:cubicBezTo>
                  <a:pt x="6599" y="6"/>
                  <a:pt x="6357" y="28"/>
                  <a:pt x="6136" y="72"/>
                </a:cubicBezTo>
                <a:cubicBezTo>
                  <a:pt x="5937" y="95"/>
                  <a:pt x="5717" y="139"/>
                  <a:pt x="5540" y="227"/>
                </a:cubicBezTo>
                <a:cubicBezTo>
                  <a:pt x="5319" y="359"/>
                  <a:pt x="5143" y="536"/>
                  <a:pt x="4988" y="712"/>
                </a:cubicBezTo>
                <a:cubicBezTo>
                  <a:pt x="4635" y="1088"/>
                  <a:pt x="4326" y="1485"/>
                  <a:pt x="4061" y="1904"/>
                </a:cubicBezTo>
                <a:cubicBezTo>
                  <a:pt x="3686" y="2434"/>
                  <a:pt x="3355" y="2964"/>
                  <a:pt x="3090" y="3449"/>
                </a:cubicBezTo>
                <a:cubicBezTo>
                  <a:pt x="2825" y="3890"/>
                  <a:pt x="2583" y="4376"/>
                  <a:pt x="2340" y="4906"/>
                </a:cubicBezTo>
                <a:cubicBezTo>
                  <a:pt x="2185" y="4685"/>
                  <a:pt x="1987" y="4508"/>
                  <a:pt x="1788" y="4354"/>
                </a:cubicBezTo>
                <a:cubicBezTo>
                  <a:pt x="1590" y="4222"/>
                  <a:pt x="1347" y="4133"/>
                  <a:pt x="1104" y="4111"/>
                </a:cubicBezTo>
                <a:cubicBezTo>
                  <a:pt x="839" y="4133"/>
                  <a:pt x="596" y="4222"/>
                  <a:pt x="398" y="4398"/>
                </a:cubicBezTo>
                <a:cubicBezTo>
                  <a:pt x="155" y="4530"/>
                  <a:pt x="1" y="4773"/>
                  <a:pt x="1" y="5060"/>
                </a:cubicBezTo>
                <a:cubicBezTo>
                  <a:pt x="23" y="5303"/>
                  <a:pt x="155" y="5546"/>
                  <a:pt x="332" y="5700"/>
                </a:cubicBezTo>
                <a:cubicBezTo>
                  <a:pt x="641" y="6031"/>
                  <a:pt x="927" y="6384"/>
                  <a:pt x="1170" y="6737"/>
                </a:cubicBezTo>
                <a:cubicBezTo>
                  <a:pt x="1258" y="6892"/>
                  <a:pt x="1369" y="7046"/>
                  <a:pt x="1479" y="7179"/>
                </a:cubicBezTo>
                <a:cubicBezTo>
                  <a:pt x="1567" y="7267"/>
                  <a:pt x="1656" y="7333"/>
                  <a:pt x="1766" y="7355"/>
                </a:cubicBezTo>
                <a:cubicBezTo>
                  <a:pt x="1921" y="7400"/>
                  <a:pt x="2097" y="7422"/>
                  <a:pt x="2274" y="7422"/>
                </a:cubicBezTo>
                <a:cubicBezTo>
                  <a:pt x="2315" y="7425"/>
                  <a:pt x="2357" y="7427"/>
                  <a:pt x="2399" y="7427"/>
                </a:cubicBezTo>
                <a:cubicBezTo>
                  <a:pt x="2599" y="7427"/>
                  <a:pt x="2797" y="7384"/>
                  <a:pt x="2980" y="7311"/>
                </a:cubicBezTo>
                <a:cubicBezTo>
                  <a:pt x="3112" y="7223"/>
                  <a:pt x="3223" y="7135"/>
                  <a:pt x="3289" y="7002"/>
                </a:cubicBezTo>
                <a:cubicBezTo>
                  <a:pt x="3355" y="6870"/>
                  <a:pt x="3465" y="6627"/>
                  <a:pt x="3620" y="6252"/>
                </a:cubicBezTo>
                <a:cubicBezTo>
                  <a:pt x="4039" y="5237"/>
                  <a:pt x="4547" y="4266"/>
                  <a:pt x="5143" y="3339"/>
                </a:cubicBezTo>
                <a:cubicBezTo>
                  <a:pt x="5650" y="2500"/>
                  <a:pt x="6268" y="1706"/>
                  <a:pt x="6974" y="1021"/>
                </a:cubicBezTo>
                <a:cubicBezTo>
                  <a:pt x="7085" y="933"/>
                  <a:pt x="7173" y="845"/>
                  <a:pt x="7261" y="735"/>
                </a:cubicBezTo>
                <a:cubicBezTo>
                  <a:pt x="7306" y="646"/>
                  <a:pt x="7328" y="558"/>
                  <a:pt x="7328" y="448"/>
                </a:cubicBezTo>
                <a:cubicBezTo>
                  <a:pt x="7328" y="337"/>
                  <a:pt x="7283" y="205"/>
                  <a:pt x="7195" y="117"/>
                </a:cubicBezTo>
                <a:cubicBezTo>
                  <a:pt x="7122" y="43"/>
                  <a:pt x="7019" y="1"/>
                  <a:pt x="6910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1"/>
          <p:cNvSpPr/>
          <p:nvPr/>
        </p:nvSpPr>
        <p:spPr>
          <a:xfrm>
            <a:off x="8054550" y="1504566"/>
            <a:ext cx="389978" cy="395318"/>
          </a:xfrm>
          <a:custGeom>
            <a:avLst/>
            <a:gdLst/>
            <a:ahLst/>
            <a:cxnLst/>
            <a:rect l="l" t="t" r="r" b="b"/>
            <a:pathLst>
              <a:path w="7328" h="7428" extrusionOk="0">
                <a:moveTo>
                  <a:pt x="6910" y="1"/>
                </a:moveTo>
                <a:cubicBezTo>
                  <a:pt x="6887" y="1"/>
                  <a:pt x="6865" y="2"/>
                  <a:pt x="6842" y="6"/>
                </a:cubicBezTo>
                <a:cubicBezTo>
                  <a:pt x="6599" y="6"/>
                  <a:pt x="6357" y="28"/>
                  <a:pt x="6136" y="72"/>
                </a:cubicBezTo>
                <a:cubicBezTo>
                  <a:pt x="5937" y="95"/>
                  <a:pt x="5717" y="139"/>
                  <a:pt x="5540" y="227"/>
                </a:cubicBezTo>
                <a:cubicBezTo>
                  <a:pt x="5319" y="359"/>
                  <a:pt x="5143" y="536"/>
                  <a:pt x="4988" y="712"/>
                </a:cubicBezTo>
                <a:cubicBezTo>
                  <a:pt x="4635" y="1088"/>
                  <a:pt x="4326" y="1485"/>
                  <a:pt x="4061" y="1904"/>
                </a:cubicBezTo>
                <a:cubicBezTo>
                  <a:pt x="3686" y="2434"/>
                  <a:pt x="3355" y="2964"/>
                  <a:pt x="3090" y="3449"/>
                </a:cubicBezTo>
                <a:cubicBezTo>
                  <a:pt x="2825" y="3890"/>
                  <a:pt x="2583" y="4376"/>
                  <a:pt x="2340" y="4906"/>
                </a:cubicBezTo>
                <a:cubicBezTo>
                  <a:pt x="2185" y="4685"/>
                  <a:pt x="1987" y="4508"/>
                  <a:pt x="1788" y="4354"/>
                </a:cubicBezTo>
                <a:cubicBezTo>
                  <a:pt x="1590" y="4222"/>
                  <a:pt x="1347" y="4133"/>
                  <a:pt x="1104" y="4111"/>
                </a:cubicBezTo>
                <a:cubicBezTo>
                  <a:pt x="839" y="4133"/>
                  <a:pt x="596" y="4222"/>
                  <a:pt x="398" y="4398"/>
                </a:cubicBezTo>
                <a:cubicBezTo>
                  <a:pt x="155" y="4530"/>
                  <a:pt x="1" y="4773"/>
                  <a:pt x="1" y="5060"/>
                </a:cubicBezTo>
                <a:cubicBezTo>
                  <a:pt x="23" y="5303"/>
                  <a:pt x="155" y="5546"/>
                  <a:pt x="332" y="5700"/>
                </a:cubicBezTo>
                <a:cubicBezTo>
                  <a:pt x="641" y="6031"/>
                  <a:pt x="927" y="6384"/>
                  <a:pt x="1170" y="6737"/>
                </a:cubicBezTo>
                <a:cubicBezTo>
                  <a:pt x="1258" y="6892"/>
                  <a:pt x="1369" y="7046"/>
                  <a:pt x="1479" y="7179"/>
                </a:cubicBezTo>
                <a:cubicBezTo>
                  <a:pt x="1567" y="7267"/>
                  <a:pt x="1656" y="7333"/>
                  <a:pt x="1766" y="7355"/>
                </a:cubicBezTo>
                <a:cubicBezTo>
                  <a:pt x="1921" y="7400"/>
                  <a:pt x="2097" y="7422"/>
                  <a:pt x="2274" y="7422"/>
                </a:cubicBezTo>
                <a:cubicBezTo>
                  <a:pt x="2315" y="7425"/>
                  <a:pt x="2357" y="7427"/>
                  <a:pt x="2399" y="7427"/>
                </a:cubicBezTo>
                <a:cubicBezTo>
                  <a:pt x="2599" y="7427"/>
                  <a:pt x="2797" y="7384"/>
                  <a:pt x="2980" y="7311"/>
                </a:cubicBezTo>
                <a:cubicBezTo>
                  <a:pt x="3112" y="7223"/>
                  <a:pt x="3223" y="7135"/>
                  <a:pt x="3289" y="7002"/>
                </a:cubicBezTo>
                <a:cubicBezTo>
                  <a:pt x="3355" y="6870"/>
                  <a:pt x="3465" y="6627"/>
                  <a:pt x="3620" y="6252"/>
                </a:cubicBezTo>
                <a:cubicBezTo>
                  <a:pt x="4039" y="5237"/>
                  <a:pt x="4547" y="4266"/>
                  <a:pt x="5143" y="3339"/>
                </a:cubicBezTo>
                <a:cubicBezTo>
                  <a:pt x="5650" y="2500"/>
                  <a:pt x="6268" y="1706"/>
                  <a:pt x="6974" y="1021"/>
                </a:cubicBezTo>
                <a:cubicBezTo>
                  <a:pt x="7085" y="933"/>
                  <a:pt x="7173" y="845"/>
                  <a:pt x="7261" y="735"/>
                </a:cubicBezTo>
                <a:cubicBezTo>
                  <a:pt x="7306" y="646"/>
                  <a:pt x="7328" y="558"/>
                  <a:pt x="7328" y="448"/>
                </a:cubicBezTo>
                <a:cubicBezTo>
                  <a:pt x="7328" y="337"/>
                  <a:pt x="7283" y="205"/>
                  <a:pt x="7195" y="117"/>
                </a:cubicBezTo>
                <a:cubicBezTo>
                  <a:pt x="7122" y="43"/>
                  <a:pt x="7019" y="1"/>
                  <a:pt x="6910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1"/>
          <p:cNvSpPr/>
          <p:nvPr/>
        </p:nvSpPr>
        <p:spPr>
          <a:xfrm>
            <a:off x="7120250" y="3595114"/>
            <a:ext cx="389978" cy="395318"/>
          </a:xfrm>
          <a:custGeom>
            <a:avLst/>
            <a:gdLst/>
            <a:ahLst/>
            <a:cxnLst/>
            <a:rect l="l" t="t" r="r" b="b"/>
            <a:pathLst>
              <a:path w="7328" h="7428" extrusionOk="0">
                <a:moveTo>
                  <a:pt x="6910" y="1"/>
                </a:moveTo>
                <a:cubicBezTo>
                  <a:pt x="6887" y="1"/>
                  <a:pt x="6865" y="2"/>
                  <a:pt x="6842" y="6"/>
                </a:cubicBezTo>
                <a:cubicBezTo>
                  <a:pt x="6599" y="6"/>
                  <a:pt x="6357" y="28"/>
                  <a:pt x="6136" y="72"/>
                </a:cubicBezTo>
                <a:cubicBezTo>
                  <a:pt x="5937" y="95"/>
                  <a:pt x="5717" y="139"/>
                  <a:pt x="5540" y="227"/>
                </a:cubicBezTo>
                <a:cubicBezTo>
                  <a:pt x="5319" y="359"/>
                  <a:pt x="5143" y="536"/>
                  <a:pt x="4988" y="712"/>
                </a:cubicBezTo>
                <a:cubicBezTo>
                  <a:pt x="4635" y="1088"/>
                  <a:pt x="4326" y="1485"/>
                  <a:pt x="4061" y="1904"/>
                </a:cubicBezTo>
                <a:cubicBezTo>
                  <a:pt x="3686" y="2434"/>
                  <a:pt x="3355" y="2964"/>
                  <a:pt x="3090" y="3449"/>
                </a:cubicBezTo>
                <a:cubicBezTo>
                  <a:pt x="2825" y="3890"/>
                  <a:pt x="2583" y="4376"/>
                  <a:pt x="2340" y="4906"/>
                </a:cubicBezTo>
                <a:cubicBezTo>
                  <a:pt x="2185" y="4685"/>
                  <a:pt x="1987" y="4508"/>
                  <a:pt x="1788" y="4354"/>
                </a:cubicBezTo>
                <a:cubicBezTo>
                  <a:pt x="1590" y="4222"/>
                  <a:pt x="1347" y="4133"/>
                  <a:pt x="1104" y="4111"/>
                </a:cubicBezTo>
                <a:cubicBezTo>
                  <a:pt x="839" y="4133"/>
                  <a:pt x="596" y="4222"/>
                  <a:pt x="398" y="4398"/>
                </a:cubicBezTo>
                <a:cubicBezTo>
                  <a:pt x="155" y="4530"/>
                  <a:pt x="1" y="4773"/>
                  <a:pt x="1" y="5060"/>
                </a:cubicBezTo>
                <a:cubicBezTo>
                  <a:pt x="23" y="5303"/>
                  <a:pt x="155" y="5546"/>
                  <a:pt x="332" y="5700"/>
                </a:cubicBezTo>
                <a:cubicBezTo>
                  <a:pt x="641" y="6031"/>
                  <a:pt x="927" y="6384"/>
                  <a:pt x="1170" y="6737"/>
                </a:cubicBezTo>
                <a:cubicBezTo>
                  <a:pt x="1258" y="6892"/>
                  <a:pt x="1369" y="7046"/>
                  <a:pt x="1479" y="7179"/>
                </a:cubicBezTo>
                <a:cubicBezTo>
                  <a:pt x="1567" y="7267"/>
                  <a:pt x="1656" y="7333"/>
                  <a:pt x="1766" y="7355"/>
                </a:cubicBezTo>
                <a:cubicBezTo>
                  <a:pt x="1921" y="7400"/>
                  <a:pt x="2097" y="7422"/>
                  <a:pt x="2274" y="7422"/>
                </a:cubicBezTo>
                <a:cubicBezTo>
                  <a:pt x="2315" y="7425"/>
                  <a:pt x="2357" y="7427"/>
                  <a:pt x="2399" y="7427"/>
                </a:cubicBezTo>
                <a:cubicBezTo>
                  <a:pt x="2599" y="7427"/>
                  <a:pt x="2797" y="7384"/>
                  <a:pt x="2980" y="7311"/>
                </a:cubicBezTo>
                <a:cubicBezTo>
                  <a:pt x="3112" y="7223"/>
                  <a:pt x="3223" y="7135"/>
                  <a:pt x="3289" y="7002"/>
                </a:cubicBezTo>
                <a:cubicBezTo>
                  <a:pt x="3355" y="6870"/>
                  <a:pt x="3465" y="6627"/>
                  <a:pt x="3620" y="6252"/>
                </a:cubicBezTo>
                <a:cubicBezTo>
                  <a:pt x="4039" y="5237"/>
                  <a:pt x="4547" y="4266"/>
                  <a:pt x="5143" y="3339"/>
                </a:cubicBezTo>
                <a:cubicBezTo>
                  <a:pt x="5650" y="2500"/>
                  <a:pt x="6268" y="1706"/>
                  <a:pt x="6974" y="1021"/>
                </a:cubicBezTo>
                <a:cubicBezTo>
                  <a:pt x="7085" y="933"/>
                  <a:pt x="7173" y="845"/>
                  <a:pt x="7261" y="735"/>
                </a:cubicBezTo>
                <a:cubicBezTo>
                  <a:pt x="7306" y="646"/>
                  <a:pt x="7328" y="558"/>
                  <a:pt x="7328" y="448"/>
                </a:cubicBezTo>
                <a:cubicBezTo>
                  <a:pt x="7328" y="337"/>
                  <a:pt x="7283" y="205"/>
                  <a:pt x="7195" y="117"/>
                </a:cubicBezTo>
                <a:cubicBezTo>
                  <a:pt x="7122" y="43"/>
                  <a:pt x="7019" y="1"/>
                  <a:pt x="6910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2"/>
          <p:cNvSpPr/>
          <p:nvPr/>
        </p:nvSpPr>
        <p:spPr>
          <a:xfrm>
            <a:off x="3149725" y="1409650"/>
            <a:ext cx="452175" cy="517300"/>
          </a:xfrm>
          <a:custGeom>
            <a:avLst/>
            <a:gdLst/>
            <a:ahLst/>
            <a:cxnLst/>
            <a:rect l="l" t="t" r="r" b="b"/>
            <a:pathLst>
              <a:path w="18087" h="20692" extrusionOk="0">
                <a:moveTo>
                  <a:pt x="8268" y="1"/>
                </a:moveTo>
                <a:cubicBezTo>
                  <a:pt x="7752" y="62"/>
                  <a:pt x="7326" y="487"/>
                  <a:pt x="7265" y="1004"/>
                </a:cubicBezTo>
                <a:cubicBezTo>
                  <a:pt x="7265" y="1369"/>
                  <a:pt x="7296" y="1764"/>
                  <a:pt x="7326" y="2128"/>
                </a:cubicBezTo>
                <a:cubicBezTo>
                  <a:pt x="7387" y="3040"/>
                  <a:pt x="7509" y="3952"/>
                  <a:pt x="7509" y="4834"/>
                </a:cubicBezTo>
                <a:cubicBezTo>
                  <a:pt x="7509" y="5533"/>
                  <a:pt x="7083" y="6171"/>
                  <a:pt x="6445" y="6445"/>
                </a:cubicBezTo>
                <a:cubicBezTo>
                  <a:pt x="5806" y="6718"/>
                  <a:pt x="5168" y="7022"/>
                  <a:pt x="4499" y="7235"/>
                </a:cubicBezTo>
                <a:cubicBezTo>
                  <a:pt x="3314" y="7630"/>
                  <a:pt x="2098" y="7964"/>
                  <a:pt x="882" y="8329"/>
                </a:cubicBezTo>
                <a:cubicBezTo>
                  <a:pt x="396" y="8451"/>
                  <a:pt x="1" y="8694"/>
                  <a:pt x="31" y="9271"/>
                </a:cubicBezTo>
                <a:cubicBezTo>
                  <a:pt x="31" y="9879"/>
                  <a:pt x="426" y="10122"/>
                  <a:pt x="943" y="10274"/>
                </a:cubicBezTo>
                <a:cubicBezTo>
                  <a:pt x="2128" y="10639"/>
                  <a:pt x="3284" y="10943"/>
                  <a:pt x="4469" y="11338"/>
                </a:cubicBezTo>
                <a:cubicBezTo>
                  <a:pt x="5624" y="11703"/>
                  <a:pt x="6597" y="12493"/>
                  <a:pt x="7174" y="13588"/>
                </a:cubicBezTo>
                <a:cubicBezTo>
                  <a:pt x="7812" y="14864"/>
                  <a:pt x="8268" y="16232"/>
                  <a:pt x="8542" y="17630"/>
                </a:cubicBezTo>
                <a:cubicBezTo>
                  <a:pt x="8694" y="18420"/>
                  <a:pt x="8907" y="19180"/>
                  <a:pt x="9150" y="19910"/>
                </a:cubicBezTo>
                <a:cubicBezTo>
                  <a:pt x="9355" y="20473"/>
                  <a:pt x="9711" y="20692"/>
                  <a:pt x="10127" y="20692"/>
                </a:cubicBezTo>
                <a:cubicBezTo>
                  <a:pt x="10205" y="20692"/>
                  <a:pt x="10285" y="20684"/>
                  <a:pt x="10366" y="20670"/>
                </a:cubicBezTo>
                <a:cubicBezTo>
                  <a:pt x="10852" y="20579"/>
                  <a:pt x="11126" y="20153"/>
                  <a:pt x="11126" y="19454"/>
                </a:cubicBezTo>
                <a:cubicBezTo>
                  <a:pt x="11156" y="18542"/>
                  <a:pt x="11126" y="17600"/>
                  <a:pt x="11156" y="16688"/>
                </a:cubicBezTo>
                <a:cubicBezTo>
                  <a:pt x="11186" y="15624"/>
                  <a:pt x="11612" y="14591"/>
                  <a:pt x="12341" y="13831"/>
                </a:cubicBezTo>
                <a:cubicBezTo>
                  <a:pt x="13162" y="12949"/>
                  <a:pt x="14135" y="12250"/>
                  <a:pt x="15199" y="11764"/>
                </a:cubicBezTo>
                <a:cubicBezTo>
                  <a:pt x="15959" y="11429"/>
                  <a:pt x="16749" y="11156"/>
                  <a:pt x="17478" y="10761"/>
                </a:cubicBezTo>
                <a:cubicBezTo>
                  <a:pt x="17813" y="10578"/>
                  <a:pt x="18025" y="10274"/>
                  <a:pt x="18086" y="9940"/>
                </a:cubicBezTo>
                <a:cubicBezTo>
                  <a:pt x="17995" y="9575"/>
                  <a:pt x="17752" y="9241"/>
                  <a:pt x="17448" y="9059"/>
                </a:cubicBezTo>
                <a:cubicBezTo>
                  <a:pt x="17246" y="8958"/>
                  <a:pt x="17045" y="8899"/>
                  <a:pt x="16826" y="8899"/>
                </a:cubicBezTo>
                <a:cubicBezTo>
                  <a:pt x="16781" y="8899"/>
                  <a:pt x="16735" y="8901"/>
                  <a:pt x="16688" y="8907"/>
                </a:cubicBezTo>
                <a:cubicBezTo>
                  <a:pt x="15168" y="8785"/>
                  <a:pt x="13770" y="8481"/>
                  <a:pt x="12797" y="7174"/>
                </a:cubicBezTo>
                <a:cubicBezTo>
                  <a:pt x="12007" y="6141"/>
                  <a:pt x="11247" y="5107"/>
                  <a:pt x="10578" y="3983"/>
                </a:cubicBezTo>
                <a:cubicBezTo>
                  <a:pt x="10001" y="2979"/>
                  <a:pt x="9606" y="1885"/>
                  <a:pt x="9059" y="852"/>
                </a:cubicBezTo>
                <a:cubicBezTo>
                  <a:pt x="8816" y="517"/>
                  <a:pt x="8572" y="244"/>
                  <a:pt x="82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2"/>
          <p:cNvSpPr/>
          <p:nvPr/>
        </p:nvSpPr>
        <p:spPr>
          <a:xfrm>
            <a:off x="3581350" y="1818475"/>
            <a:ext cx="138325" cy="130725"/>
          </a:xfrm>
          <a:custGeom>
            <a:avLst/>
            <a:gdLst/>
            <a:ahLst/>
            <a:cxnLst/>
            <a:rect l="l" t="t" r="r" b="b"/>
            <a:pathLst>
              <a:path w="5533" h="5229" extrusionOk="0">
                <a:moveTo>
                  <a:pt x="2675" y="1"/>
                </a:moveTo>
                <a:cubicBezTo>
                  <a:pt x="1216" y="1"/>
                  <a:pt x="1" y="1095"/>
                  <a:pt x="1" y="2402"/>
                </a:cubicBezTo>
                <a:cubicBezTo>
                  <a:pt x="1" y="3861"/>
                  <a:pt x="1520" y="5229"/>
                  <a:pt x="3131" y="5229"/>
                </a:cubicBezTo>
                <a:cubicBezTo>
                  <a:pt x="4529" y="5229"/>
                  <a:pt x="5533" y="4195"/>
                  <a:pt x="5533" y="2706"/>
                </a:cubicBezTo>
                <a:cubicBezTo>
                  <a:pt x="5533" y="1156"/>
                  <a:pt x="4317" y="1"/>
                  <a:pt x="267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2"/>
          <p:cNvSpPr/>
          <p:nvPr/>
        </p:nvSpPr>
        <p:spPr>
          <a:xfrm>
            <a:off x="3194575" y="1943825"/>
            <a:ext cx="142125" cy="124125"/>
          </a:xfrm>
          <a:custGeom>
            <a:avLst/>
            <a:gdLst/>
            <a:ahLst/>
            <a:cxnLst/>
            <a:rect l="l" t="t" r="r" b="b"/>
            <a:pathLst>
              <a:path w="5685" h="4965" extrusionOk="0">
                <a:moveTo>
                  <a:pt x="2749" y="1"/>
                </a:moveTo>
                <a:cubicBezTo>
                  <a:pt x="2724" y="1"/>
                  <a:pt x="2700" y="1"/>
                  <a:pt x="2675" y="2"/>
                </a:cubicBezTo>
                <a:cubicBezTo>
                  <a:pt x="1125" y="2"/>
                  <a:pt x="0" y="1157"/>
                  <a:pt x="334" y="2555"/>
                </a:cubicBezTo>
                <a:cubicBezTo>
                  <a:pt x="517" y="3680"/>
                  <a:pt x="1368" y="4592"/>
                  <a:pt x="2462" y="4865"/>
                </a:cubicBezTo>
                <a:cubicBezTo>
                  <a:pt x="2685" y="4932"/>
                  <a:pt x="2910" y="4964"/>
                  <a:pt x="3132" y="4964"/>
                </a:cubicBezTo>
                <a:cubicBezTo>
                  <a:pt x="3815" y="4964"/>
                  <a:pt x="4465" y="4656"/>
                  <a:pt x="4924" y="4105"/>
                </a:cubicBezTo>
                <a:cubicBezTo>
                  <a:pt x="5532" y="3467"/>
                  <a:pt x="5684" y="2494"/>
                  <a:pt x="5319" y="1674"/>
                </a:cubicBezTo>
                <a:cubicBezTo>
                  <a:pt x="4873" y="663"/>
                  <a:pt x="3846" y="1"/>
                  <a:pt x="274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2"/>
          <p:cNvGrpSpPr/>
          <p:nvPr/>
        </p:nvGrpSpPr>
        <p:grpSpPr>
          <a:xfrm rot="9524151">
            <a:off x="6937411" y="3562794"/>
            <a:ext cx="1252435" cy="410436"/>
            <a:chOff x="520800" y="547400"/>
            <a:chExt cx="1252325" cy="410400"/>
          </a:xfrm>
        </p:grpSpPr>
        <p:sp>
          <p:nvSpPr>
            <p:cNvPr id="555" name="Google Shape;555;p32"/>
            <p:cNvSpPr/>
            <p:nvPr/>
          </p:nvSpPr>
          <p:spPr>
            <a:xfrm>
              <a:off x="1704700" y="774625"/>
              <a:ext cx="68425" cy="71450"/>
            </a:xfrm>
            <a:custGeom>
              <a:avLst/>
              <a:gdLst/>
              <a:ahLst/>
              <a:cxnLst/>
              <a:rect l="l" t="t" r="r" b="b"/>
              <a:pathLst>
                <a:path w="2737" h="2858" extrusionOk="0">
                  <a:moveTo>
                    <a:pt x="1369" y="0"/>
                  </a:moveTo>
                  <a:cubicBezTo>
                    <a:pt x="639" y="31"/>
                    <a:pt x="31" y="639"/>
                    <a:pt x="62" y="1368"/>
                  </a:cubicBezTo>
                  <a:cubicBezTo>
                    <a:pt x="1" y="2158"/>
                    <a:pt x="609" y="2827"/>
                    <a:pt x="1369" y="2857"/>
                  </a:cubicBezTo>
                  <a:cubicBezTo>
                    <a:pt x="2128" y="2827"/>
                    <a:pt x="2706" y="2219"/>
                    <a:pt x="2676" y="1490"/>
                  </a:cubicBezTo>
                  <a:cubicBezTo>
                    <a:pt x="2736" y="699"/>
                    <a:pt x="2159" y="31"/>
                    <a:pt x="1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1452425" y="735100"/>
              <a:ext cx="69175" cy="71450"/>
            </a:xfrm>
            <a:custGeom>
              <a:avLst/>
              <a:gdLst/>
              <a:ahLst/>
              <a:cxnLst/>
              <a:rect l="l" t="t" r="r" b="b"/>
              <a:pathLst>
                <a:path w="2767" h="2858" extrusionOk="0">
                  <a:moveTo>
                    <a:pt x="1399" y="1"/>
                  </a:moveTo>
                  <a:cubicBezTo>
                    <a:pt x="608" y="31"/>
                    <a:pt x="0" y="730"/>
                    <a:pt x="61" y="1520"/>
                  </a:cubicBezTo>
                  <a:cubicBezTo>
                    <a:pt x="31" y="2250"/>
                    <a:pt x="639" y="2858"/>
                    <a:pt x="1368" y="2858"/>
                  </a:cubicBezTo>
                  <a:cubicBezTo>
                    <a:pt x="2158" y="2827"/>
                    <a:pt x="2766" y="2128"/>
                    <a:pt x="2706" y="1338"/>
                  </a:cubicBezTo>
                  <a:cubicBezTo>
                    <a:pt x="2706" y="609"/>
                    <a:pt x="2128" y="1"/>
                    <a:pt x="13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902250" y="757125"/>
              <a:ext cx="70700" cy="66950"/>
            </a:xfrm>
            <a:custGeom>
              <a:avLst/>
              <a:gdLst/>
              <a:ahLst/>
              <a:cxnLst/>
              <a:rect l="l" t="t" r="r" b="b"/>
              <a:pathLst>
                <a:path w="2828" h="2678" extrusionOk="0">
                  <a:moveTo>
                    <a:pt x="1344" y="0"/>
                  </a:moveTo>
                  <a:cubicBezTo>
                    <a:pt x="609" y="0"/>
                    <a:pt x="1" y="597"/>
                    <a:pt x="1" y="1339"/>
                  </a:cubicBezTo>
                  <a:cubicBezTo>
                    <a:pt x="1" y="2080"/>
                    <a:pt x="638" y="2677"/>
                    <a:pt x="1375" y="2677"/>
                  </a:cubicBezTo>
                  <a:cubicBezTo>
                    <a:pt x="1393" y="2677"/>
                    <a:pt x="1411" y="2677"/>
                    <a:pt x="1429" y="2676"/>
                  </a:cubicBezTo>
                  <a:cubicBezTo>
                    <a:pt x="1448" y="2677"/>
                    <a:pt x="1466" y="2677"/>
                    <a:pt x="1484" y="2677"/>
                  </a:cubicBezTo>
                  <a:cubicBezTo>
                    <a:pt x="2220" y="2677"/>
                    <a:pt x="2828" y="2081"/>
                    <a:pt x="2828" y="1369"/>
                  </a:cubicBezTo>
                  <a:cubicBezTo>
                    <a:pt x="2828" y="598"/>
                    <a:pt x="2191" y="0"/>
                    <a:pt x="1454" y="0"/>
                  </a:cubicBezTo>
                  <a:cubicBezTo>
                    <a:pt x="1435" y="0"/>
                    <a:pt x="1417" y="0"/>
                    <a:pt x="1399" y="1"/>
                  </a:cubicBezTo>
                  <a:cubicBezTo>
                    <a:pt x="1381" y="0"/>
                    <a:pt x="1363" y="0"/>
                    <a:pt x="1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748000" y="823250"/>
              <a:ext cx="68425" cy="71450"/>
            </a:xfrm>
            <a:custGeom>
              <a:avLst/>
              <a:gdLst/>
              <a:ahLst/>
              <a:cxnLst/>
              <a:rect l="l" t="t" r="r" b="b"/>
              <a:pathLst>
                <a:path w="2737" h="2858" extrusionOk="0">
                  <a:moveTo>
                    <a:pt x="1338" y="1"/>
                  </a:moveTo>
                  <a:cubicBezTo>
                    <a:pt x="608" y="1"/>
                    <a:pt x="1" y="639"/>
                    <a:pt x="61" y="1399"/>
                  </a:cubicBezTo>
                  <a:cubicBezTo>
                    <a:pt x="31" y="2159"/>
                    <a:pt x="639" y="2797"/>
                    <a:pt x="1399" y="2858"/>
                  </a:cubicBezTo>
                  <a:cubicBezTo>
                    <a:pt x="2128" y="2827"/>
                    <a:pt x="2706" y="2250"/>
                    <a:pt x="2706" y="1520"/>
                  </a:cubicBezTo>
                  <a:cubicBezTo>
                    <a:pt x="2736" y="730"/>
                    <a:pt x="2128" y="31"/>
                    <a:pt x="1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662900" y="681325"/>
              <a:ext cx="65750" cy="65200"/>
            </a:xfrm>
            <a:custGeom>
              <a:avLst/>
              <a:gdLst/>
              <a:ahLst/>
              <a:cxnLst/>
              <a:rect l="l" t="t" r="r" b="b"/>
              <a:pathLst>
                <a:path w="2630" h="2608" extrusionOk="0">
                  <a:moveTo>
                    <a:pt x="1296" y="1"/>
                  </a:moveTo>
                  <a:cubicBezTo>
                    <a:pt x="654" y="1"/>
                    <a:pt x="15" y="419"/>
                    <a:pt x="0" y="1270"/>
                  </a:cubicBezTo>
                  <a:cubicBezTo>
                    <a:pt x="0" y="2000"/>
                    <a:pt x="578" y="2577"/>
                    <a:pt x="1277" y="2608"/>
                  </a:cubicBezTo>
                  <a:cubicBezTo>
                    <a:pt x="2006" y="2608"/>
                    <a:pt x="2584" y="2030"/>
                    <a:pt x="2614" y="1331"/>
                  </a:cubicBezTo>
                  <a:cubicBezTo>
                    <a:pt x="2630" y="450"/>
                    <a:pt x="1961" y="1"/>
                    <a:pt x="1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684175" y="564125"/>
              <a:ext cx="65375" cy="64625"/>
            </a:xfrm>
            <a:custGeom>
              <a:avLst/>
              <a:gdLst/>
              <a:ahLst/>
              <a:cxnLst/>
              <a:rect l="l" t="t" r="r" b="b"/>
              <a:pathLst>
                <a:path w="2615" h="2585" extrusionOk="0">
                  <a:moveTo>
                    <a:pt x="1307" y="1"/>
                  </a:moveTo>
                  <a:cubicBezTo>
                    <a:pt x="608" y="1"/>
                    <a:pt x="0" y="578"/>
                    <a:pt x="31" y="1277"/>
                  </a:cubicBezTo>
                  <a:cubicBezTo>
                    <a:pt x="31" y="2007"/>
                    <a:pt x="608" y="2554"/>
                    <a:pt x="1307" y="2584"/>
                  </a:cubicBezTo>
                  <a:cubicBezTo>
                    <a:pt x="2006" y="2584"/>
                    <a:pt x="2584" y="2007"/>
                    <a:pt x="2584" y="1277"/>
                  </a:cubicBezTo>
                  <a:cubicBezTo>
                    <a:pt x="2614" y="578"/>
                    <a:pt x="2037" y="1"/>
                    <a:pt x="1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1251800" y="618850"/>
              <a:ext cx="65375" cy="64600"/>
            </a:xfrm>
            <a:custGeom>
              <a:avLst/>
              <a:gdLst/>
              <a:ahLst/>
              <a:cxnLst/>
              <a:rect l="l" t="t" r="r" b="b"/>
              <a:pathLst>
                <a:path w="2615" h="2584" extrusionOk="0">
                  <a:moveTo>
                    <a:pt x="1308" y="0"/>
                  </a:moveTo>
                  <a:cubicBezTo>
                    <a:pt x="609" y="0"/>
                    <a:pt x="31" y="578"/>
                    <a:pt x="31" y="1307"/>
                  </a:cubicBezTo>
                  <a:cubicBezTo>
                    <a:pt x="1" y="2006"/>
                    <a:pt x="578" y="2584"/>
                    <a:pt x="1308" y="2584"/>
                  </a:cubicBezTo>
                  <a:cubicBezTo>
                    <a:pt x="2007" y="2584"/>
                    <a:pt x="2585" y="2037"/>
                    <a:pt x="2615" y="1307"/>
                  </a:cubicBezTo>
                  <a:cubicBezTo>
                    <a:pt x="2585" y="608"/>
                    <a:pt x="2037" y="31"/>
                    <a:pt x="1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574750" y="893150"/>
              <a:ext cx="65375" cy="64650"/>
            </a:xfrm>
            <a:custGeom>
              <a:avLst/>
              <a:gdLst/>
              <a:ahLst/>
              <a:cxnLst/>
              <a:rect l="l" t="t" r="r" b="b"/>
              <a:pathLst>
                <a:path w="2615" h="2586" extrusionOk="0">
                  <a:moveTo>
                    <a:pt x="1277" y="1"/>
                  </a:moveTo>
                  <a:cubicBezTo>
                    <a:pt x="578" y="31"/>
                    <a:pt x="0" y="639"/>
                    <a:pt x="0" y="1338"/>
                  </a:cubicBezTo>
                  <a:cubicBezTo>
                    <a:pt x="30" y="2020"/>
                    <a:pt x="579" y="2586"/>
                    <a:pt x="1255" y="2586"/>
                  </a:cubicBezTo>
                  <a:cubicBezTo>
                    <a:pt x="1272" y="2586"/>
                    <a:pt x="1290" y="2585"/>
                    <a:pt x="1307" y="2585"/>
                  </a:cubicBezTo>
                  <a:cubicBezTo>
                    <a:pt x="2037" y="2585"/>
                    <a:pt x="2614" y="2007"/>
                    <a:pt x="2584" y="1308"/>
                  </a:cubicBezTo>
                  <a:cubicBezTo>
                    <a:pt x="2554" y="578"/>
                    <a:pt x="1976" y="1"/>
                    <a:pt x="12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520800" y="561850"/>
              <a:ext cx="65375" cy="64625"/>
            </a:xfrm>
            <a:custGeom>
              <a:avLst/>
              <a:gdLst/>
              <a:ahLst/>
              <a:cxnLst/>
              <a:rect l="l" t="t" r="r" b="b"/>
              <a:pathLst>
                <a:path w="2615" h="2585" extrusionOk="0">
                  <a:moveTo>
                    <a:pt x="1307" y="0"/>
                  </a:moveTo>
                  <a:cubicBezTo>
                    <a:pt x="578" y="31"/>
                    <a:pt x="31" y="608"/>
                    <a:pt x="0" y="1338"/>
                  </a:cubicBezTo>
                  <a:cubicBezTo>
                    <a:pt x="31" y="2037"/>
                    <a:pt x="608" y="2584"/>
                    <a:pt x="1338" y="2584"/>
                  </a:cubicBezTo>
                  <a:cubicBezTo>
                    <a:pt x="2037" y="2584"/>
                    <a:pt x="2614" y="2007"/>
                    <a:pt x="2614" y="1307"/>
                  </a:cubicBezTo>
                  <a:cubicBezTo>
                    <a:pt x="2584" y="57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985075" y="554975"/>
              <a:ext cx="64625" cy="64650"/>
            </a:xfrm>
            <a:custGeom>
              <a:avLst/>
              <a:gdLst/>
              <a:ahLst/>
              <a:cxnLst/>
              <a:rect l="l" t="t" r="r" b="b"/>
              <a:pathLst>
                <a:path w="2585" h="2586" extrusionOk="0">
                  <a:moveTo>
                    <a:pt x="1333" y="1"/>
                  </a:moveTo>
                  <a:cubicBezTo>
                    <a:pt x="1314" y="1"/>
                    <a:pt x="1296" y="1"/>
                    <a:pt x="1278" y="2"/>
                  </a:cubicBezTo>
                  <a:cubicBezTo>
                    <a:pt x="578" y="32"/>
                    <a:pt x="1" y="610"/>
                    <a:pt x="1" y="1309"/>
                  </a:cubicBezTo>
                  <a:cubicBezTo>
                    <a:pt x="31" y="2008"/>
                    <a:pt x="609" y="2586"/>
                    <a:pt x="1308" y="2586"/>
                  </a:cubicBezTo>
                  <a:cubicBezTo>
                    <a:pt x="2037" y="2555"/>
                    <a:pt x="2585" y="1978"/>
                    <a:pt x="2585" y="1279"/>
                  </a:cubicBezTo>
                  <a:cubicBezTo>
                    <a:pt x="2585" y="567"/>
                    <a:pt x="2036" y="1"/>
                    <a:pt x="1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1118075" y="547400"/>
              <a:ext cx="64600" cy="64650"/>
            </a:xfrm>
            <a:custGeom>
              <a:avLst/>
              <a:gdLst/>
              <a:ahLst/>
              <a:cxnLst/>
              <a:rect l="l" t="t" r="r" b="b"/>
              <a:pathLst>
                <a:path w="2584" h="2586" extrusionOk="0">
                  <a:moveTo>
                    <a:pt x="1307" y="1"/>
                  </a:moveTo>
                  <a:cubicBezTo>
                    <a:pt x="608" y="1"/>
                    <a:pt x="0" y="578"/>
                    <a:pt x="0" y="1278"/>
                  </a:cubicBezTo>
                  <a:cubicBezTo>
                    <a:pt x="0" y="2007"/>
                    <a:pt x="578" y="2585"/>
                    <a:pt x="1277" y="2585"/>
                  </a:cubicBezTo>
                  <a:cubicBezTo>
                    <a:pt x="1295" y="2585"/>
                    <a:pt x="1314" y="2586"/>
                    <a:pt x="1332" y="2586"/>
                  </a:cubicBezTo>
                  <a:cubicBezTo>
                    <a:pt x="2035" y="2586"/>
                    <a:pt x="2584" y="2019"/>
                    <a:pt x="2584" y="1308"/>
                  </a:cubicBezTo>
                  <a:cubicBezTo>
                    <a:pt x="2584" y="609"/>
                    <a:pt x="2037" y="31"/>
                    <a:pt x="1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865250" y="609875"/>
              <a:ext cx="75800" cy="64500"/>
            </a:xfrm>
            <a:custGeom>
              <a:avLst/>
              <a:gdLst/>
              <a:ahLst/>
              <a:cxnLst/>
              <a:rect l="l" t="t" r="r" b="b"/>
              <a:pathLst>
                <a:path w="3032" h="2580" extrusionOk="0">
                  <a:moveTo>
                    <a:pt x="1316" y="1"/>
                  </a:moveTo>
                  <a:cubicBezTo>
                    <a:pt x="639" y="1"/>
                    <a:pt x="1" y="529"/>
                    <a:pt x="22" y="1301"/>
                  </a:cubicBezTo>
                  <a:cubicBezTo>
                    <a:pt x="22" y="2012"/>
                    <a:pt x="571" y="2579"/>
                    <a:pt x="1274" y="2579"/>
                  </a:cubicBezTo>
                  <a:cubicBezTo>
                    <a:pt x="1292" y="2579"/>
                    <a:pt x="1310" y="2579"/>
                    <a:pt x="1329" y="2578"/>
                  </a:cubicBezTo>
                  <a:cubicBezTo>
                    <a:pt x="2484" y="2548"/>
                    <a:pt x="3031" y="1149"/>
                    <a:pt x="2210" y="359"/>
                  </a:cubicBezTo>
                  <a:cubicBezTo>
                    <a:pt x="1943" y="111"/>
                    <a:pt x="1626" y="1"/>
                    <a:pt x="13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1408350" y="562600"/>
              <a:ext cx="64625" cy="64625"/>
            </a:xfrm>
            <a:custGeom>
              <a:avLst/>
              <a:gdLst/>
              <a:ahLst/>
              <a:cxnLst/>
              <a:rect l="l" t="t" r="r" b="b"/>
              <a:pathLst>
                <a:path w="2585" h="2585" extrusionOk="0">
                  <a:moveTo>
                    <a:pt x="1307" y="1"/>
                  </a:moveTo>
                  <a:cubicBezTo>
                    <a:pt x="608" y="1"/>
                    <a:pt x="31" y="578"/>
                    <a:pt x="31" y="1277"/>
                  </a:cubicBezTo>
                  <a:cubicBezTo>
                    <a:pt x="0" y="2007"/>
                    <a:pt x="578" y="2584"/>
                    <a:pt x="1277" y="2584"/>
                  </a:cubicBezTo>
                  <a:cubicBezTo>
                    <a:pt x="2007" y="2584"/>
                    <a:pt x="2584" y="2007"/>
                    <a:pt x="2584" y="1308"/>
                  </a:cubicBezTo>
                  <a:cubicBezTo>
                    <a:pt x="2584" y="609"/>
                    <a:pt x="2007" y="31"/>
                    <a:pt x="1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1260425" y="710025"/>
              <a:ext cx="75750" cy="64625"/>
            </a:xfrm>
            <a:custGeom>
              <a:avLst/>
              <a:gdLst/>
              <a:ahLst/>
              <a:cxnLst/>
              <a:rect l="l" t="t" r="r" b="b"/>
              <a:pathLst>
                <a:path w="3030" h="2585" extrusionOk="0">
                  <a:moveTo>
                    <a:pt x="1692" y="1"/>
                  </a:moveTo>
                  <a:cubicBezTo>
                    <a:pt x="0" y="31"/>
                    <a:pt x="20" y="2584"/>
                    <a:pt x="1723" y="2584"/>
                  </a:cubicBezTo>
                  <a:cubicBezTo>
                    <a:pt x="1733" y="2584"/>
                    <a:pt x="1743" y="2584"/>
                    <a:pt x="1753" y="2584"/>
                  </a:cubicBezTo>
                  <a:cubicBezTo>
                    <a:pt x="2452" y="2584"/>
                    <a:pt x="3030" y="1976"/>
                    <a:pt x="3030" y="1277"/>
                  </a:cubicBezTo>
                  <a:cubicBezTo>
                    <a:pt x="2999" y="548"/>
                    <a:pt x="2422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1065625" y="717625"/>
              <a:ext cx="64625" cy="64625"/>
            </a:xfrm>
            <a:custGeom>
              <a:avLst/>
              <a:gdLst/>
              <a:ahLst/>
              <a:cxnLst/>
              <a:rect l="l" t="t" r="r" b="b"/>
              <a:pathLst>
                <a:path w="2585" h="2585" extrusionOk="0">
                  <a:moveTo>
                    <a:pt x="1278" y="1"/>
                  </a:moveTo>
                  <a:cubicBezTo>
                    <a:pt x="578" y="1"/>
                    <a:pt x="1" y="578"/>
                    <a:pt x="1" y="1308"/>
                  </a:cubicBezTo>
                  <a:cubicBezTo>
                    <a:pt x="1" y="2007"/>
                    <a:pt x="578" y="2584"/>
                    <a:pt x="1308" y="2584"/>
                  </a:cubicBezTo>
                  <a:cubicBezTo>
                    <a:pt x="2007" y="2584"/>
                    <a:pt x="2585" y="2007"/>
                    <a:pt x="2585" y="1308"/>
                  </a:cubicBezTo>
                  <a:cubicBezTo>
                    <a:pt x="2585" y="578"/>
                    <a:pt x="2007" y="1"/>
                    <a:pt x="1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1580850" y="602875"/>
              <a:ext cx="75750" cy="64625"/>
            </a:xfrm>
            <a:custGeom>
              <a:avLst/>
              <a:gdLst/>
              <a:ahLst/>
              <a:cxnLst/>
              <a:rect l="l" t="t" r="r" b="b"/>
              <a:pathLst>
                <a:path w="3030" h="2585" extrusionOk="0">
                  <a:moveTo>
                    <a:pt x="1307" y="1"/>
                  </a:moveTo>
                  <a:cubicBezTo>
                    <a:pt x="1297" y="1"/>
                    <a:pt x="1287" y="1"/>
                    <a:pt x="1277" y="1"/>
                  </a:cubicBezTo>
                  <a:cubicBezTo>
                    <a:pt x="578" y="1"/>
                    <a:pt x="0" y="609"/>
                    <a:pt x="31" y="1308"/>
                  </a:cubicBezTo>
                  <a:cubicBezTo>
                    <a:pt x="31" y="2007"/>
                    <a:pt x="608" y="2584"/>
                    <a:pt x="1307" y="2584"/>
                  </a:cubicBezTo>
                  <a:cubicBezTo>
                    <a:pt x="3030" y="2554"/>
                    <a:pt x="3010" y="1"/>
                    <a:pt x="1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543975" y="737475"/>
              <a:ext cx="65000" cy="64725"/>
            </a:xfrm>
            <a:custGeom>
              <a:avLst/>
              <a:gdLst/>
              <a:ahLst/>
              <a:cxnLst/>
              <a:rect l="l" t="t" r="r" b="b"/>
              <a:pathLst>
                <a:path w="2600" h="2589" extrusionOk="0">
                  <a:moveTo>
                    <a:pt x="1293" y="1"/>
                  </a:moveTo>
                  <a:cubicBezTo>
                    <a:pt x="644" y="1"/>
                    <a:pt x="0" y="434"/>
                    <a:pt x="15" y="1304"/>
                  </a:cubicBezTo>
                  <a:cubicBezTo>
                    <a:pt x="15" y="2163"/>
                    <a:pt x="650" y="2588"/>
                    <a:pt x="1290" y="2588"/>
                  </a:cubicBezTo>
                  <a:cubicBezTo>
                    <a:pt x="1942" y="2588"/>
                    <a:pt x="2599" y="2147"/>
                    <a:pt x="2599" y="1273"/>
                  </a:cubicBezTo>
                  <a:cubicBezTo>
                    <a:pt x="2584" y="426"/>
                    <a:pt x="1936" y="1"/>
                    <a:pt x="1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2" name="Google Shape;572;p32"/>
          <p:cNvSpPr/>
          <p:nvPr/>
        </p:nvSpPr>
        <p:spPr>
          <a:xfrm>
            <a:off x="7147200" y="2219625"/>
            <a:ext cx="1120125" cy="920375"/>
          </a:xfrm>
          <a:custGeom>
            <a:avLst/>
            <a:gdLst/>
            <a:ahLst/>
            <a:cxnLst/>
            <a:rect l="l" t="t" r="r" b="b"/>
            <a:pathLst>
              <a:path w="44805" h="36815" extrusionOk="0">
                <a:moveTo>
                  <a:pt x="26669" y="1"/>
                </a:moveTo>
                <a:cubicBezTo>
                  <a:pt x="25599" y="1"/>
                  <a:pt x="24520" y="120"/>
                  <a:pt x="23436" y="371"/>
                </a:cubicBezTo>
                <a:cubicBezTo>
                  <a:pt x="20913" y="948"/>
                  <a:pt x="18512" y="1890"/>
                  <a:pt x="16080" y="2802"/>
                </a:cubicBezTo>
                <a:cubicBezTo>
                  <a:pt x="14287" y="3471"/>
                  <a:pt x="12524" y="4200"/>
                  <a:pt x="10609" y="4535"/>
                </a:cubicBezTo>
                <a:cubicBezTo>
                  <a:pt x="8329" y="4960"/>
                  <a:pt x="6171" y="5781"/>
                  <a:pt x="4621" y="7574"/>
                </a:cubicBezTo>
                <a:cubicBezTo>
                  <a:pt x="3557" y="8790"/>
                  <a:pt x="2645" y="10128"/>
                  <a:pt x="1916" y="11586"/>
                </a:cubicBezTo>
                <a:cubicBezTo>
                  <a:pt x="274" y="14839"/>
                  <a:pt x="1" y="18334"/>
                  <a:pt x="730" y="21891"/>
                </a:cubicBezTo>
                <a:cubicBezTo>
                  <a:pt x="1885" y="27727"/>
                  <a:pt x="5077" y="32012"/>
                  <a:pt x="10518" y="34505"/>
                </a:cubicBezTo>
                <a:cubicBezTo>
                  <a:pt x="14165" y="36177"/>
                  <a:pt x="18086" y="36784"/>
                  <a:pt x="23102" y="36815"/>
                </a:cubicBezTo>
                <a:cubicBezTo>
                  <a:pt x="26749" y="36693"/>
                  <a:pt x="30366" y="36025"/>
                  <a:pt x="33801" y="34778"/>
                </a:cubicBezTo>
                <a:cubicBezTo>
                  <a:pt x="38117" y="33198"/>
                  <a:pt x="41369" y="30462"/>
                  <a:pt x="43132" y="26116"/>
                </a:cubicBezTo>
                <a:cubicBezTo>
                  <a:pt x="44348" y="23076"/>
                  <a:pt x="44804" y="19793"/>
                  <a:pt x="44409" y="16571"/>
                </a:cubicBezTo>
                <a:cubicBezTo>
                  <a:pt x="43649" y="9824"/>
                  <a:pt x="40275" y="4839"/>
                  <a:pt x="34135" y="1860"/>
                </a:cubicBezTo>
                <a:cubicBezTo>
                  <a:pt x="31734" y="681"/>
                  <a:pt x="29228" y="1"/>
                  <a:pt x="266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2"/>
          <p:cNvSpPr/>
          <p:nvPr/>
        </p:nvSpPr>
        <p:spPr>
          <a:xfrm>
            <a:off x="6913925" y="1741775"/>
            <a:ext cx="1299425" cy="1104925"/>
          </a:xfrm>
          <a:custGeom>
            <a:avLst/>
            <a:gdLst/>
            <a:ahLst/>
            <a:cxnLst/>
            <a:rect l="l" t="t" r="r" b="b"/>
            <a:pathLst>
              <a:path w="51977" h="44197" fill="none" extrusionOk="0">
                <a:moveTo>
                  <a:pt x="30366" y="6354"/>
                </a:moveTo>
                <a:cubicBezTo>
                  <a:pt x="17843" y="11126"/>
                  <a:pt x="2219" y="10852"/>
                  <a:pt x="1095" y="20123"/>
                </a:cubicBezTo>
                <a:cubicBezTo>
                  <a:pt x="0" y="29393"/>
                  <a:pt x="8815" y="44196"/>
                  <a:pt x="26809" y="43831"/>
                </a:cubicBezTo>
                <a:cubicBezTo>
                  <a:pt x="44834" y="43467"/>
                  <a:pt x="51977" y="35442"/>
                  <a:pt x="51369" y="25199"/>
                </a:cubicBezTo>
                <a:cubicBezTo>
                  <a:pt x="50761" y="14925"/>
                  <a:pt x="47053" y="1"/>
                  <a:pt x="30366" y="6354"/>
                </a:cubicBezTo>
                <a:close/>
              </a:path>
            </a:pathLst>
          </a:custGeom>
          <a:solidFill>
            <a:srgbClr val="D9D9D9"/>
          </a:solidFill>
          <a:ln w="6687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2"/>
          <p:cNvSpPr/>
          <p:nvPr/>
        </p:nvSpPr>
        <p:spPr>
          <a:xfrm rot="1166002">
            <a:off x="369243" y="4430960"/>
            <a:ext cx="2268980" cy="310065"/>
          </a:xfrm>
          <a:custGeom>
            <a:avLst/>
            <a:gdLst/>
            <a:ahLst/>
            <a:cxnLst/>
            <a:rect l="l" t="t" r="r" b="b"/>
            <a:pathLst>
              <a:path w="90762" h="12403" extrusionOk="0">
                <a:moveTo>
                  <a:pt x="24013" y="1"/>
                </a:moveTo>
                <a:cubicBezTo>
                  <a:pt x="23435" y="62"/>
                  <a:pt x="22827" y="92"/>
                  <a:pt x="22250" y="183"/>
                </a:cubicBezTo>
                <a:cubicBezTo>
                  <a:pt x="19788" y="548"/>
                  <a:pt x="17569" y="1521"/>
                  <a:pt x="15441" y="2797"/>
                </a:cubicBezTo>
                <a:cubicBezTo>
                  <a:pt x="14165" y="3588"/>
                  <a:pt x="12858" y="4317"/>
                  <a:pt x="11490" y="4955"/>
                </a:cubicBezTo>
                <a:cubicBezTo>
                  <a:pt x="10690" y="5307"/>
                  <a:pt x="9818" y="5472"/>
                  <a:pt x="8936" y="5472"/>
                </a:cubicBezTo>
                <a:cubicBezTo>
                  <a:pt x="6467" y="5472"/>
                  <a:pt x="3913" y="4181"/>
                  <a:pt x="2614" y="2098"/>
                </a:cubicBezTo>
                <a:cubicBezTo>
                  <a:pt x="2394" y="1658"/>
                  <a:pt x="1935" y="1409"/>
                  <a:pt x="1456" y="1409"/>
                </a:cubicBezTo>
                <a:cubicBezTo>
                  <a:pt x="1273" y="1409"/>
                  <a:pt x="1088" y="1445"/>
                  <a:pt x="912" y="1521"/>
                </a:cubicBezTo>
                <a:cubicBezTo>
                  <a:pt x="274" y="1794"/>
                  <a:pt x="0" y="2524"/>
                  <a:pt x="243" y="3192"/>
                </a:cubicBezTo>
                <a:cubicBezTo>
                  <a:pt x="426" y="3618"/>
                  <a:pt x="669" y="4013"/>
                  <a:pt x="973" y="4378"/>
                </a:cubicBezTo>
                <a:cubicBezTo>
                  <a:pt x="2341" y="5898"/>
                  <a:pt x="4073" y="7053"/>
                  <a:pt x="6018" y="7691"/>
                </a:cubicBezTo>
                <a:cubicBezTo>
                  <a:pt x="6951" y="8015"/>
                  <a:pt x="7919" y="8177"/>
                  <a:pt x="8886" y="8177"/>
                </a:cubicBezTo>
                <a:cubicBezTo>
                  <a:pt x="10094" y="8177"/>
                  <a:pt x="11301" y="7924"/>
                  <a:pt x="12432" y="7417"/>
                </a:cubicBezTo>
                <a:cubicBezTo>
                  <a:pt x="13891" y="6718"/>
                  <a:pt x="15350" y="5958"/>
                  <a:pt x="16748" y="5107"/>
                </a:cubicBezTo>
                <a:cubicBezTo>
                  <a:pt x="18177" y="4226"/>
                  <a:pt x="19666" y="3557"/>
                  <a:pt x="21277" y="3071"/>
                </a:cubicBezTo>
                <a:cubicBezTo>
                  <a:pt x="22168" y="2823"/>
                  <a:pt x="23037" y="2694"/>
                  <a:pt x="23879" y="2694"/>
                </a:cubicBezTo>
                <a:cubicBezTo>
                  <a:pt x="25822" y="2694"/>
                  <a:pt x="27620" y="3380"/>
                  <a:pt x="29210" y="4864"/>
                </a:cubicBezTo>
                <a:cubicBezTo>
                  <a:pt x="30001" y="5624"/>
                  <a:pt x="30761" y="6414"/>
                  <a:pt x="31581" y="7144"/>
                </a:cubicBezTo>
                <a:cubicBezTo>
                  <a:pt x="32827" y="8268"/>
                  <a:pt x="33983" y="9515"/>
                  <a:pt x="35381" y="10427"/>
                </a:cubicBezTo>
                <a:cubicBezTo>
                  <a:pt x="37285" y="11719"/>
                  <a:pt x="39276" y="12403"/>
                  <a:pt x="41309" y="12403"/>
                </a:cubicBezTo>
                <a:cubicBezTo>
                  <a:pt x="42910" y="12403"/>
                  <a:pt x="44538" y="11979"/>
                  <a:pt x="46171" y="11095"/>
                </a:cubicBezTo>
                <a:cubicBezTo>
                  <a:pt x="47600" y="10335"/>
                  <a:pt x="48846" y="9241"/>
                  <a:pt x="50183" y="8268"/>
                </a:cubicBezTo>
                <a:cubicBezTo>
                  <a:pt x="51430" y="7357"/>
                  <a:pt x="52615" y="6323"/>
                  <a:pt x="53953" y="5502"/>
                </a:cubicBezTo>
                <a:cubicBezTo>
                  <a:pt x="55247" y="4740"/>
                  <a:pt x="56629" y="4258"/>
                  <a:pt x="58112" y="4258"/>
                </a:cubicBezTo>
                <a:cubicBezTo>
                  <a:pt x="58579" y="4258"/>
                  <a:pt x="59057" y="4306"/>
                  <a:pt x="59545" y="4408"/>
                </a:cubicBezTo>
                <a:cubicBezTo>
                  <a:pt x="60974" y="4743"/>
                  <a:pt x="62190" y="5563"/>
                  <a:pt x="63375" y="6414"/>
                </a:cubicBezTo>
                <a:cubicBezTo>
                  <a:pt x="64652" y="7326"/>
                  <a:pt x="65928" y="8329"/>
                  <a:pt x="67327" y="9120"/>
                </a:cubicBezTo>
                <a:cubicBezTo>
                  <a:pt x="68535" y="9887"/>
                  <a:pt x="69920" y="10269"/>
                  <a:pt x="71310" y="10269"/>
                </a:cubicBezTo>
                <a:cubicBezTo>
                  <a:pt x="72506" y="10269"/>
                  <a:pt x="73707" y="9986"/>
                  <a:pt x="74804" y="9424"/>
                </a:cubicBezTo>
                <a:cubicBezTo>
                  <a:pt x="76415" y="8633"/>
                  <a:pt x="77965" y="7661"/>
                  <a:pt x="79546" y="6779"/>
                </a:cubicBezTo>
                <a:cubicBezTo>
                  <a:pt x="80822" y="6050"/>
                  <a:pt x="82281" y="5594"/>
                  <a:pt x="83771" y="5472"/>
                </a:cubicBezTo>
                <a:cubicBezTo>
                  <a:pt x="84019" y="5440"/>
                  <a:pt x="84268" y="5425"/>
                  <a:pt x="84515" y="5425"/>
                </a:cubicBezTo>
                <a:cubicBezTo>
                  <a:pt x="85931" y="5425"/>
                  <a:pt x="87304" y="5934"/>
                  <a:pt x="88391" y="6840"/>
                </a:cubicBezTo>
                <a:cubicBezTo>
                  <a:pt x="88653" y="7102"/>
                  <a:pt x="88994" y="7231"/>
                  <a:pt x="89333" y="7231"/>
                </a:cubicBezTo>
                <a:cubicBezTo>
                  <a:pt x="89662" y="7231"/>
                  <a:pt x="89991" y="7110"/>
                  <a:pt x="90245" y="6870"/>
                </a:cubicBezTo>
                <a:cubicBezTo>
                  <a:pt x="90762" y="6354"/>
                  <a:pt x="90762" y="5563"/>
                  <a:pt x="90306" y="5016"/>
                </a:cubicBezTo>
                <a:cubicBezTo>
                  <a:pt x="90184" y="4864"/>
                  <a:pt x="90063" y="4712"/>
                  <a:pt x="89911" y="4621"/>
                </a:cubicBezTo>
                <a:cubicBezTo>
                  <a:pt x="88345" y="3419"/>
                  <a:pt x="86446" y="2783"/>
                  <a:pt x="84496" y="2783"/>
                </a:cubicBezTo>
                <a:cubicBezTo>
                  <a:pt x="84325" y="2783"/>
                  <a:pt x="84155" y="2788"/>
                  <a:pt x="83983" y="2797"/>
                </a:cubicBezTo>
                <a:cubicBezTo>
                  <a:pt x="81825" y="2919"/>
                  <a:pt x="79698" y="3557"/>
                  <a:pt x="77844" y="4682"/>
                </a:cubicBezTo>
                <a:cubicBezTo>
                  <a:pt x="76445" y="5502"/>
                  <a:pt x="75047" y="6354"/>
                  <a:pt x="73619" y="7053"/>
                </a:cubicBezTo>
                <a:cubicBezTo>
                  <a:pt x="72912" y="7421"/>
                  <a:pt x="72143" y="7604"/>
                  <a:pt x="71375" y="7604"/>
                </a:cubicBezTo>
                <a:cubicBezTo>
                  <a:pt x="70624" y="7604"/>
                  <a:pt x="69872" y="7429"/>
                  <a:pt x="69181" y="7083"/>
                </a:cubicBezTo>
                <a:cubicBezTo>
                  <a:pt x="68390" y="6658"/>
                  <a:pt x="67600" y="6202"/>
                  <a:pt x="66871" y="5685"/>
                </a:cubicBezTo>
                <a:cubicBezTo>
                  <a:pt x="65533" y="4803"/>
                  <a:pt x="64226" y="3800"/>
                  <a:pt x="62858" y="2949"/>
                </a:cubicBezTo>
                <a:cubicBezTo>
                  <a:pt x="61506" y="2073"/>
                  <a:pt x="59926" y="1609"/>
                  <a:pt x="58324" y="1609"/>
                </a:cubicBezTo>
                <a:cubicBezTo>
                  <a:pt x="57981" y="1609"/>
                  <a:pt x="57638" y="1630"/>
                  <a:pt x="57296" y="1673"/>
                </a:cubicBezTo>
                <a:cubicBezTo>
                  <a:pt x="54591" y="1977"/>
                  <a:pt x="52311" y="3162"/>
                  <a:pt x="50214" y="4834"/>
                </a:cubicBezTo>
                <a:cubicBezTo>
                  <a:pt x="48664" y="6080"/>
                  <a:pt x="47113" y="7357"/>
                  <a:pt x="45472" y="8481"/>
                </a:cubicBezTo>
                <a:cubicBezTo>
                  <a:pt x="44190" y="9336"/>
                  <a:pt x="42840" y="9758"/>
                  <a:pt x="41466" y="9758"/>
                </a:cubicBezTo>
                <a:cubicBezTo>
                  <a:pt x="40398" y="9758"/>
                  <a:pt x="39315" y="9503"/>
                  <a:pt x="38238" y="8998"/>
                </a:cubicBezTo>
                <a:cubicBezTo>
                  <a:pt x="37113" y="8420"/>
                  <a:pt x="36049" y="7691"/>
                  <a:pt x="35107" y="6810"/>
                </a:cubicBezTo>
                <a:cubicBezTo>
                  <a:pt x="33739" y="5654"/>
                  <a:pt x="32554" y="4317"/>
                  <a:pt x="31217" y="3101"/>
                </a:cubicBezTo>
                <a:cubicBezTo>
                  <a:pt x="29180" y="1247"/>
                  <a:pt x="26840" y="31"/>
                  <a:pt x="240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2"/>
          <p:cNvSpPr/>
          <p:nvPr/>
        </p:nvSpPr>
        <p:spPr>
          <a:xfrm>
            <a:off x="990575" y="3805100"/>
            <a:ext cx="401225" cy="424125"/>
          </a:xfrm>
          <a:custGeom>
            <a:avLst/>
            <a:gdLst/>
            <a:ahLst/>
            <a:cxnLst/>
            <a:rect l="l" t="t" r="r" b="b"/>
            <a:pathLst>
              <a:path w="16049" h="16965" extrusionOk="0">
                <a:moveTo>
                  <a:pt x="11581" y="0"/>
                </a:moveTo>
                <a:cubicBezTo>
                  <a:pt x="11398" y="61"/>
                  <a:pt x="11216" y="122"/>
                  <a:pt x="11034" y="182"/>
                </a:cubicBezTo>
                <a:cubicBezTo>
                  <a:pt x="10183" y="638"/>
                  <a:pt x="9332" y="1064"/>
                  <a:pt x="8480" y="1520"/>
                </a:cubicBezTo>
                <a:cubicBezTo>
                  <a:pt x="5866" y="2888"/>
                  <a:pt x="3283" y="4255"/>
                  <a:pt x="699" y="5654"/>
                </a:cubicBezTo>
                <a:cubicBezTo>
                  <a:pt x="30" y="5988"/>
                  <a:pt x="0" y="6535"/>
                  <a:pt x="578" y="6991"/>
                </a:cubicBezTo>
                <a:cubicBezTo>
                  <a:pt x="1003" y="7295"/>
                  <a:pt x="1429" y="7629"/>
                  <a:pt x="1854" y="7933"/>
                </a:cubicBezTo>
                <a:cubicBezTo>
                  <a:pt x="4529" y="9787"/>
                  <a:pt x="7204" y="11642"/>
                  <a:pt x="9909" y="13465"/>
                </a:cubicBezTo>
                <a:cubicBezTo>
                  <a:pt x="11550" y="14590"/>
                  <a:pt x="13192" y="15715"/>
                  <a:pt x="14894" y="16809"/>
                </a:cubicBezTo>
                <a:cubicBezTo>
                  <a:pt x="15048" y="16905"/>
                  <a:pt x="15238" y="16965"/>
                  <a:pt x="15434" y="16965"/>
                </a:cubicBezTo>
                <a:cubicBezTo>
                  <a:pt x="15548" y="16965"/>
                  <a:pt x="15664" y="16945"/>
                  <a:pt x="15775" y="16900"/>
                </a:cubicBezTo>
                <a:cubicBezTo>
                  <a:pt x="15988" y="16748"/>
                  <a:pt x="15988" y="16322"/>
                  <a:pt x="16049" y="16019"/>
                </a:cubicBezTo>
                <a:cubicBezTo>
                  <a:pt x="16049" y="15897"/>
                  <a:pt x="16049" y="15775"/>
                  <a:pt x="15988" y="15684"/>
                </a:cubicBezTo>
                <a:cubicBezTo>
                  <a:pt x="15259" y="12523"/>
                  <a:pt x="14499" y="9331"/>
                  <a:pt x="13739" y="6170"/>
                </a:cubicBezTo>
                <a:cubicBezTo>
                  <a:pt x="13313" y="4377"/>
                  <a:pt x="12857" y="2584"/>
                  <a:pt x="12432" y="790"/>
                </a:cubicBezTo>
                <a:cubicBezTo>
                  <a:pt x="12341" y="365"/>
                  <a:pt x="12189" y="30"/>
                  <a:pt x="11581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2"/>
          <p:cNvSpPr/>
          <p:nvPr/>
        </p:nvSpPr>
        <p:spPr>
          <a:xfrm>
            <a:off x="1993175" y="3731375"/>
            <a:ext cx="454425" cy="353325"/>
          </a:xfrm>
          <a:custGeom>
            <a:avLst/>
            <a:gdLst/>
            <a:ahLst/>
            <a:cxnLst/>
            <a:rect l="l" t="t" r="r" b="b"/>
            <a:pathLst>
              <a:path w="18177" h="14133" extrusionOk="0">
                <a:moveTo>
                  <a:pt x="699" y="0"/>
                </a:moveTo>
                <a:cubicBezTo>
                  <a:pt x="486" y="92"/>
                  <a:pt x="274" y="213"/>
                  <a:pt x="91" y="396"/>
                </a:cubicBezTo>
                <a:cubicBezTo>
                  <a:pt x="0" y="608"/>
                  <a:pt x="0" y="852"/>
                  <a:pt x="91" y="1064"/>
                </a:cubicBezTo>
                <a:cubicBezTo>
                  <a:pt x="395" y="1642"/>
                  <a:pt x="730" y="2189"/>
                  <a:pt x="1064" y="2736"/>
                </a:cubicBezTo>
                <a:cubicBezTo>
                  <a:pt x="2189" y="4529"/>
                  <a:pt x="3283" y="6323"/>
                  <a:pt x="4438" y="8146"/>
                </a:cubicBezTo>
                <a:cubicBezTo>
                  <a:pt x="5593" y="10001"/>
                  <a:pt x="6718" y="11824"/>
                  <a:pt x="7903" y="13648"/>
                </a:cubicBezTo>
                <a:cubicBezTo>
                  <a:pt x="8098" y="13973"/>
                  <a:pt x="8318" y="14133"/>
                  <a:pt x="8560" y="14133"/>
                </a:cubicBezTo>
                <a:cubicBezTo>
                  <a:pt x="8772" y="14133"/>
                  <a:pt x="9000" y="14011"/>
                  <a:pt x="9240" y="13770"/>
                </a:cubicBezTo>
                <a:cubicBezTo>
                  <a:pt x="9332" y="13678"/>
                  <a:pt x="9453" y="13557"/>
                  <a:pt x="9544" y="13435"/>
                </a:cubicBezTo>
                <a:cubicBezTo>
                  <a:pt x="12158" y="10396"/>
                  <a:pt x="14803" y="7356"/>
                  <a:pt x="17417" y="4317"/>
                </a:cubicBezTo>
                <a:cubicBezTo>
                  <a:pt x="18177" y="3466"/>
                  <a:pt x="17994" y="2949"/>
                  <a:pt x="16870" y="2766"/>
                </a:cubicBezTo>
                <a:cubicBezTo>
                  <a:pt x="13161" y="2098"/>
                  <a:pt x="9423" y="1459"/>
                  <a:pt x="5715" y="852"/>
                </a:cubicBezTo>
                <a:cubicBezTo>
                  <a:pt x="4104" y="548"/>
                  <a:pt x="2493" y="304"/>
                  <a:pt x="699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2"/>
          <p:cNvSpPr/>
          <p:nvPr/>
        </p:nvSpPr>
        <p:spPr>
          <a:xfrm>
            <a:off x="553200" y="1636488"/>
            <a:ext cx="1443050" cy="1130725"/>
          </a:xfrm>
          <a:custGeom>
            <a:avLst/>
            <a:gdLst/>
            <a:ahLst/>
            <a:cxnLst/>
            <a:rect l="l" t="t" r="r" b="b"/>
            <a:pathLst>
              <a:path w="57722" h="45229" extrusionOk="0">
                <a:moveTo>
                  <a:pt x="24443" y="0"/>
                </a:moveTo>
                <a:cubicBezTo>
                  <a:pt x="24309" y="0"/>
                  <a:pt x="24176" y="1"/>
                  <a:pt x="24044" y="3"/>
                </a:cubicBezTo>
                <a:cubicBezTo>
                  <a:pt x="23886" y="2"/>
                  <a:pt x="23731" y="1"/>
                  <a:pt x="23577" y="1"/>
                </a:cubicBezTo>
                <a:cubicBezTo>
                  <a:pt x="19080" y="1"/>
                  <a:pt x="15848" y="432"/>
                  <a:pt x="12645" y="1431"/>
                </a:cubicBezTo>
                <a:cubicBezTo>
                  <a:pt x="7508" y="3073"/>
                  <a:pt x="4104" y="6386"/>
                  <a:pt x="2311" y="11432"/>
                </a:cubicBezTo>
                <a:cubicBezTo>
                  <a:pt x="852" y="15505"/>
                  <a:pt x="426" y="19699"/>
                  <a:pt x="183" y="23924"/>
                </a:cubicBezTo>
                <a:cubicBezTo>
                  <a:pt x="1" y="27876"/>
                  <a:pt x="882" y="31675"/>
                  <a:pt x="2007" y="35414"/>
                </a:cubicBezTo>
                <a:cubicBezTo>
                  <a:pt x="2463" y="37116"/>
                  <a:pt x="3344" y="38696"/>
                  <a:pt x="4590" y="39943"/>
                </a:cubicBezTo>
                <a:cubicBezTo>
                  <a:pt x="5582" y="40935"/>
                  <a:pt x="6748" y="41429"/>
                  <a:pt x="7923" y="41429"/>
                </a:cubicBezTo>
                <a:cubicBezTo>
                  <a:pt x="9052" y="41429"/>
                  <a:pt x="10188" y="40973"/>
                  <a:pt x="11186" y="40064"/>
                </a:cubicBezTo>
                <a:cubicBezTo>
                  <a:pt x="11764" y="39487"/>
                  <a:pt x="12280" y="38848"/>
                  <a:pt x="12736" y="38149"/>
                </a:cubicBezTo>
                <a:cubicBezTo>
                  <a:pt x="13891" y="36295"/>
                  <a:pt x="14195" y="34198"/>
                  <a:pt x="14287" y="32040"/>
                </a:cubicBezTo>
                <a:cubicBezTo>
                  <a:pt x="14439" y="28787"/>
                  <a:pt x="14499" y="25535"/>
                  <a:pt x="14651" y="22252"/>
                </a:cubicBezTo>
                <a:cubicBezTo>
                  <a:pt x="14651" y="20945"/>
                  <a:pt x="14986" y="19638"/>
                  <a:pt x="15654" y="18453"/>
                </a:cubicBezTo>
                <a:cubicBezTo>
                  <a:pt x="15968" y="17936"/>
                  <a:pt x="16297" y="17677"/>
                  <a:pt x="16643" y="17677"/>
                </a:cubicBezTo>
                <a:cubicBezTo>
                  <a:pt x="16968" y="17677"/>
                  <a:pt x="17307" y="17905"/>
                  <a:pt x="17660" y="18362"/>
                </a:cubicBezTo>
                <a:cubicBezTo>
                  <a:pt x="17904" y="18666"/>
                  <a:pt x="18116" y="19000"/>
                  <a:pt x="18268" y="19365"/>
                </a:cubicBezTo>
                <a:cubicBezTo>
                  <a:pt x="18572" y="20064"/>
                  <a:pt x="18846" y="20793"/>
                  <a:pt x="19059" y="21553"/>
                </a:cubicBezTo>
                <a:cubicBezTo>
                  <a:pt x="19819" y="24198"/>
                  <a:pt x="19910" y="26933"/>
                  <a:pt x="20183" y="29639"/>
                </a:cubicBezTo>
                <a:cubicBezTo>
                  <a:pt x="20487" y="32374"/>
                  <a:pt x="20700" y="35049"/>
                  <a:pt x="21430" y="37693"/>
                </a:cubicBezTo>
                <a:cubicBezTo>
                  <a:pt x="22007" y="39699"/>
                  <a:pt x="22767" y="41614"/>
                  <a:pt x="24196" y="43195"/>
                </a:cubicBezTo>
                <a:cubicBezTo>
                  <a:pt x="25428" y="44533"/>
                  <a:pt x="27027" y="45229"/>
                  <a:pt x="28598" y="45229"/>
                </a:cubicBezTo>
                <a:cubicBezTo>
                  <a:pt x="29739" y="45229"/>
                  <a:pt x="30866" y="44861"/>
                  <a:pt x="31825" y="44107"/>
                </a:cubicBezTo>
                <a:cubicBezTo>
                  <a:pt x="33649" y="42739"/>
                  <a:pt x="34712" y="40581"/>
                  <a:pt x="34773" y="38301"/>
                </a:cubicBezTo>
                <a:cubicBezTo>
                  <a:pt x="34895" y="35323"/>
                  <a:pt x="34226" y="32405"/>
                  <a:pt x="33709" y="29578"/>
                </a:cubicBezTo>
                <a:cubicBezTo>
                  <a:pt x="33193" y="26721"/>
                  <a:pt x="32737" y="23894"/>
                  <a:pt x="33101" y="20976"/>
                </a:cubicBezTo>
                <a:cubicBezTo>
                  <a:pt x="33223" y="19912"/>
                  <a:pt x="33436" y="18879"/>
                  <a:pt x="34105" y="18058"/>
                </a:cubicBezTo>
                <a:cubicBezTo>
                  <a:pt x="34433" y="17655"/>
                  <a:pt x="34725" y="17442"/>
                  <a:pt x="34995" y="17442"/>
                </a:cubicBezTo>
                <a:cubicBezTo>
                  <a:pt x="35274" y="17442"/>
                  <a:pt x="35529" y="17670"/>
                  <a:pt x="35776" y="18149"/>
                </a:cubicBezTo>
                <a:cubicBezTo>
                  <a:pt x="36415" y="19274"/>
                  <a:pt x="36901" y="20520"/>
                  <a:pt x="37266" y="21766"/>
                </a:cubicBezTo>
                <a:cubicBezTo>
                  <a:pt x="38026" y="24775"/>
                  <a:pt x="38056" y="27845"/>
                  <a:pt x="38178" y="30915"/>
                </a:cubicBezTo>
                <a:cubicBezTo>
                  <a:pt x="38299" y="33438"/>
                  <a:pt x="38330" y="35961"/>
                  <a:pt x="38968" y="38423"/>
                </a:cubicBezTo>
                <a:cubicBezTo>
                  <a:pt x="39393" y="39973"/>
                  <a:pt x="40001" y="41432"/>
                  <a:pt x="41308" y="42465"/>
                </a:cubicBezTo>
                <a:cubicBezTo>
                  <a:pt x="42490" y="43417"/>
                  <a:pt x="43848" y="43890"/>
                  <a:pt x="45254" y="43890"/>
                </a:cubicBezTo>
                <a:cubicBezTo>
                  <a:pt x="46453" y="43890"/>
                  <a:pt x="47688" y="43546"/>
                  <a:pt x="48877" y="42861"/>
                </a:cubicBezTo>
                <a:cubicBezTo>
                  <a:pt x="50518" y="41858"/>
                  <a:pt x="51947" y="40581"/>
                  <a:pt x="53071" y="39031"/>
                </a:cubicBezTo>
                <a:cubicBezTo>
                  <a:pt x="55777" y="35474"/>
                  <a:pt x="56932" y="31310"/>
                  <a:pt x="57266" y="27025"/>
                </a:cubicBezTo>
                <a:cubicBezTo>
                  <a:pt x="57722" y="21736"/>
                  <a:pt x="56111" y="16477"/>
                  <a:pt x="52798" y="12374"/>
                </a:cubicBezTo>
                <a:cubicBezTo>
                  <a:pt x="49333" y="7966"/>
                  <a:pt x="44865" y="4927"/>
                  <a:pt x="39637" y="2951"/>
                </a:cubicBezTo>
                <a:cubicBezTo>
                  <a:pt x="34326" y="975"/>
                  <a:pt x="28873" y="0"/>
                  <a:pt x="24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2"/>
          <p:cNvSpPr/>
          <p:nvPr/>
        </p:nvSpPr>
        <p:spPr>
          <a:xfrm>
            <a:off x="1282500" y="1041725"/>
            <a:ext cx="2114700" cy="137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2"/>
          <p:cNvSpPr/>
          <p:nvPr/>
        </p:nvSpPr>
        <p:spPr>
          <a:xfrm>
            <a:off x="3514650" y="1041725"/>
            <a:ext cx="2114700" cy="137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2"/>
          <p:cNvSpPr/>
          <p:nvPr/>
        </p:nvSpPr>
        <p:spPr>
          <a:xfrm>
            <a:off x="5746800" y="1041725"/>
            <a:ext cx="2114700" cy="137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2"/>
          <p:cNvSpPr/>
          <p:nvPr/>
        </p:nvSpPr>
        <p:spPr>
          <a:xfrm>
            <a:off x="1282500" y="2510221"/>
            <a:ext cx="2114700" cy="137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2"/>
          <p:cNvSpPr/>
          <p:nvPr/>
        </p:nvSpPr>
        <p:spPr>
          <a:xfrm>
            <a:off x="3514650" y="2510221"/>
            <a:ext cx="2114700" cy="137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2"/>
          <p:cNvSpPr/>
          <p:nvPr/>
        </p:nvSpPr>
        <p:spPr>
          <a:xfrm>
            <a:off x="5746800" y="2510221"/>
            <a:ext cx="2114700" cy="137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2"/>
          <p:cNvSpPr/>
          <p:nvPr/>
        </p:nvSpPr>
        <p:spPr>
          <a:xfrm rot="-2519288">
            <a:off x="7431912" y="3898788"/>
            <a:ext cx="1480491" cy="594558"/>
          </a:xfrm>
          <a:custGeom>
            <a:avLst/>
            <a:gdLst/>
            <a:ahLst/>
            <a:cxnLst/>
            <a:rect l="l" t="t" r="r" b="b"/>
            <a:pathLst>
              <a:path w="42889" h="17224" extrusionOk="0">
                <a:moveTo>
                  <a:pt x="28238" y="2083"/>
                </a:moveTo>
                <a:lnTo>
                  <a:pt x="28238" y="2083"/>
                </a:lnTo>
                <a:cubicBezTo>
                  <a:pt x="28602" y="4424"/>
                  <a:pt x="28116" y="6643"/>
                  <a:pt x="27417" y="8831"/>
                </a:cubicBezTo>
                <a:cubicBezTo>
                  <a:pt x="26931" y="6491"/>
                  <a:pt x="26961" y="4211"/>
                  <a:pt x="28238" y="2083"/>
                </a:cubicBezTo>
                <a:close/>
                <a:moveTo>
                  <a:pt x="35168" y="2053"/>
                </a:moveTo>
                <a:cubicBezTo>
                  <a:pt x="35350" y="2387"/>
                  <a:pt x="35472" y="2752"/>
                  <a:pt x="35563" y="3117"/>
                </a:cubicBezTo>
                <a:cubicBezTo>
                  <a:pt x="35837" y="5366"/>
                  <a:pt x="35350" y="7463"/>
                  <a:pt x="34682" y="9652"/>
                </a:cubicBezTo>
                <a:cubicBezTo>
                  <a:pt x="33618" y="8193"/>
                  <a:pt x="33922" y="2934"/>
                  <a:pt x="35168" y="2053"/>
                </a:cubicBezTo>
                <a:close/>
                <a:moveTo>
                  <a:pt x="14408" y="3147"/>
                </a:moveTo>
                <a:lnTo>
                  <a:pt x="14408" y="3147"/>
                </a:lnTo>
                <a:cubicBezTo>
                  <a:pt x="15380" y="5670"/>
                  <a:pt x="14894" y="8132"/>
                  <a:pt x="14195" y="10685"/>
                </a:cubicBezTo>
                <a:cubicBezTo>
                  <a:pt x="13009" y="7980"/>
                  <a:pt x="13070" y="3877"/>
                  <a:pt x="14408" y="3147"/>
                </a:cubicBezTo>
                <a:close/>
                <a:moveTo>
                  <a:pt x="8146" y="3451"/>
                </a:moveTo>
                <a:cubicBezTo>
                  <a:pt x="8268" y="3694"/>
                  <a:pt x="8359" y="3968"/>
                  <a:pt x="8450" y="4241"/>
                </a:cubicBezTo>
                <a:cubicBezTo>
                  <a:pt x="8815" y="5640"/>
                  <a:pt x="8632" y="7007"/>
                  <a:pt x="8328" y="8375"/>
                </a:cubicBezTo>
                <a:cubicBezTo>
                  <a:pt x="8146" y="9165"/>
                  <a:pt x="7933" y="9925"/>
                  <a:pt x="7721" y="10776"/>
                </a:cubicBezTo>
                <a:cubicBezTo>
                  <a:pt x="6961" y="9257"/>
                  <a:pt x="6748" y="4454"/>
                  <a:pt x="8146" y="3451"/>
                </a:cubicBezTo>
                <a:close/>
                <a:moveTo>
                  <a:pt x="21520" y="1810"/>
                </a:moveTo>
                <a:cubicBezTo>
                  <a:pt x="21611" y="2083"/>
                  <a:pt x="21703" y="2387"/>
                  <a:pt x="21794" y="2691"/>
                </a:cubicBezTo>
                <a:cubicBezTo>
                  <a:pt x="22098" y="4454"/>
                  <a:pt x="21855" y="6217"/>
                  <a:pt x="21520" y="7950"/>
                </a:cubicBezTo>
                <a:cubicBezTo>
                  <a:pt x="21338" y="8983"/>
                  <a:pt x="21034" y="10047"/>
                  <a:pt x="20760" y="11080"/>
                </a:cubicBezTo>
                <a:cubicBezTo>
                  <a:pt x="20730" y="11202"/>
                  <a:pt x="20669" y="11354"/>
                  <a:pt x="20608" y="11506"/>
                </a:cubicBezTo>
                <a:cubicBezTo>
                  <a:pt x="18967" y="8861"/>
                  <a:pt x="19484" y="2752"/>
                  <a:pt x="21520" y="1810"/>
                </a:cubicBezTo>
                <a:close/>
                <a:moveTo>
                  <a:pt x="28334" y="1"/>
                </a:moveTo>
                <a:cubicBezTo>
                  <a:pt x="27901" y="1"/>
                  <a:pt x="27449" y="205"/>
                  <a:pt x="27083" y="624"/>
                </a:cubicBezTo>
                <a:cubicBezTo>
                  <a:pt x="26748" y="989"/>
                  <a:pt x="26475" y="1445"/>
                  <a:pt x="26262" y="1901"/>
                </a:cubicBezTo>
                <a:cubicBezTo>
                  <a:pt x="24955" y="4940"/>
                  <a:pt x="25107" y="8041"/>
                  <a:pt x="26140" y="11141"/>
                </a:cubicBezTo>
                <a:cubicBezTo>
                  <a:pt x="26232" y="11354"/>
                  <a:pt x="26232" y="11627"/>
                  <a:pt x="26171" y="11871"/>
                </a:cubicBezTo>
                <a:cubicBezTo>
                  <a:pt x="25897" y="12357"/>
                  <a:pt x="25563" y="12813"/>
                  <a:pt x="25198" y="13238"/>
                </a:cubicBezTo>
                <a:cubicBezTo>
                  <a:pt x="24668" y="13807"/>
                  <a:pt x="24031" y="14080"/>
                  <a:pt x="23398" y="14080"/>
                </a:cubicBezTo>
                <a:cubicBezTo>
                  <a:pt x="23016" y="14080"/>
                  <a:pt x="22635" y="13980"/>
                  <a:pt x="22280" y="13786"/>
                </a:cubicBezTo>
                <a:cubicBezTo>
                  <a:pt x="21915" y="13664"/>
                  <a:pt x="21763" y="13238"/>
                  <a:pt x="21976" y="12934"/>
                </a:cubicBezTo>
                <a:cubicBezTo>
                  <a:pt x="23010" y="10260"/>
                  <a:pt x="23557" y="7402"/>
                  <a:pt x="23617" y="4515"/>
                </a:cubicBezTo>
                <a:cubicBezTo>
                  <a:pt x="23648" y="3451"/>
                  <a:pt x="23466" y="2387"/>
                  <a:pt x="23162" y="1354"/>
                </a:cubicBezTo>
                <a:cubicBezTo>
                  <a:pt x="22879" y="488"/>
                  <a:pt x="22201" y="31"/>
                  <a:pt x="21459" y="31"/>
                </a:cubicBezTo>
                <a:cubicBezTo>
                  <a:pt x="21002" y="31"/>
                  <a:pt x="20520" y="204"/>
                  <a:pt x="20092" y="563"/>
                </a:cubicBezTo>
                <a:cubicBezTo>
                  <a:pt x="19788" y="776"/>
                  <a:pt x="19544" y="1050"/>
                  <a:pt x="19362" y="1354"/>
                </a:cubicBezTo>
                <a:cubicBezTo>
                  <a:pt x="18906" y="2114"/>
                  <a:pt x="18541" y="2904"/>
                  <a:pt x="18298" y="3755"/>
                </a:cubicBezTo>
                <a:cubicBezTo>
                  <a:pt x="17417" y="6977"/>
                  <a:pt x="17842" y="10381"/>
                  <a:pt x="19453" y="13269"/>
                </a:cubicBezTo>
                <a:cubicBezTo>
                  <a:pt x="19544" y="13451"/>
                  <a:pt x="19575" y="13634"/>
                  <a:pt x="19514" y="13816"/>
                </a:cubicBezTo>
                <a:cubicBezTo>
                  <a:pt x="19082" y="14576"/>
                  <a:pt x="18405" y="14973"/>
                  <a:pt x="17699" y="14973"/>
                </a:cubicBezTo>
                <a:cubicBezTo>
                  <a:pt x="17164" y="14973"/>
                  <a:pt x="16612" y="14744"/>
                  <a:pt x="16140" y="14272"/>
                </a:cubicBezTo>
                <a:cubicBezTo>
                  <a:pt x="15958" y="14089"/>
                  <a:pt x="15806" y="13846"/>
                  <a:pt x="15623" y="13664"/>
                </a:cubicBezTo>
                <a:cubicBezTo>
                  <a:pt x="15319" y="13360"/>
                  <a:pt x="15228" y="12904"/>
                  <a:pt x="15441" y="12539"/>
                </a:cubicBezTo>
                <a:cubicBezTo>
                  <a:pt x="16140" y="10655"/>
                  <a:pt x="16566" y="8679"/>
                  <a:pt x="16657" y="6703"/>
                </a:cubicBezTo>
                <a:cubicBezTo>
                  <a:pt x="16718" y="5244"/>
                  <a:pt x="16657" y="3785"/>
                  <a:pt x="15958" y="2448"/>
                </a:cubicBezTo>
                <a:cubicBezTo>
                  <a:pt x="15657" y="1771"/>
                  <a:pt x="14995" y="1396"/>
                  <a:pt x="14319" y="1396"/>
                </a:cubicBezTo>
                <a:cubicBezTo>
                  <a:pt x="13901" y="1396"/>
                  <a:pt x="13479" y="1539"/>
                  <a:pt x="13131" y="1840"/>
                </a:cubicBezTo>
                <a:cubicBezTo>
                  <a:pt x="12797" y="2114"/>
                  <a:pt x="12523" y="2448"/>
                  <a:pt x="12310" y="2813"/>
                </a:cubicBezTo>
                <a:cubicBezTo>
                  <a:pt x="11854" y="3725"/>
                  <a:pt x="11581" y="4728"/>
                  <a:pt x="11581" y="5761"/>
                </a:cubicBezTo>
                <a:cubicBezTo>
                  <a:pt x="11490" y="8254"/>
                  <a:pt x="12098" y="10564"/>
                  <a:pt x="13101" y="12813"/>
                </a:cubicBezTo>
                <a:cubicBezTo>
                  <a:pt x="13222" y="13026"/>
                  <a:pt x="13253" y="13269"/>
                  <a:pt x="13192" y="13482"/>
                </a:cubicBezTo>
                <a:cubicBezTo>
                  <a:pt x="12979" y="13937"/>
                  <a:pt x="12736" y="14363"/>
                  <a:pt x="12462" y="14758"/>
                </a:cubicBezTo>
                <a:cubicBezTo>
                  <a:pt x="12130" y="15231"/>
                  <a:pt x="11605" y="15482"/>
                  <a:pt x="11081" y="15482"/>
                </a:cubicBezTo>
                <a:cubicBezTo>
                  <a:pt x="10695" y="15482"/>
                  <a:pt x="10310" y="15346"/>
                  <a:pt x="10000" y="15062"/>
                </a:cubicBezTo>
                <a:cubicBezTo>
                  <a:pt x="9514" y="14545"/>
                  <a:pt x="9028" y="13968"/>
                  <a:pt x="8632" y="13360"/>
                </a:cubicBezTo>
                <a:cubicBezTo>
                  <a:pt x="8572" y="13238"/>
                  <a:pt x="8572" y="13086"/>
                  <a:pt x="8632" y="12934"/>
                </a:cubicBezTo>
                <a:cubicBezTo>
                  <a:pt x="9483" y="11415"/>
                  <a:pt x="9848" y="9743"/>
                  <a:pt x="10152" y="8071"/>
                </a:cubicBezTo>
                <a:cubicBezTo>
                  <a:pt x="10487" y="6612"/>
                  <a:pt x="10487" y="5123"/>
                  <a:pt x="10122" y="3694"/>
                </a:cubicBezTo>
                <a:cubicBezTo>
                  <a:pt x="9848" y="2722"/>
                  <a:pt x="9423" y="1810"/>
                  <a:pt x="8237" y="1658"/>
                </a:cubicBezTo>
                <a:cubicBezTo>
                  <a:pt x="8182" y="1652"/>
                  <a:pt x="8126" y="1649"/>
                  <a:pt x="8070" y="1649"/>
                </a:cubicBezTo>
                <a:cubicBezTo>
                  <a:pt x="7236" y="1649"/>
                  <a:pt x="6360" y="2281"/>
                  <a:pt x="6018" y="3421"/>
                </a:cubicBezTo>
                <a:cubicBezTo>
                  <a:pt x="5654" y="4545"/>
                  <a:pt x="5441" y="5670"/>
                  <a:pt x="5380" y="6855"/>
                </a:cubicBezTo>
                <a:cubicBezTo>
                  <a:pt x="5319" y="8770"/>
                  <a:pt x="5623" y="10685"/>
                  <a:pt x="6322" y="12509"/>
                </a:cubicBezTo>
                <a:cubicBezTo>
                  <a:pt x="6322" y="12691"/>
                  <a:pt x="6262" y="12874"/>
                  <a:pt x="6110" y="13026"/>
                </a:cubicBezTo>
                <a:cubicBezTo>
                  <a:pt x="5947" y="13161"/>
                  <a:pt x="5742" y="13230"/>
                  <a:pt x="5536" y="13230"/>
                </a:cubicBezTo>
                <a:cubicBezTo>
                  <a:pt x="5278" y="13230"/>
                  <a:pt x="5018" y="13123"/>
                  <a:pt x="4833" y="12904"/>
                </a:cubicBezTo>
                <a:cubicBezTo>
                  <a:pt x="4590" y="12691"/>
                  <a:pt x="4377" y="12418"/>
                  <a:pt x="4195" y="12144"/>
                </a:cubicBezTo>
                <a:cubicBezTo>
                  <a:pt x="2310" y="9105"/>
                  <a:pt x="1611" y="5518"/>
                  <a:pt x="2189" y="1992"/>
                </a:cubicBezTo>
                <a:cubicBezTo>
                  <a:pt x="2340" y="1566"/>
                  <a:pt x="2128" y="1080"/>
                  <a:pt x="1702" y="928"/>
                </a:cubicBezTo>
                <a:cubicBezTo>
                  <a:pt x="1599" y="887"/>
                  <a:pt x="1493" y="867"/>
                  <a:pt x="1391" y="867"/>
                </a:cubicBezTo>
                <a:cubicBezTo>
                  <a:pt x="1043" y="867"/>
                  <a:pt x="725" y="1093"/>
                  <a:pt x="608" y="1445"/>
                </a:cubicBezTo>
                <a:cubicBezTo>
                  <a:pt x="456" y="1779"/>
                  <a:pt x="365" y="2144"/>
                  <a:pt x="334" y="2509"/>
                </a:cubicBezTo>
                <a:cubicBezTo>
                  <a:pt x="0" y="5488"/>
                  <a:pt x="486" y="8497"/>
                  <a:pt x="1733" y="11232"/>
                </a:cubicBezTo>
                <a:cubicBezTo>
                  <a:pt x="2128" y="12144"/>
                  <a:pt x="2675" y="13026"/>
                  <a:pt x="3313" y="13816"/>
                </a:cubicBezTo>
                <a:cubicBezTo>
                  <a:pt x="3898" y="14608"/>
                  <a:pt x="4600" y="14979"/>
                  <a:pt x="5390" y="14979"/>
                </a:cubicBezTo>
                <a:cubicBezTo>
                  <a:pt x="5873" y="14979"/>
                  <a:pt x="6389" y="14841"/>
                  <a:pt x="6930" y="14576"/>
                </a:cubicBezTo>
                <a:cubicBezTo>
                  <a:pt x="7021" y="14545"/>
                  <a:pt x="7113" y="14515"/>
                  <a:pt x="7234" y="14485"/>
                </a:cubicBezTo>
                <a:cubicBezTo>
                  <a:pt x="8248" y="16268"/>
                  <a:pt x="9703" y="17223"/>
                  <a:pt x="11133" y="17223"/>
                </a:cubicBezTo>
                <a:cubicBezTo>
                  <a:pt x="12360" y="17223"/>
                  <a:pt x="13570" y="16520"/>
                  <a:pt x="14468" y="15032"/>
                </a:cubicBezTo>
                <a:cubicBezTo>
                  <a:pt x="15319" y="16004"/>
                  <a:pt x="16262" y="16734"/>
                  <a:pt x="17630" y="16734"/>
                </a:cubicBezTo>
                <a:cubicBezTo>
                  <a:pt x="19028" y="16734"/>
                  <a:pt x="20000" y="15944"/>
                  <a:pt x="20851" y="15001"/>
                </a:cubicBezTo>
                <a:cubicBezTo>
                  <a:pt x="21789" y="15570"/>
                  <a:pt x="22650" y="15829"/>
                  <a:pt x="23446" y="15829"/>
                </a:cubicBezTo>
                <a:cubicBezTo>
                  <a:pt x="24946" y="15829"/>
                  <a:pt x="26214" y="14910"/>
                  <a:pt x="27326" y="13421"/>
                </a:cubicBezTo>
                <a:cubicBezTo>
                  <a:pt x="28323" y="14793"/>
                  <a:pt x="29609" y="15493"/>
                  <a:pt x="30916" y="15493"/>
                </a:cubicBezTo>
                <a:cubicBezTo>
                  <a:pt x="32157" y="15493"/>
                  <a:pt x="33417" y="14861"/>
                  <a:pt x="34469" y="13573"/>
                </a:cubicBezTo>
                <a:cubicBezTo>
                  <a:pt x="34682" y="13755"/>
                  <a:pt x="34864" y="13937"/>
                  <a:pt x="35016" y="14150"/>
                </a:cubicBezTo>
                <a:cubicBezTo>
                  <a:pt x="35686" y="14840"/>
                  <a:pt x="36609" y="15203"/>
                  <a:pt x="37543" y="15203"/>
                </a:cubicBezTo>
                <a:cubicBezTo>
                  <a:pt x="38092" y="15203"/>
                  <a:pt x="38643" y="15078"/>
                  <a:pt x="39150" y="14819"/>
                </a:cubicBezTo>
                <a:cubicBezTo>
                  <a:pt x="40396" y="14241"/>
                  <a:pt x="41369" y="13178"/>
                  <a:pt x="41825" y="11901"/>
                </a:cubicBezTo>
                <a:cubicBezTo>
                  <a:pt x="42584" y="9834"/>
                  <a:pt x="42888" y="7615"/>
                  <a:pt x="42736" y="5427"/>
                </a:cubicBezTo>
                <a:cubicBezTo>
                  <a:pt x="42706" y="4515"/>
                  <a:pt x="42554" y="3603"/>
                  <a:pt x="42432" y="2691"/>
                </a:cubicBezTo>
                <a:cubicBezTo>
                  <a:pt x="42402" y="2205"/>
                  <a:pt x="41976" y="1810"/>
                  <a:pt x="41490" y="1810"/>
                </a:cubicBezTo>
                <a:cubicBezTo>
                  <a:pt x="41004" y="1840"/>
                  <a:pt x="40700" y="2205"/>
                  <a:pt x="40700" y="2813"/>
                </a:cubicBezTo>
                <a:cubicBezTo>
                  <a:pt x="40700" y="3056"/>
                  <a:pt x="40700" y="3329"/>
                  <a:pt x="40761" y="3603"/>
                </a:cubicBezTo>
                <a:cubicBezTo>
                  <a:pt x="41125" y="5427"/>
                  <a:pt x="41125" y="7281"/>
                  <a:pt x="40761" y="9105"/>
                </a:cubicBezTo>
                <a:cubicBezTo>
                  <a:pt x="40578" y="10108"/>
                  <a:pt x="40274" y="11080"/>
                  <a:pt x="39788" y="11962"/>
                </a:cubicBezTo>
                <a:cubicBezTo>
                  <a:pt x="39256" y="12930"/>
                  <a:pt x="38449" y="13418"/>
                  <a:pt x="37651" y="13418"/>
                </a:cubicBezTo>
                <a:cubicBezTo>
                  <a:pt x="36945" y="13418"/>
                  <a:pt x="36245" y="13036"/>
                  <a:pt x="35745" y="12266"/>
                </a:cubicBezTo>
                <a:cubicBezTo>
                  <a:pt x="35654" y="12083"/>
                  <a:pt x="35624" y="11840"/>
                  <a:pt x="35715" y="11627"/>
                </a:cubicBezTo>
                <a:cubicBezTo>
                  <a:pt x="36840" y="9348"/>
                  <a:pt x="37296" y="6886"/>
                  <a:pt x="37417" y="4363"/>
                </a:cubicBezTo>
                <a:cubicBezTo>
                  <a:pt x="37508" y="3329"/>
                  <a:pt x="37296" y="2296"/>
                  <a:pt x="36779" y="1415"/>
                </a:cubicBezTo>
                <a:cubicBezTo>
                  <a:pt x="36346" y="677"/>
                  <a:pt x="35701" y="294"/>
                  <a:pt x="35055" y="294"/>
                </a:cubicBezTo>
                <a:cubicBezTo>
                  <a:pt x="34476" y="294"/>
                  <a:pt x="33896" y="601"/>
                  <a:pt x="33466" y="1232"/>
                </a:cubicBezTo>
                <a:cubicBezTo>
                  <a:pt x="32979" y="1931"/>
                  <a:pt x="32645" y="2752"/>
                  <a:pt x="32493" y="3603"/>
                </a:cubicBezTo>
                <a:cubicBezTo>
                  <a:pt x="32037" y="6278"/>
                  <a:pt x="32311" y="9044"/>
                  <a:pt x="33344" y="11567"/>
                </a:cubicBezTo>
                <a:cubicBezTo>
                  <a:pt x="33405" y="11749"/>
                  <a:pt x="33405" y="11962"/>
                  <a:pt x="33314" y="12175"/>
                </a:cubicBezTo>
                <a:cubicBezTo>
                  <a:pt x="32630" y="13247"/>
                  <a:pt x="31811" y="13779"/>
                  <a:pt x="30983" y="13779"/>
                </a:cubicBezTo>
                <a:cubicBezTo>
                  <a:pt x="30192" y="13779"/>
                  <a:pt x="29392" y="13292"/>
                  <a:pt x="28694" y="12327"/>
                </a:cubicBezTo>
                <a:lnTo>
                  <a:pt x="28602" y="12175"/>
                </a:lnTo>
                <a:cubicBezTo>
                  <a:pt x="28329" y="11871"/>
                  <a:pt x="28298" y="11445"/>
                  <a:pt x="28481" y="11111"/>
                </a:cubicBezTo>
                <a:cubicBezTo>
                  <a:pt x="29575" y="8588"/>
                  <a:pt x="30122" y="5913"/>
                  <a:pt x="30122" y="3177"/>
                </a:cubicBezTo>
                <a:cubicBezTo>
                  <a:pt x="30122" y="2448"/>
                  <a:pt x="29970" y="1718"/>
                  <a:pt x="29727" y="1050"/>
                </a:cubicBezTo>
                <a:cubicBezTo>
                  <a:pt x="29450" y="358"/>
                  <a:pt x="28908" y="1"/>
                  <a:pt x="283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2"/>
          <p:cNvSpPr/>
          <p:nvPr/>
        </p:nvSpPr>
        <p:spPr>
          <a:xfrm>
            <a:off x="1282500" y="3978725"/>
            <a:ext cx="6579000" cy="771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2"/>
          <p:cNvSpPr/>
          <p:nvPr/>
        </p:nvSpPr>
        <p:spPr>
          <a:xfrm rot="-1670107">
            <a:off x="7108060" y="-28215"/>
            <a:ext cx="1140726" cy="2069986"/>
          </a:xfrm>
          <a:custGeom>
            <a:avLst/>
            <a:gdLst/>
            <a:ahLst/>
            <a:cxnLst/>
            <a:rect l="l" t="t" r="r" b="b"/>
            <a:pathLst>
              <a:path w="42509" h="78301" extrusionOk="0">
                <a:moveTo>
                  <a:pt x="1645" y="0"/>
                </a:moveTo>
                <a:cubicBezTo>
                  <a:pt x="836" y="0"/>
                  <a:pt x="1" y="749"/>
                  <a:pt x="441" y="1762"/>
                </a:cubicBezTo>
                <a:cubicBezTo>
                  <a:pt x="653" y="2431"/>
                  <a:pt x="897" y="3069"/>
                  <a:pt x="1109" y="3738"/>
                </a:cubicBezTo>
                <a:cubicBezTo>
                  <a:pt x="2143" y="7081"/>
                  <a:pt x="3815" y="10151"/>
                  <a:pt x="6094" y="12796"/>
                </a:cubicBezTo>
                <a:cubicBezTo>
                  <a:pt x="9529" y="16808"/>
                  <a:pt x="13480" y="20304"/>
                  <a:pt x="17493" y="23677"/>
                </a:cubicBezTo>
                <a:cubicBezTo>
                  <a:pt x="20623" y="26322"/>
                  <a:pt x="23937" y="28754"/>
                  <a:pt x="27098" y="31337"/>
                </a:cubicBezTo>
                <a:cubicBezTo>
                  <a:pt x="30624" y="34225"/>
                  <a:pt x="33542" y="37781"/>
                  <a:pt x="35669" y="41824"/>
                </a:cubicBezTo>
                <a:cubicBezTo>
                  <a:pt x="37007" y="44407"/>
                  <a:pt x="37827" y="47204"/>
                  <a:pt x="38648" y="49970"/>
                </a:cubicBezTo>
                <a:cubicBezTo>
                  <a:pt x="40289" y="55562"/>
                  <a:pt x="40350" y="61216"/>
                  <a:pt x="39226" y="66870"/>
                </a:cubicBezTo>
                <a:cubicBezTo>
                  <a:pt x="38587" y="70122"/>
                  <a:pt x="37706" y="73283"/>
                  <a:pt x="36946" y="76505"/>
                </a:cubicBezTo>
                <a:cubicBezTo>
                  <a:pt x="36855" y="76839"/>
                  <a:pt x="36855" y="77204"/>
                  <a:pt x="36946" y="77538"/>
                </a:cubicBezTo>
                <a:cubicBezTo>
                  <a:pt x="37092" y="77975"/>
                  <a:pt x="37516" y="78300"/>
                  <a:pt x="37979" y="78300"/>
                </a:cubicBezTo>
                <a:cubicBezTo>
                  <a:pt x="37999" y="78300"/>
                  <a:pt x="38020" y="78300"/>
                  <a:pt x="38040" y="78298"/>
                </a:cubicBezTo>
                <a:cubicBezTo>
                  <a:pt x="38648" y="78298"/>
                  <a:pt x="39165" y="77903"/>
                  <a:pt x="39317" y="77326"/>
                </a:cubicBezTo>
                <a:cubicBezTo>
                  <a:pt x="39621" y="76292"/>
                  <a:pt x="39955" y="75228"/>
                  <a:pt x="40198" y="74164"/>
                </a:cubicBezTo>
                <a:cubicBezTo>
                  <a:pt x="40928" y="70973"/>
                  <a:pt x="41627" y="67751"/>
                  <a:pt x="42296" y="64863"/>
                </a:cubicBezTo>
                <a:cubicBezTo>
                  <a:pt x="42356" y="62553"/>
                  <a:pt x="42508" y="60608"/>
                  <a:pt x="42478" y="58663"/>
                </a:cubicBezTo>
                <a:cubicBezTo>
                  <a:pt x="42508" y="54863"/>
                  <a:pt x="41657" y="51185"/>
                  <a:pt x="40593" y="47508"/>
                </a:cubicBezTo>
                <a:cubicBezTo>
                  <a:pt x="39134" y="42553"/>
                  <a:pt x="36855" y="37994"/>
                  <a:pt x="33420" y="34042"/>
                </a:cubicBezTo>
                <a:cubicBezTo>
                  <a:pt x="30684" y="30881"/>
                  <a:pt x="27493" y="28206"/>
                  <a:pt x="24149" y="25714"/>
                </a:cubicBezTo>
                <a:cubicBezTo>
                  <a:pt x="19134" y="21945"/>
                  <a:pt x="14392" y="17781"/>
                  <a:pt x="9985" y="13313"/>
                </a:cubicBezTo>
                <a:cubicBezTo>
                  <a:pt x="7219" y="10486"/>
                  <a:pt x="4939" y="7325"/>
                  <a:pt x="3693" y="3495"/>
                </a:cubicBezTo>
                <a:cubicBezTo>
                  <a:pt x="3420" y="2613"/>
                  <a:pt x="3116" y="1732"/>
                  <a:pt x="2781" y="881"/>
                </a:cubicBezTo>
                <a:cubicBezTo>
                  <a:pt x="2590" y="261"/>
                  <a:pt x="2122" y="0"/>
                  <a:pt x="16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2"/>
          <p:cNvSpPr/>
          <p:nvPr/>
        </p:nvSpPr>
        <p:spPr>
          <a:xfrm rot="-1670107">
            <a:off x="6939779" y="208090"/>
            <a:ext cx="1128087" cy="1882817"/>
          </a:xfrm>
          <a:custGeom>
            <a:avLst/>
            <a:gdLst/>
            <a:ahLst/>
            <a:cxnLst/>
            <a:rect l="l" t="t" r="r" b="b"/>
            <a:pathLst>
              <a:path w="42038" h="71221" extrusionOk="0">
                <a:moveTo>
                  <a:pt x="1416" y="0"/>
                </a:moveTo>
                <a:cubicBezTo>
                  <a:pt x="1293" y="0"/>
                  <a:pt x="1166" y="19"/>
                  <a:pt x="1034" y="57"/>
                </a:cubicBezTo>
                <a:cubicBezTo>
                  <a:pt x="335" y="270"/>
                  <a:pt x="0" y="969"/>
                  <a:pt x="243" y="1790"/>
                </a:cubicBezTo>
                <a:cubicBezTo>
                  <a:pt x="1034" y="4860"/>
                  <a:pt x="2523" y="7686"/>
                  <a:pt x="4590" y="10088"/>
                </a:cubicBezTo>
                <a:cubicBezTo>
                  <a:pt x="7235" y="13127"/>
                  <a:pt x="10304" y="15772"/>
                  <a:pt x="13466" y="18294"/>
                </a:cubicBezTo>
                <a:cubicBezTo>
                  <a:pt x="17144" y="21243"/>
                  <a:pt x="20943" y="24039"/>
                  <a:pt x="24621" y="26957"/>
                </a:cubicBezTo>
                <a:cubicBezTo>
                  <a:pt x="32098" y="32824"/>
                  <a:pt x="36506" y="40635"/>
                  <a:pt x="38390" y="49845"/>
                </a:cubicBezTo>
                <a:cubicBezTo>
                  <a:pt x="39424" y="54982"/>
                  <a:pt x="39302" y="60301"/>
                  <a:pt x="38086" y="65408"/>
                </a:cubicBezTo>
                <a:cubicBezTo>
                  <a:pt x="37782" y="66654"/>
                  <a:pt x="37357" y="67900"/>
                  <a:pt x="36810" y="69116"/>
                </a:cubicBezTo>
                <a:cubicBezTo>
                  <a:pt x="36445" y="69906"/>
                  <a:pt x="36414" y="70575"/>
                  <a:pt x="37022" y="71000"/>
                </a:cubicBezTo>
                <a:cubicBezTo>
                  <a:pt x="37246" y="71150"/>
                  <a:pt x="37496" y="71220"/>
                  <a:pt x="37744" y="71220"/>
                </a:cubicBezTo>
                <a:cubicBezTo>
                  <a:pt x="38202" y="71220"/>
                  <a:pt x="38650" y="70978"/>
                  <a:pt x="38907" y="70544"/>
                </a:cubicBezTo>
                <a:cubicBezTo>
                  <a:pt x="39180" y="70149"/>
                  <a:pt x="39424" y="69724"/>
                  <a:pt x="39576" y="69268"/>
                </a:cubicBezTo>
                <a:cubicBezTo>
                  <a:pt x="40366" y="67110"/>
                  <a:pt x="40913" y="64891"/>
                  <a:pt x="41187" y="62642"/>
                </a:cubicBezTo>
                <a:cubicBezTo>
                  <a:pt x="42038" y="55499"/>
                  <a:pt x="41460" y="49815"/>
                  <a:pt x="39424" y="43888"/>
                </a:cubicBezTo>
                <a:cubicBezTo>
                  <a:pt x="37357" y="37839"/>
                  <a:pt x="34256" y="32428"/>
                  <a:pt x="29636" y="28021"/>
                </a:cubicBezTo>
                <a:cubicBezTo>
                  <a:pt x="27144" y="25711"/>
                  <a:pt x="24530" y="23553"/>
                  <a:pt x="21794" y="21547"/>
                </a:cubicBezTo>
                <a:cubicBezTo>
                  <a:pt x="17630" y="18355"/>
                  <a:pt x="13466" y="15194"/>
                  <a:pt x="9605" y="11638"/>
                </a:cubicBezTo>
                <a:cubicBezTo>
                  <a:pt x="7782" y="9905"/>
                  <a:pt x="6019" y="8112"/>
                  <a:pt x="4681" y="5923"/>
                </a:cubicBezTo>
                <a:cubicBezTo>
                  <a:pt x="3739" y="4404"/>
                  <a:pt x="3192" y="2732"/>
                  <a:pt x="2645" y="1030"/>
                </a:cubicBezTo>
                <a:cubicBezTo>
                  <a:pt x="2421" y="382"/>
                  <a:pt x="1972" y="0"/>
                  <a:pt x="141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32"/>
          <p:cNvGrpSpPr/>
          <p:nvPr/>
        </p:nvGrpSpPr>
        <p:grpSpPr>
          <a:xfrm rot="-1124794">
            <a:off x="585922" y="1035720"/>
            <a:ext cx="1252392" cy="410422"/>
            <a:chOff x="520800" y="547400"/>
            <a:chExt cx="1252325" cy="410400"/>
          </a:xfrm>
        </p:grpSpPr>
        <p:sp>
          <p:nvSpPr>
            <p:cNvPr id="589" name="Google Shape;589;p32"/>
            <p:cNvSpPr/>
            <p:nvPr/>
          </p:nvSpPr>
          <p:spPr>
            <a:xfrm>
              <a:off x="1704700" y="774625"/>
              <a:ext cx="68425" cy="71450"/>
            </a:xfrm>
            <a:custGeom>
              <a:avLst/>
              <a:gdLst/>
              <a:ahLst/>
              <a:cxnLst/>
              <a:rect l="l" t="t" r="r" b="b"/>
              <a:pathLst>
                <a:path w="2737" h="2858" extrusionOk="0">
                  <a:moveTo>
                    <a:pt x="1369" y="0"/>
                  </a:moveTo>
                  <a:cubicBezTo>
                    <a:pt x="639" y="31"/>
                    <a:pt x="31" y="639"/>
                    <a:pt x="62" y="1368"/>
                  </a:cubicBezTo>
                  <a:cubicBezTo>
                    <a:pt x="1" y="2158"/>
                    <a:pt x="609" y="2827"/>
                    <a:pt x="1369" y="2857"/>
                  </a:cubicBezTo>
                  <a:cubicBezTo>
                    <a:pt x="2128" y="2827"/>
                    <a:pt x="2706" y="2219"/>
                    <a:pt x="2676" y="1490"/>
                  </a:cubicBezTo>
                  <a:cubicBezTo>
                    <a:pt x="2736" y="699"/>
                    <a:pt x="2159" y="31"/>
                    <a:pt x="1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1452425" y="735100"/>
              <a:ext cx="69175" cy="71450"/>
            </a:xfrm>
            <a:custGeom>
              <a:avLst/>
              <a:gdLst/>
              <a:ahLst/>
              <a:cxnLst/>
              <a:rect l="l" t="t" r="r" b="b"/>
              <a:pathLst>
                <a:path w="2767" h="2858" extrusionOk="0">
                  <a:moveTo>
                    <a:pt x="1399" y="1"/>
                  </a:moveTo>
                  <a:cubicBezTo>
                    <a:pt x="608" y="31"/>
                    <a:pt x="0" y="730"/>
                    <a:pt x="61" y="1520"/>
                  </a:cubicBezTo>
                  <a:cubicBezTo>
                    <a:pt x="31" y="2250"/>
                    <a:pt x="639" y="2858"/>
                    <a:pt x="1368" y="2858"/>
                  </a:cubicBezTo>
                  <a:cubicBezTo>
                    <a:pt x="2158" y="2827"/>
                    <a:pt x="2766" y="2128"/>
                    <a:pt x="2706" y="1338"/>
                  </a:cubicBezTo>
                  <a:cubicBezTo>
                    <a:pt x="2706" y="609"/>
                    <a:pt x="2128" y="1"/>
                    <a:pt x="1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902250" y="757125"/>
              <a:ext cx="70700" cy="66950"/>
            </a:xfrm>
            <a:custGeom>
              <a:avLst/>
              <a:gdLst/>
              <a:ahLst/>
              <a:cxnLst/>
              <a:rect l="l" t="t" r="r" b="b"/>
              <a:pathLst>
                <a:path w="2828" h="2678" extrusionOk="0">
                  <a:moveTo>
                    <a:pt x="1344" y="0"/>
                  </a:moveTo>
                  <a:cubicBezTo>
                    <a:pt x="609" y="0"/>
                    <a:pt x="1" y="597"/>
                    <a:pt x="1" y="1339"/>
                  </a:cubicBezTo>
                  <a:cubicBezTo>
                    <a:pt x="1" y="2080"/>
                    <a:pt x="638" y="2677"/>
                    <a:pt x="1375" y="2677"/>
                  </a:cubicBezTo>
                  <a:cubicBezTo>
                    <a:pt x="1393" y="2677"/>
                    <a:pt x="1411" y="2677"/>
                    <a:pt x="1429" y="2676"/>
                  </a:cubicBezTo>
                  <a:cubicBezTo>
                    <a:pt x="1448" y="2677"/>
                    <a:pt x="1466" y="2677"/>
                    <a:pt x="1484" y="2677"/>
                  </a:cubicBezTo>
                  <a:cubicBezTo>
                    <a:pt x="2220" y="2677"/>
                    <a:pt x="2828" y="2081"/>
                    <a:pt x="2828" y="1369"/>
                  </a:cubicBezTo>
                  <a:cubicBezTo>
                    <a:pt x="2828" y="598"/>
                    <a:pt x="2191" y="0"/>
                    <a:pt x="1454" y="0"/>
                  </a:cubicBezTo>
                  <a:cubicBezTo>
                    <a:pt x="1435" y="0"/>
                    <a:pt x="1417" y="0"/>
                    <a:pt x="1399" y="1"/>
                  </a:cubicBezTo>
                  <a:cubicBezTo>
                    <a:pt x="1381" y="0"/>
                    <a:pt x="1363" y="0"/>
                    <a:pt x="1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48000" y="823250"/>
              <a:ext cx="68425" cy="71450"/>
            </a:xfrm>
            <a:custGeom>
              <a:avLst/>
              <a:gdLst/>
              <a:ahLst/>
              <a:cxnLst/>
              <a:rect l="l" t="t" r="r" b="b"/>
              <a:pathLst>
                <a:path w="2737" h="2858" extrusionOk="0">
                  <a:moveTo>
                    <a:pt x="1338" y="1"/>
                  </a:moveTo>
                  <a:cubicBezTo>
                    <a:pt x="608" y="1"/>
                    <a:pt x="1" y="639"/>
                    <a:pt x="61" y="1399"/>
                  </a:cubicBezTo>
                  <a:cubicBezTo>
                    <a:pt x="31" y="2159"/>
                    <a:pt x="639" y="2797"/>
                    <a:pt x="1399" y="2858"/>
                  </a:cubicBezTo>
                  <a:cubicBezTo>
                    <a:pt x="2128" y="2827"/>
                    <a:pt x="2706" y="2250"/>
                    <a:pt x="2706" y="1520"/>
                  </a:cubicBezTo>
                  <a:cubicBezTo>
                    <a:pt x="2736" y="730"/>
                    <a:pt x="2128" y="31"/>
                    <a:pt x="1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62900" y="681325"/>
              <a:ext cx="65750" cy="65200"/>
            </a:xfrm>
            <a:custGeom>
              <a:avLst/>
              <a:gdLst/>
              <a:ahLst/>
              <a:cxnLst/>
              <a:rect l="l" t="t" r="r" b="b"/>
              <a:pathLst>
                <a:path w="2630" h="2608" extrusionOk="0">
                  <a:moveTo>
                    <a:pt x="1296" y="1"/>
                  </a:moveTo>
                  <a:cubicBezTo>
                    <a:pt x="654" y="1"/>
                    <a:pt x="15" y="419"/>
                    <a:pt x="0" y="1270"/>
                  </a:cubicBezTo>
                  <a:cubicBezTo>
                    <a:pt x="0" y="2000"/>
                    <a:pt x="578" y="2577"/>
                    <a:pt x="1277" y="2608"/>
                  </a:cubicBezTo>
                  <a:cubicBezTo>
                    <a:pt x="2006" y="2608"/>
                    <a:pt x="2584" y="2030"/>
                    <a:pt x="2614" y="1331"/>
                  </a:cubicBezTo>
                  <a:cubicBezTo>
                    <a:pt x="2630" y="450"/>
                    <a:pt x="1961" y="1"/>
                    <a:pt x="1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84175" y="564125"/>
              <a:ext cx="65375" cy="64625"/>
            </a:xfrm>
            <a:custGeom>
              <a:avLst/>
              <a:gdLst/>
              <a:ahLst/>
              <a:cxnLst/>
              <a:rect l="l" t="t" r="r" b="b"/>
              <a:pathLst>
                <a:path w="2615" h="2585" extrusionOk="0">
                  <a:moveTo>
                    <a:pt x="1307" y="1"/>
                  </a:moveTo>
                  <a:cubicBezTo>
                    <a:pt x="608" y="1"/>
                    <a:pt x="0" y="578"/>
                    <a:pt x="31" y="1277"/>
                  </a:cubicBezTo>
                  <a:cubicBezTo>
                    <a:pt x="31" y="2007"/>
                    <a:pt x="608" y="2554"/>
                    <a:pt x="1307" y="2584"/>
                  </a:cubicBezTo>
                  <a:cubicBezTo>
                    <a:pt x="2006" y="2584"/>
                    <a:pt x="2584" y="2007"/>
                    <a:pt x="2584" y="1277"/>
                  </a:cubicBezTo>
                  <a:cubicBezTo>
                    <a:pt x="2614" y="578"/>
                    <a:pt x="2037" y="1"/>
                    <a:pt x="1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1251800" y="618850"/>
              <a:ext cx="65375" cy="64600"/>
            </a:xfrm>
            <a:custGeom>
              <a:avLst/>
              <a:gdLst/>
              <a:ahLst/>
              <a:cxnLst/>
              <a:rect l="l" t="t" r="r" b="b"/>
              <a:pathLst>
                <a:path w="2615" h="2584" extrusionOk="0">
                  <a:moveTo>
                    <a:pt x="1308" y="0"/>
                  </a:moveTo>
                  <a:cubicBezTo>
                    <a:pt x="609" y="0"/>
                    <a:pt x="31" y="578"/>
                    <a:pt x="31" y="1307"/>
                  </a:cubicBezTo>
                  <a:cubicBezTo>
                    <a:pt x="1" y="2006"/>
                    <a:pt x="578" y="2584"/>
                    <a:pt x="1308" y="2584"/>
                  </a:cubicBezTo>
                  <a:cubicBezTo>
                    <a:pt x="2007" y="2584"/>
                    <a:pt x="2585" y="2037"/>
                    <a:pt x="2615" y="1307"/>
                  </a:cubicBezTo>
                  <a:cubicBezTo>
                    <a:pt x="2585" y="608"/>
                    <a:pt x="2037" y="31"/>
                    <a:pt x="1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74750" y="893150"/>
              <a:ext cx="65375" cy="64650"/>
            </a:xfrm>
            <a:custGeom>
              <a:avLst/>
              <a:gdLst/>
              <a:ahLst/>
              <a:cxnLst/>
              <a:rect l="l" t="t" r="r" b="b"/>
              <a:pathLst>
                <a:path w="2615" h="2586" extrusionOk="0">
                  <a:moveTo>
                    <a:pt x="1277" y="1"/>
                  </a:moveTo>
                  <a:cubicBezTo>
                    <a:pt x="578" y="31"/>
                    <a:pt x="0" y="639"/>
                    <a:pt x="0" y="1338"/>
                  </a:cubicBezTo>
                  <a:cubicBezTo>
                    <a:pt x="30" y="2020"/>
                    <a:pt x="579" y="2586"/>
                    <a:pt x="1255" y="2586"/>
                  </a:cubicBezTo>
                  <a:cubicBezTo>
                    <a:pt x="1272" y="2586"/>
                    <a:pt x="1290" y="2585"/>
                    <a:pt x="1307" y="2585"/>
                  </a:cubicBezTo>
                  <a:cubicBezTo>
                    <a:pt x="2037" y="2585"/>
                    <a:pt x="2614" y="2007"/>
                    <a:pt x="2584" y="1308"/>
                  </a:cubicBezTo>
                  <a:cubicBezTo>
                    <a:pt x="2554" y="578"/>
                    <a:pt x="1976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520800" y="561850"/>
              <a:ext cx="65375" cy="64625"/>
            </a:xfrm>
            <a:custGeom>
              <a:avLst/>
              <a:gdLst/>
              <a:ahLst/>
              <a:cxnLst/>
              <a:rect l="l" t="t" r="r" b="b"/>
              <a:pathLst>
                <a:path w="2615" h="2585" extrusionOk="0">
                  <a:moveTo>
                    <a:pt x="1307" y="0"/>
                  </a:moveTo>
                  <a:cubicBezTo>
                    <a:pt x="578" y="31"/>
                    <a:pt x="31" y="608"/>
                    <a:pt x="0" y="1338"/>
                  </a:cubicBezTo>
                  <a:cubicBezTo>
                    <a:pt x="31" y="2037"/>
                    <a:pt x="608" y="2584"/>
                    <a:pt x="1338" y="2584"/>
                  </a:cubicBezTo>
                  <a:cubicBezTo>
                    <a:pt x="2037" y="2584"/>
                    <a:pt x="2614" y="2007"/>
                    <a:pt x="2614" y="1307"/>
                  </a:cubicBezTo>
                  <a:cubicBezTo>
                    <a:pt x="2584" y="57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985075" y="554975"/>
              <a:ext cx="64625" cy="64650"/>
            </a:xfrm>
            <a:custGeom>
              <a:avLst/>
              <a:gdLst/>
              <a:ahLst/>
              <a:cxnLst/>
              <a:rect l="l" t="t" r="r" b="b"/>
              <a:pathLst>
                <a:path w="2585" h="2586" extrusionOk="0">
                  <a:moveTo>
                    <a:pt x="1333" y="1"/>
                  </a:moveTo>
                  <a:cubicBezTo>
                    <a:pt x="1314" y="1"/>
                    <a:pt x="1296" y="1"/>
                    <a:pt x="1278" y="2"/>
                  </a:cubicBezTo>
                  <a:cubicBezTo>
                    <a:pt x="578" y="32"/>
                    <a:pt x="1" y="610"/>
                    <a:pt x="1" y="1309"/>
                  </a:cubicBezTo>
                  <a:cubicBezTo>
                    <a:pt x="31" y="2008"/>
                    <a:pt x="609" y="2586"/>
                    <a:pt x="1308" y="2586"/>
                  </a:cubicBezTo>
                  <a:cubicBezTo>
                    <a:pt x="2037" y="2555"/>
                    <a:pt x="2585" y="1978"/>
                    <a:pt x="2585" y="1279"/>
                  </a:cubicBezTo>
                  <a:cubicBezTo>
                    <a:pt x="2585" y="567"/>
                    <a:pt x="2036" y="1"/>
                    <a:pt x="1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1118075" y="547400"/>
              <a:ext cx="64600" cy="64650"/>
            </a:xfrm>
            <a:custGeom>
              <a:avLst/>
              <a:gdLst/>
              <a:ahLst/>
              <a:cxnLst/>
              <a:rect l="l" t="t" r="r" b="b"/>
              <a:pathLst>
                <a:path w="2584" h="2586" extrusionOk="0">
                  <a:moveTo>
                    <a:pt x="1307" y="1"/>
                  </a:moveTo>
                  <a:cubicBezTo>
                    <a:pt x="608" y="1"/>
                    <a:pt x="0" y="578"/>
                    <a:pt x="0" y="1278"/>
                  </a:cubicBezTo>
                  <a:cubicBezTo>
                    <a:pt x="0" y="2007"/>
                    <a:pt x="578" y="2585"/>
                    <a:pt x="1277" y="2585"/>
                  </a:cubicBezTo>
                  <a:cubicBezTo>
                    <a:pt x="1295" y="2585"/>
                    <a:pt x="1314" y="2586"/>
                    <a:pt x="1332" y="2586"/>
                  </a:cubicBezTo>
                  <a:cubicBezTo>
                    <a:pt x="2035" y="2586"/>
                    <a:pt x="2584" y="2019"/>
                    <a:pt x="2584" y="1308"/>
                  </a:cubicBezTo>
                  <a:cubicBezTo>
                    <a:pt x="2584" y="609"/>
                    <a:pt x="2037" y="31"/>
                    <a:pt x="1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865250" y="609875"/>
              <a:ext cx="75800" cy="64500"/>
            </a:xfrm>
            <a:custGeom>
              <a:avLst/>
              <a:gdLst/>
              <a:ahLst/>
              <a:cxnLst/>
              <a:rect l="l" t="t" r="r" b="b"/>
              <a:pathLst>
                <a:path w="3032" h="2580" extrusionOk="0">
                  <a:moveTo>
                    <a:pt x="1316" y="1"/>
                  </a:moveTo>
                  <a:cubicBezTo>
                    <a:pt x="639" y="1"/>
                    <a:pt x="1" y="529"/>
                    <a:pt x="22" y="1301"/>
                  </a:cubicBezTo>
                  <a:cubicBezTo>
                    <a:pt x="22" y="2012"/>
                    <a:pt x="571" y="2579"/>
                    <a:pt x="1274" y="2579"/>
                  </a:cubicBezTo>
                  <a:cubicBezTo>
                    <a:pt x="1292" y="2579"/>
                    <a:pt x="1310" y="2579"/>
                    <a:pt x="1329" y="2578"/>
                  </a:cubicBezTo>
                  <a:cubicBezTo>
                    <a:pt x="2484" y="2548"/>
                    <a:pt x="3031" y="1149"/>
                    <a:pt x="2210" y="359"/>
                  </a:cubicBezTo>
                  <a:cubicBezTo>
                    <a:pt x="1943" y="111"/>
                    <a:pt x="1626" y="1"/>
                    <a:pt x="1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1408350" y="562600"/>
              <a:ext cx="64625" cy="64625"/>
            </a:xfrm>
            <a:custGeom>
              <a:avLst/>
              <a:gdLst/>
              <a:ahLst/>
              <a:cxnLst/>
              <a:rect l="l" t="t" r="r" b="b"/>
              <a:pathLst>
                <a:path w="2585" h="2585" extrusionOk="0">
                  <a:moveTo>
                    <a:pt x="1307" y="1"/>
                  </a:moveTo>
                  <a:cubicBezTo>
                    <a:pt x="608" y="1"/>
                    <a:pt x="31" y="578"/>
                    <a:pt x="31" y="1277"/>
                  </a:cubicBezTo>
                  <a:cubicBezTo>
                    <a:pt x="0" y="2007"/>
                    <a:pt x="578" y="2584"/>
                    <a:pt x="1277" y="2584"/>
                  </a:cubicBezTo>
                  <a:cubicBezTo>
                    <a:pt x="2007" y="2584"/>
                    <a:pt x="2584" y="2007"/>
                    <a:pt x="2584" y="1308"/>
                  </a:cubicBezTo>
                  <a:cubicBezTo>
                    <a:pt x="2584" y="609"/>
                    <a:pt x="2007" y="31"/>
                    <a:pt x="1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1260425" y="710025"/>
              <a:ext cx="75750" cy="64625"/>
            </a:xfrm>
            <a:custGeom>
              <a:avLst/>
              <a:gdLst/>
              <a:ahLst/>
              <a:cxnLst/>
              <a:rect l="l" t="t" r="r" b="b"/>
              <a:pathLst>
                <a:path w="3030" h="2585" extrusionOk="0">
                  <a:moveTo>
                    <a:pt x="1692" y="1"/>
                  </a:moveTo>
                  <a:cubicBezTo>
                    <a:pt x="0" y="31"/>
                    <a:pt x="20" y="2584"/>
                    <a:pt x="1723" y="2584"/>
                  </a:cubicBezTo>
                  <a:cubicBezTo>
                    <a:pt x="1733" y="2584"/>
                    <a:pt x="1743" y="2584"/>
                    <a:pt x="1753" y="2584"/>
                  </a:cubicBezTo>
                  <a:cubicBezTo>
                    <a:pt x="2452" y="2584"/>
                    <a:pt x="3030" y="1976"/>
                    <a:pt x="3030" y="1277"/>
                  </a:cubicBezTo>
                  <a:cubicBezTo>
                    <a:pt x="2999" y="548"/>
                    <a:pt x="2422" y="1"/>
                    <a:pt x="1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1065625" y="717625"/>
              <a:ext cx="64625" cy="64625"/>
            </a:xfrm>
            <a:custGeom>
              <a:avLst/>
              <a:gdLst/>
              <a:ahLst/>
              <a:cxnLst/>
              <a:rect l="l" t="t" r="r" b="b"/>
              <a:pathLst>
                <a:path w="2585" h="2585" extrusionOk="0">
                  <a:moveTo>
                    <a:pt x="1278" y="1"/>
                  </a:moveTo>
                  <a:cubicBezTo>
                    <a:pt x="578" y="1"/>
                    <a:pt x="1" y="578"/>
                    <a:pt x="1" y="1308"/>
                  </a:cubicBezTo>
                  <a:cubicBezTo>
                    <a:pt x="1" y="2007"/>
                    <a:pt x="578" y="2584"/>
                    <a:pt x="1308" y="2584"/>
                  </a:cubicBezTo>
                  <a:cubicBezTo>
                    <a:pt x="2007" y="2584"/>
                    <a:pt x="2585" y="2007"/>
                    <a:pt x="2585" y="1308"/>
                  </a:cubicBezTo>
                  <a:cubicBezTo>
                    <a:pt x="2585" y="578"/>
                    <a:pt x="2007" y="1"/>
                    <a:pt x="1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1580850" y="602875"/>
              <a:ext cx="75750" cy="64625"/>
            </a:xfrm>
            <a:custGeom>
              <a:avLst/>
              <a:gdLst/>
              <a:ahLst/>
              <a:cxnLst/>
              <a:rect l="l" t="t" r="r" b="b"/>
              <a:pathLst>
                <a:path w="3030" h="2585" extrusionOk="0">
                  <a:moveTo>
                    <a:pt x="1307" y="1"/>
                  </a:moveTo>
                  <a:cubicBezTo>
                    <a:pt x="1297" y="1"/>
                    <a:pt x="1287" y="1"/>
                    <a:pt x="1277" y="1"/>
                  </a:cubicBezTo>
                  <a:cubicBezTo>
                    <a:pt x="578" y="1"/>
                    <a:pt x="0" y="609"/>
                    <a:pt x="31" y="1308"/>
                  </a:cubicBezTo>
                  <a:cubicBezTo>
                    <a:pt x="31" y="2007"/>
                    <a:pt x="608" y="2584"/>
                    <a:pt x="1307" y="2584"/>
                  </a:cubicBezTo>
                  <a:cubicBezTo>
                    <a:pt x="3030" y="2554"/>
                    <a:pt x="3010" y="1"/>
                    <a:pt x="1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43975" y="737475"/>
              <a:ext cx="65000" cy="64725"/>
            </a:xfrm>
            <a:custGeom>
              <a:avLst/>
              <a:gdLst/>
              <a:ahLst/>
              <a:cxnLst/>
              <a:rect l="l" t="t" r="r" b="b"/>
              <a:pathLst>
                <a:path w="2600" h="2589" extrusionOk="0">
                  <a:moveTo>
                    <a:pt x="1293" y="1"/>
                  </a:moveTo>
                  <a:cubicBezTo>
                    <a:pt x="644" y="1"/>
                    <a:pt x="0" y="434"/>
                    <a:pt x="15" y="1304"/>
                  </a:cubicBezTo>
                  <a:cubicBezTo>
                    <a:pt x="15" y="2163"/>
                    <a:pt x="650" y="2588"/>
                    <a:pt x="1290" y="2588"/>
                  </a:cubicBezTo>
                  <a:cubicBezTo>
                    <a:pt x="1942" y="2588"/>
                    <a:pt x="2599" y="2147"/>
                    <a:pt x="2599" y="1273"/>
                  </a:cubicBezTo>
                  <a:cubicBezTo>
                    <a:pt x="2584" y="426"/>
                    <a:pt x="1936" y="1"/>
                    <a:pt x="1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32"/>
          <p:cNvSpPr/>
          <p:nvPr/>
        </p:nvSpPr>
        <p:spPr>
          <a:xfrm rot="713992">
            <a:off x="2639187" y="2371875"/>
            <a:ext cx="395921" cy="177273"/>
          </a:xfrm>
          <a:custGeom>
            <a:avLst/>
            <a:gdLst/>
            <a:ahLst/>
            <a:cxnLst/>
            <a:rect l="l" t="t" r="r" b="b"/>
            <a:pathLst>
              <a:path w="15837" h="7091" extrusionOk="0">
                <a:moveTo>
                  <a:pt x="2273" y="1"/>
                </a:moveTo>
                <a:cubicBezTo>
                  <a:pt x="1870" y="1"/>
                  <a:pt x="1467" y="60"/>
                  <a:pt x="1064" y="161"/>
                </a:cubicBezTo>
                <a:cubicBezTo>
                  <a:pt x="213" y="373"/>
                  <a:pt x="0" y="1133"/>
                  <a:pt x="578" y="1802"/>
                </a:cubicBezTo>
                <a:cubicBezTo>
                  <a:pt x="821" y="2076"/>
                  <a:pt x="1095" y="2319"/>
                  <a:pt x="1399" y="2562"/>
                </a:cubicBezTo>
                <a:cubicBezTo>
                  <a:pt x="3769" y="4355"/>
                  <a:pt x="6383" y="5753"/>
                  <a:pt x="9210" y="6665"/>
                </a:cubicBezTo>
                <a:cubicBezTo>
                  <a:pt x="9940" y="6848"/>
                  <a:pt x="10669" y="7000"/>
                  <a:pt x="11429" y="7091"/>
                </a:cubicBezTo>
                <a:cubicBezTo>
                  <a:pt x="12432" y="7060"/>
                  <a:pt x="13435" y="6787"/>
                  <a:pt x="14286" y="6301"/>
                </a:cubicBezTo>
                <a:cubicBezTo>
                  <a:pt x="15593" y="5480"/>
                  <a:pt x="15837" y="4173"/>
                  <a:pt x="14925" y="2957"/>
                </a:cubicBezTo>
                <a:cubicBezTo>
                  <a:pt x="14347" y="2136"/>
                  <a:pt x="13496" y="1528"/>
                  <a:pt x="12523" y="1255"/>
                </a:cubicBezTo>
                <a:cubicBezTo>
                  <a:pt x="11064" y="860"/>
                  <a:pt x="9575" y="556"/>
                  <a:pt x="8086" y="343"/>
                </a:cubicBezTo>
                <a:cubicBezTo>
                  <a:pt x="6262" y="130"/>
                  <a:pt x="4377" y="100"/>
                  <a:pt x="2523" y="9"/>
                </a:cubicBezTo>
                <a:cubicBezTo>
                  <a:pt x="2440" y="3"/>
                  <a:pt x="2356" y="1"/>
                  <a:pt x="2273" y="1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2"/>
          <p:cNvSpPr/>
          <p:nvPr/>
        </p:nvSpPr>
        <p:spPr>
          <a:xfrm>
            <a:off x="1064225" y="4413225"/>
            <a:ext cx="421000" cy="343625"/>
          </a:xfrm>
          <a:custGeom>
            <a:avLst/>
            <a:gdLst/>
            <a:ahLst/>
            <a:cxnLst/>
            <a:rect l="l" t="t" r="r" b="b"/>
            <a:pathLst>
              <a:path w="16840" h="13745" extrusionOk="0">
                <a:moveTo>
                  <a:pt x="15928" y="0"/>
                </a:moveTo>
                <a:cubicBezTo>
                  <a:pt x="15867" y="31"/>
                  <a:pt x="15715" y="61"/>
                  <a:pt x="15563" y="91"/>
                </a:cubicBezTo>
                <a:cubicBezTo>
                  <a:pt x="11946" y="1155"/>
                  <a:pt x="8359" y="2219"/>
                  <a:pt x="4773" y="3222"/>
                </a:cubicBezTo>
                <a:cubicBezTo>
                  <a:pt x="3709" y="3526"/>
                  <a:pt x="2615" y="3739"/>
                  <a:pt x="1551" y="3982"/>
                </a:cubicBezTo>
                <a:cubicBezTo>
                  <a:pt x="943" y="4073"/>
                  <a:pt x="456" y="4468"/>
                  <a:pt x="213" y="5015"/>
                </a:cubicBezTo>
                <a:cubicBezTo>
                  <a:pt x="1" y="5593"/>
                  <a:pt x="578" y="5867"/>
                  <a:pt x="973" y="6140"/>
                </a:cubicBezTo>
                <a:cubicBezTo>
                  <a:pt x="2615" y="7417"/>
                  <a:pt x="4256" y="8663"/>
                  <a:pt x="5897" y="9940"/>
                </a:cubicBezTo>
                <a:cubicBezTo>
                  <a:pt x="7478" y="11125"/>
                  <a:pt x="9058" y="12310"/>
                  <a:pt x="10639" y="13496"/>
                </a:cubicBezTo>
                <a:cubicBezTo>
                  <a:pt x="10875" y="13661"/>
                  <a:pt x="11084" y="13744"/>
                  <a:pt x="11269" y="13744"/>
                </a:cubicBezTo>
                <a:cubicBezTo>
                  <a:pt x="11560" y="13744"/>
                  <a:pt x="11791" y="13540"/>
                  <a:pt x="11976" y="13131"/>
                </a:cubicBezTo>
                <a:cubicBezTo>
                  <a:pt x="12037" y="13009"/>
                  <a:pt x="12068" y="12918"/>
                  <a:pt x="12128" y="12797"/>
                </a:cubicBezTo>
                <a:cubicBezTo>
                  <a:pt x="13314" y="9727"/>
                  <a:pt x="14499" y="6657"/>
                  <a:pt x="15685" y="3587"/>
                </a:cubicBezTo>
                <a:cubicBezTo>
                  <a:pt x="15989" y="2736"/>
                  <a:pt x="16323" y="1885"/>
                  <a:pt x="16627" y="1034"/>
                </a:cubicBezTo>
                <a:cubicBezTo>
                  <a:pt x="16840" y="456"/>
                  <a:pt x="16566" y="0"/>
                  <a:pt x="15928" y="0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2"/>
          <p:cNvSpPr/>
          <p:nvPr/>
        </p:nvSpPr>
        <p:spPr>
          <a:xfrm>
            <a:off x="1100675" y="3349638"/>
            <a:ext cx="384550" cy="130250"/>
          </a:xfrm>
          <a:custGeom>
            <a:avLst/>
            <a:gdLst/>
            <a:ahLst/>
            <a:cxnLst/>
            <a:rect l="l" t="t" r="r" b="b"/>
            <a:pathLst>
              <a:path w="15382" h="5210" extrusionOk="0">
                <a:moveTo>
                  <a:pt x="11527" y="1"/>
                </a:moveTo>
                <a:cubicBezTo>
                  <a:pt x="10975" y="1"/>
                  <a:pt x="10421" y="70"/>
                  <a:pt x="9879" y="205"/>
                </a:cubicBezTo>
                <a:cubicBezTo>
                  <a:pt x="7417" y="722"/>
                  <a:pt x="5016" y="1360"/>
                  <a:pt x="2585" y="1999"/>
                </a:cubicBezTo>
                <a:cubicBezTo>
                  <a:pt x="1855" y="2181"/>
                  <a:pt x="1156" y="2424"/>
                  <a:pt x="457" y="2758"/>
                </a:cubicBezTo>
                <a:cubicBezTo>
                  <a:pt x="183" y="2910"/>
                  <a:pt x="1" y="3214"/>
                  <a:pt x="1" y="3549"/>
                </a:cubicBezTo>
                <a:cubicBezTo>
                  <a:pt x="62" y="3822"/>
                  <a:pt x="396" y="4065"/>
                  <a:pt x="639" y="4309"/>
                </a:cubicBezTo>
                <a:cubicBezTo>
                  <a:pt x="791" y="4369"/>
                  <a:pt x="974" y="4430"/>
                  <a:pt x="1126" y="4430"/>
                </a:cubicBezTo>
                <a:cubicBezTo>
                  <a:pt x="3010" y="4673"/>
                  <a:pt x="4895" y="4977"/>
                  <a:pt x="6779" y="5129"/>
                </a:cubicBezTo>
                <a:cubicBezTo>
                  <a:pt x="7320" y="5182"/>
                  <a:pt x="7863" y="5210"/>
                  <a:pt x="8406" y="5210"/>
                </a:cubicBezTo>
                <a:cubicBezTo>
                  <a:pt x="9727" y="5210"/>
                  <a:pt x="11049" y="5048"/>
                  <a:pt x="12342" y="4704"/>
                </a:cubicBezTo>
                <a:cubicBezTo>
                  <a:pt x="13345" y="4430"/>
                  <a:pt x="14196" y="3792"/>
                  <a:pt x="14743" y="2910"/>
                </a:cubicBezTo>
                <a:cubicBezTo>
                  <a:pt x="15381" y="2029"/>
                  <a:pt x="14986" y="844"/>
                  <a:pt x="13557" y="327"/>
                </a:cubicBezTo>
                <a:cubicBezTo>
                  <a:pt x="12900" y="108"/>
                  <a:pt x="12215" y="1"/>
                  <a:pt x="115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2"/>
          <p:cNvSpPr/>
          <p:nvPr/>
        </p:nvSpPr>
        <p:spPr>
          <a:xfrm>
            <a:off x="553200" y="2875975"/>
            <a:ext cx="251400" cy="264025"/>
          </a:xfrm>
          <a:custGeom>
            <a:avLst/>
            <a:gdLst/>
            <a:ahLst/>
            <a:cxnLst/>
            <a:rect l="l" t="t" r="r" b="b"/>
            <a:pathLst>
              <a:path w="10056" h="10561" extrusionOk="0">
                <a:moveTo>
                  <a:pt x="883" y="1"/>
                </a:moveTo>
                <a:cubicBezTo>
                  <a:pt x="412" y="1"/>
                  <a:pt x="0" y="427"/>
                  <a:pt x="116" y="958"/>
                </a:cubicBezTo>
                <a:cubicBezTo>
                  <a:pt x="146" y="1293"/>
                  <a:pt x="237" y="1657"/>
                  <a:pt x="420" y="1961"/>
                </a:cubicBezTo>
                <a:cubicBezTo>
                  <a:pt x="1453" y="3664"/>
                  <a:pt x="2426" y="5396"/>
                  <a:pt x="3551" y="7068"/>
                </a:cubicBezTo>
                <a:cubicBezTo>
                  <a:pt x="4189" y="7889"/>
                  <a:pt x="4888" y="8679"/>
                  <a:pt x="5678" y="9378"/>
                </a:cubicBezTo>
                <a:cubicBezTo>
                  <a:pt x="6347" y="10047"/>
                  <a:pt x="7228" y="10442"/>
                  <a:pt x="8171" y="10533"/>
                </a:cubicBezTo>
                <a:cubicBezTo>
                  <a:pt x="8268" y="10551"/>
                  <a:pt x="8366" y="10560"/>
                  <a:pt x="8461" y="10560"/>
                </a:cubicBezTo>
                <a:cubicBezTo>
                  <a:pt x="9317" y="10560"/>
                  <a:pt x="10055" y="9855"/>
                  <a:pt x="10055" y="8952"/>
                </a:cubicBezTo>
                <a:cubicBezTo>
                  <a:pt x="9934" y="8436"/>
                  <a:pt x="9751" y="7919"/>
                  <a:pt x="9538" y="7463"/>
                </a:cubicBezTo>
                <a:cubicBezTo>
                  <a:pt x="9174" y="6825"/>
                  <a:pt x="8718" y="6247"/>
                  <a:pt x="8201" y="5730"/>
                </a:cubicBezTo>
                <a:cubicBezTo>
                  <a:pt x="6529" y="4241"/>
                  <a:pt x="4858" y="2813"/>
                  <a:pt x="3155" y="1384"/>
                </a:cubicBezTo>
                <a:cubicBezTo>
                  <a:pt x="2578" y="898"/>
                  <a:pt x="1970" y="502"/>
                  <a:pt x="1332" y="138"/>
                </a:cubicBezTo>
                <a:cubicBezTo>
                  <a:pt x="1186" y="43"/>
                  <a:pt x="1032" y="1"/>
                  <a:pt x="883" y="1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2"/>
          <p:cNvSpPr/>
          <p:nvPr/>
        </p:nvSpPr>
        <p:spPr>
          <a:xfrm rot="533604">
            <a:off x="5501042" y="3077984"/>
            <a:ext cx="889120" cy="943671"/>
          </a:xfrm>
          <a:custGeom>
            <a:avLst/>
            <a:gdLst/>
            <a:ahLst/>
            <a:cxnLst/>
            <a:rect l="l" t="t" r="r" b="b"/>
            <a:pathLst>
              <a:path w="35564" h="37746" extrusionOk="0">
                <a:moveTo>
                  <a:pt x="5129" y="0"/>
                </a:moveTo>
                <a:cubicBezTo>
                  <a:pt x="4922" y="0"/>
                  <a:pt x="4697" y="61"/>
                  <a:pt x="4469" y="187"/>
                </a:cubicBezTo>
                <a:cubicBezTo>
                  <a:pt x="2007" y="1646"/>
                  <a:pt x="1" y="4747"/>
                  <a:pt x="305" y="7786"/>
                </a:cubicBezTo>
                <a:cubicBezTo>
                  <a:pt x="396" y="8546"/>
                  <a:pt x="669" y="9245"/>
                  <a:pt x="1095" y="9853"/>
                </a:cubicBezTo>
                <a:cubicBezTo>
                  <a:pt x="1780" y="10792"/>
                  <a:pt x="2762" y="11138"/>
                  <a:pt x="3811" y="11138"/>
                </a:cubicBezTo>
                <a:cubicBezTo>
                  <a:pt x="4018" y="11138"/>
                  <a:pt x="4228" y="11124"/>
                  <a:pt x="4438" y="11099"/>
                </a:cubicBezTo>
                <a:cubicBezTo>
                  <a:pt x="5259" y="11008"/>
                  <a:pt x="6049" y="10704"/>
                  <a:pt x="6870" y="10522"/>
                </a:cubicBezTo>
                <a:cubicBezTo>
                  <a:pt x="7660" y="10309"/>
                  <a:pt x="8511" y="10187"/>
                  <a:pt x="9362" y="10157"/>
                </a:cubicBezTo>
                <a:cubicBezTo>
                  <a:pt x="10882" y="10187"/>
                  <a:pt x="11490" y="11160"/>
                  <a:pt x="10791" y="12497"/>
                </a:cubicBezTo>
                <a:cubicBezTo>
                  <a:pt x="10214" y="13561"/>
                  <a:pt x="9545" y="14564"/>
                  <a:pt x="8755" y="15476"/>
                </a:cubicBezTo>
                <a:cubicBezTo>
                  <a:pt x="7812" y="16692"/>
                  <a:pt x="6779" y="17847"/>
                  <a:pt x="6171" y="19276"/>
                </a:cubicBezTo>
                <a:cubicBezTo>
                  <a:pt x="5472" y="20856"/>
                  <a:pt x="5289" y="22437"/>
                  <a:pt x="6080" y="24048"/>
                </a:cubicBezTo>
                <a:cubicBezTo>
                  <a:pt x="6519" y="25029"/>
                  <a:pt x="7506" y="25659"/>
                  <a:pt x="8557" y="25659"/>
                </a:cubicBezTo>
                <a:cubicBezTo>
                  <a:pt x="8743" y="25659"/>
                  <a:pt x="8932" y="25639"/>
                  <a:pt x="9119" y="25598"/>
                </a:cubicBezTo>
                <a:cubicBezTo>
                  <a:pt x="9545" y="25537"/>
                  <a:pt x="10001" y="25385"/>
                  <a:pt x="10396" y="25203"/>
                </a:cubicBezTo>
                <a:cubicBezTo>
                  <a:pt x="11247" y="24747"/>
                  <a:pt x="12037" y="24200"/>
                  <a:pt x="12888" y="23713"/>
                </a:cubicBezTo>
                <a:cubicBezTo>
                  <a:pt x="13891" y="23136"/>
                  <a:pt x="14894" y="22498"/>
                  <a:pt x="15989" y="22011"/>
                </a:cubicBezTo>
                <a:cubicBezTo>
                  <a:pt x="16231" y="21878"/>
                  <a:pt x="16497" y="21812"/>
                  <a:pt x="16763" y="21812"/>
                </a:cubicBezTo>
                <a:cubicBezTo>
                  <a:pt x="17164" y="21812"/>
                  <a:pt x="17562" y="21962"/>
                  <a:pt x="17873" y="22254"/>
                </a:cubicBezTo>
                <a:cubicBezTo>
                  <a:pt x="18451" y="22802"/>
                  <a:pt x="18268" y="23501"/>
                  <a:pt x="18086" y="24169"/>
                </a:cubicBezTo>
                <a:cubicBezTo>
                  <a:pt x="18056" y="24321"/>
                  <a:pt x="17995" y="24473"/>
                  <a:pt x="17934" y="24595"/>
                </a:cubicBezTo>
                <a:cubicBezTo>
                  <a:pt x="17417" y="25507"/>
                  <a:pt x="16870" y="26388"/>
                  <a:pt x="16414" y="27300"/>
                </a:cubicBezTo>
                <a:cubicBezTo>
                  <a:pt x="15715" y="28546"/>
                  <a:pt x="15107" y="29793"/>
                  <a:pt x="14591" y="31100"/>
                </a:cubicBezTo>
                <a:cubicBezTo>
                  <a:pt x="13922" y="32802"/>
                  <a:pt x="14165" y="34717"/>
                  <a:pt x="15198" y="36206"/>
                </a:cubicBezTo>
                <a:cubicBezTo>
                  <a:pt x="15915" y="37222"/>
                  <a:pt x="16841" y="37745"/>
                  <a:pt x="17793" y="37745"/>
                </a:cubicBezTo>
                <a:cubicBezTo>
                  <a:pt x="18577" y="37745"/>
                  <a:pt x="19378" y="37390"/>
                  <a:pt x="20092" y="36662"/>
                </a:cubicBezTo>
                <a:cubicBezTo>
                  <a:pt x="20578" y="36115"/>
                  <a:pt x="20974" y="35537"/>
                  <a:pt x="21338" y="34899"/>
                </a:cubicBezTo>
                <a:cubicBezTo>
                  <a:pt x="22129" y="33683"/>
                  <a:pt x="22797" y="32407"/>
                  <a:pt x="23648" y="31221"/>
                </a:cubicBezTo>
                <a:cubicBezTo>
                  <a:pt x="24063" y="30659"/>
                  <a:pt x="24391" y="30385"/>
                  <a:pt x="24713" y="30385"/>
                </a:cubicBezTo>
                <a:cubicBezTo>
                  <a:pt x="25052" y="30385"/>
                  <a:pt x="25385" y="30689"/>
                  <a:pt x="25807" y="31282"/>
                </a:cubicBezTo>
                <a:cubicBezTo>
                  <a:pt x="26323" y="32011"/>
                  <a:pt x="26749" y="32771"/>
                  <a:pt x="27266" y="33440"/>
                </a:cubicBezTo>
                <a:cubicBezTo>
                  <a:pt x="27942" y="34342"/>
                  <a:pt x="29003" y="34842"/>
                  <a:pt x="30088" y="34842"/>
                </a:cubicBezTo>
                <a:cubicBezTo>
                  <a:pt x="30467" y="34842"/>
                  <a:pt x="30848" y="34781"/>
                  <a:pt x="31217" y="34656"/>
                </a:cubicBezTo>
                <a:cubicBezTo>
                  <a:pt x="32706" y="34200"/>
                  <a:pt x="33254" y="33075"/>
                  <a:pt x="33375" y="31647"/>
                </a:cubicBezTo>
                <a:cubicBezTo>
                  <a:pt x="33436" y="30796"/>
                  <a:pt x="33345" y="29914"/>
                  <a:pt x="33375" y="29063"/>
                </a:cubicBezTo>
                <a:cubicBezTo>
                  <a:pt x="33405" y="28060"/>
                  <a:pt x="33436" y="27057"/>
                  <a:pt x="33588" y="26084"/>
                </a:cubicBezTo>
                <a:cubicBezTo>
                  <a:pt x="33649" y="25476"/>
                  <a:pt x="34044" y="24990"/>
                  <a:pt x="34621" y="24777"/>
                </a:cubicBezTo>
                <a:cubicBezTo>
                  <a:pt x="35290" y="24473"/>
                  <a:pt x="35564" y="23987"/>
                  <a:pt x="35320" y="23440"/>
                </a:cubicBezTo>
                <a:cubicBezTo>
                  <a:pt x="35153" y="23062"/>
                  <a:pt x="34811" y="22858"/>
                  <a:pt x="34395" y="22858"/>
                </a:cubicBezTo>
                <a:cubicBezTo>
                  <a:pt x="34209" y="22858"/>
                  <a:pt x="34008" y="22899"/>
                  <a:pt x="33801" y="22984"/>
                </a:cubicBezTo>
                <a:cubicBezTo>
                  <a:pt x="32919" y="23318"/>
                  <a:pt x="32220" y="24048"/>
                  <a:pt x="31855" y="24929"/>
                </a:cubicBezTo>
                <a:cubicBezTo>
                  <a:pt x="31278" y="26297"/>
                  <a:pt x="31339" y="27726"/>
                  <a:pt x="31369" y="29154"/>
                </a:cubicBezTo>
                <a:cubicBezTo>
                  <a:pt x="31430" y="30036"/>
                  <a:pt x="31430" y="30887"/>
                  <a:pt x="31369" y="31768"/>
                </a:cubicBezTo>
                <a:cubicBezTo>
                  <a:pt x="31369" y="32422"/>
                  <a:pt x="30813" y="32915"/>
                  <a:pt x="30210" y="32915"/>
                </a:cubicBezTo>
                <a:cubicBezTo>
                  <a:pt x="30029" y="32915"/>
                  <a:pt x="29843" y="32870"/>
                  <a:pt x="29667" y="32771"/>
                </a:cubicBezTo>
                <a:cubicBezTo>
                  <a:pt x="29211" y="32559"/>
                  <a:pt x="28816" y="32224"/>
                  <a:pt x="28512" y="31799"/>
                </a:cubicBezTo>
                <a:cubicBezTo>
                  <a:pt x="27904" y="31039"/>
                  <a:pt x="27448" y="30188"/>
                  <a:pt x="26840" y="29458"/>
                </a:cubicBezTo>
                <a:cubicBezTo>
                  <a:pt x="26208" y="28731"/>
                  <a:pt x="25493" y="28374"/>
                  <a:pt x="24765" y="28374"/>
                </a:cubicBezTo>
                <a:cubicBezTo>
                  <a:pt x="24093" y="28374"/>
                  <a:pt x="23409" y="28678"/>
                  <a:pt x="22767" y="29276"/>
                </a:cubicBezTo>
                <a:cubicBezTo>
                  <a:pt x="21825" y="30218"/>
                  <a:pt x="21034" y="31312"/>
                  <a:pt x="20396" y="32498"/>
                </a:cubicBezTo>
                <a:cubicBezTo>
                  <a:pt x="19940" y="33410"/>
                  <a:pt x="19423" y="34261"/>
                  <a:pt x="18846" y="35112"/>
                </a:cubicBezTo>
                <a:cubicBezTo>
                  <a:pt x="18497" y="35558"/>
                  <a:pt x="18155" y="35774"/>
                  <a:pt x="17822" y="35774"/>
                </a:cubicBezTo>
                <a:cubicBezTo>
                  <a:pt x="17429" y="35774"/>
                  <a:pt x="17050" y="35474"/>
                  <a:pt x="16688" y="34899"/>
                </a:cubicBezTo>
                <a:cubicBezTo>
                  <a:pt x="16080" y="33957"/>
                  <a:pt x="16141" y="32893"/>
                  <a:pt x="16384" y="31859"/>
                </a:cubicBezTo>
                <a:cubicBezTo>
                  <a:pt x="16749" y="30400"/>
                  <a:pt x="17539" y="29185"/>
                  <a:pt x="18299" y="27969"/>
                </a:cubicBezTo>
                <a:cubicBezTo>
                  <a:pt x="19119" y="26631"/>
                  <a:pt x="19940" y="25324"/>
                  <a:pt x="20153" y="23744"/>
                </a:cubicBezTo>
                <a:cubicBezTo>
                  <a:pt x="20396" y="21647"/>
                  <a:pt x="19089" y="20036"/>
                  <a:pt x="16992" y="19914"/>
                </a:cubicBezTo>
                <a:cubicBezTo>
                  <a:pt x="16891" y="19908"/>
                  <a:pt x="16790" y="19905"/>
                  <a:pt x="16689" y="19905"/>
                </a:cubicBezTo>
                <a:cubicBezTo>
                  <a:pt x="15788" y="19905"/>
                  <a:pt x="14897" y="20148"/>
                  <a:pt x="14104" y="20613"/>
                </a:cubicBezTo>
                <a:cubicBezTo>
                  <a:pt x="13071" y="21191"/>
                  <a:pt x="12098" y="21920"/>
                  <a:pt x="11065" y="22528"/>
                </a:cubicBezTo>
                <a:cubicBezTo>
                  <a:pt x="10396" y="22954"/>
                  <a:pt x="9697" y="23288"/>
                  <a:pt x="8967" y="23592"/>
                </a:cubicBezTo>
                <a:cubicBezTo>
                  <a:pt x="8843" y="23662"/>
                  <a:pt x="8709" y="23694"/>
                  <a:pt x="8576" y="23694"/>
                </a:cubicBezTo>
                <a:cubicBezTo>
                  <a:pt x="8190" y="23694"/>
                  <a:pt x="7819" y="23422"/>
                  <a:pt x="7752" y="23014"/>
                </a:cubicBezTo>
                <a:cubicBezTo>
                  <a:pt x="7539" y="22437"/>
                  <a:pt x="7508" y="21799"/>
                  <a:pt x="7600" y="21191"/>
                </a:cubicBezTo>
                <a:cubicBezTo>
                  <a:pt x="7903" y="20309"/>
                  <a:pt x="8268" y="19458"/>
                  <a:pt x="8663" y="18637"/>
                </a:cubicBezTo>
                <a:cubicBezTo>
                  <a:pt x="9697" y="17422"/>
                  <a:pt x="10396" y="16601"/>
                  <a:pt x="11065" y="15780"/>
                </a:cubicBezTo>
                <a:cubicBezTo>
                  <a:pt x="11977" y="14777"/>
                  <a:pt x="12615" y="13531"/>
                  <a:pt x="12949" y="12224"/>
                </a:cubicBezTo>
                <a:cubicBezTo>
                  <a:pt x="13284" y="10886"/>
                  <a:pt x="12706" y="9488"/>
                  <a:pt x="11521" y="8789"/>
                </a:cubicBezTo>
                <a:cubicBezTo>
                  <a:pt x="10875" y="8350"/>
                  <a:pt x="10119" y="8130"/>
                  <a:pt x="9347" y="8130"/>
                </a:cubicBezTo>
                <a:cubicBezTo>
                  <a:pt x="9210" y="8130"/>
                  <a:pt x="9074" y="8137"/>
                  <a:pt x="8937" y="8151"/>
                </a:cubicBezTo>
                <a:cubicBezTo>
                  <a:pt x="7934" y="8242"/>
                  <a:pt x="6931" y="8516"/>
                  <a:pt x="5958" y="8728"/>
                </a:cubicBezTo>
                <a:cubicBezTo>
                  <a:pt x="5289" y="8941"/>
                  <a:pt x="4590" y="9063"/>
                  <a:pt x="3922" y="9154"/>
                </a:cubicBezTo>
                <a:cubicBezTo>
                  <a:pt x="3894" y="9155"/>
                  <a:pt x="3867" y="9155"/>
                  <a:pt x="3841" y="9155"/>
                </a:cubicBezTo>
                <a:cubicBezTo>
                  <a:pt x="2858" y="9155"/>
                  <a:pt x="2309" y="8611"/>
                  <a:pt x="2250" y="7634"/>
                </a:cubicBezTo>
                <a:cubicBezTo>
                  <a:pt x="2219" y="7057"/>
                  <a:pt x="2280" y="6510"/>
                  <a:pt x="2432" y="5962"/>
                </a:cubicBezTo>
                <a:cubicBezTo>
                  <a:pt x="2858" y="4260"/>
                  <a:pt x="3952" y="2801"/>
                  <a:pt x="5472" y="1859"/>
                </a:cubicBezTo>
                <a:cubicBezTo>
                  <a:pt x="6049" y="1494"/>
                  <a:pt x="6232" y="978"/>
                  <a:pt x="5958" y="491"/>
                </a:cubicBezTo>
                <a:cubicBezTo>
                  <a:pt x="5769" y="169"/>
                  <a:pt x="5472" y="0"/>
                  <a:pt x="51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2"/>
          <p:cNvSpPr/>
          <p:nvPr/>
        </p:nvSpPr>
        <p:spPr>
          <a:xfrm rot="-1798337">
            <a:off x="5764599" y="986741"/>
            <a:ext cx="395940" cy="177282"/>
          </a:xfrm>
          <a:custGeom>
            <a:avLst/>
            <a:gdLst/>
            <a:ahLst/>
            <a:cxnLst/>
            <a:rect l="l" t="t" r="r" b="b"/>
            <a:pathLst>
              <a:path w="15837" h="7091" extrusionOk="0">
                <a:moveTo>
                  <a:pt x="2273" y="1"/>
                </a:moveTo>
                <a:cubicBezTo>
                  <a:pt x="1870" y="1"/>
                  <a:pt x="1467" y="60"/>
                  <a:pt x="1064" y="161"/>
                </a:cubicBezTo>
                <a:cubicBezTo>
                  <a:pt x="213" y="373"/>
                  <a:pt x="0" y="1133"/>
                  <a:pt x="578" y="1802"/>
                </a:cubicBezTo>
                <a:cubicBezTo>
                  <a:pt x="821" y="2076"/>
                  <a:pt x="1095" y="2319"/>
                  <a:pt x="1399" y="2562"/>
                </a:cubicBezTo>
                <a:cubicBezTo>
                  <a:pt x="3769" y="4355"/>
                  <a:pt x="6383" y="5753"/>
                  <a:pt x="9210" y="6665"/>
                </a:cubicBezTo>
                <a:cubicBezTo>
                  <a:pt x="9940" y="6848"/>
                  <a:pt x="10669" y="7000"/>
                  <a:pt x="11429" y="7091"/>
                </a:cubicBezTo>
                <a:cubicBezTo>
                  <a:pt x="12432" y="7060"/>
                  <a:pt x="13435" y="6787"/>
                  <a:pt x="14286" y="6301"/>
                </a:cubicBezTo>
                <a:cubicBezTo>
                  <a:pt x="15593" y="5480"/>
                  <a:pt x="15837" y="4173"/>
                  <a:pt x="14925" y="2957"/>
                </a:cubicBezTo>
                <a:cubicBezTo>
                  <a:pt x="14347" y="2136"/>
                  <a:pt x="13496" y="1528"/>
                  <a:pt x="12523" y="1255"/>
                </a:cubicBezTo>
                <a:cubicBezTo>
                  <a:pt x="11064" y="860"/>
                  <a:pt x="9575" y="556"/>
                  <a:pt x="8086" y="343"/>
                </a:cubicBezTo>
                <a:cubicBezTo>
                  <a:pt x="6262" y="130"/>
                  <a:pt x="4377" y="100"/>
                  <a:pt x="2523" y="9"/>
                </a:cubicBezTo>
                <a:cubicBezTo>
                  <a:pt x="2440" y="3"/>
                  <a:pt x="2356" y="1"/>
                  <a:pt x="22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2"/>
          <p:cNvSpPr/>
          <p:nvPr/>
        </p:nvSpPr>
        <p:spPr>
          <a:xfrm rot="-1798337">
            <a:off x="5237971" y="1010260"/>
            <a:ext cx="384565" cy="130255"/>
          </a:xfrm>
          <a:custGeom>
            <a:avLst/>
            <a:gdLst/>
            <a:ahLst/>
            <a:cxnLst/>
            <a:rect l="l" t="t" r="r" b="b"/>
            <a:pathLst>
              <a:path w="15382" h="5210" extrusionOk="0">
                <a:moveTo>
                  <a:pt x="11527" y="1"/>
                </a:moveTo>
                <a:cubicBezTo>
                  <a:pt x="10975" y="1"/>
                  <a:pt x="10421" y="70"/>
                  <a:pt x="9879" y="205"/>
                </a:cubicBezTo>
                <a:cubicBezTo>
                  <a:pt x="7417" y="722"/>
                  <a:pt x="5016" y="1360"/>
                  <a:pt x="2585" y="1999"/>
                </a:cubicBezTo>
                <a:cubicBezTo>
                  <a:pt x="1855" y="2181"/>
                  <a:pt x="1156" y="2424"/>
                  <a:pt x="457" y="2758"/>
                </a:cubicBezTo>
                <a:cubicBezTo>
                  <a:pt x="183" y="2910"/>
                  <a:pt x="1" y="3214"/>
                  <a:pt x="1" y="3549"/>
                </a:cubicBezTo>
                <a:cubicBezTo>
                  <a:pt x="62" y="3822"/>
                  <a:pt x="396" y="4065"/>
                  <a:pt x="639" y="4309"/>
                </a:cubicBezTo>
                <a:cubicBezTo>
                  <a:pt x="791" y="4369"/>
                  <a:pt x="974" y="4430"/>
                  <a:pt x="1126" y="4430"/>
                </a:cubicBezTo>
                <a:cubicBezTo>
                  <a:pt x="3010" y="4673"/>
                  <a:pt x="4895" y="4977"/>
                  <a:pt x="6779" y="5129"/>
                </a:cubicBezTo>
                <a:cubicBezTo>
                  <a:pt x="7320" y="5182"/>
                  <a:pt x="7863" y="5210"/>
                  <a:pt x="8406" y="5210"/>
                </a:cubicBezTo>
                <a:cubicBezTo>
                  <a:pt x="9727" y="5210"/>
                  <a:pt x="11049" y="5048"/>
                  <a:pt x="12342" y="4704"/>
                </a:cubicBezTo>
                <a:cubicBezTo>
                  <a:pt x="13345" y="4430"/>
                  <a:pt x="14196" y="3792"/>
                  <a:pt x="14743" y="2910"/>
                </a:cubicBezTo>
                <a:cubicBezTo>
                  <a:pt x="15381" y="2029"/>
                  <a:pt x="14986" y="844"/>
                  <a:pt x="13557" y="327"/>
                </a:cubicBezTo>
                <a:cubicBezTo>
                  <a:pt x="12900" y="108"/>
                  <a:pt x="12215" y="1"/>
                  <a:pt x="11527" y="1"/>
                </a:cubicBez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2"/>
          <p:cNvSpPr/>
          <p:nvPr/>
        </p:nvSpPr>
        <p:spPr>
          <a:xfrm>
            <a:off x="3307025" y="845350"/>
            <a:ext cx="471800" cy="565125"/>
          </a:xfrm>
          <a:custGeom>
            <a:avLst/>
            <a:gdLst/>
            <a:ahLst/>
            <a:cxnLst/>
            <a:rect l="l" t="t" r="r" b="b"/>
            <a:pathLst>
              <a:path w="18872" h="22605" extrusionOk="0">
                <a:moveTo>
                  <a:pt x="9464" y="1"/>
                </a:moveTo>
                <a:cubicBezTo>
                  <a:pt x="9374" y="1"/>
                  <a:pt x="9279" y="17"/>
                  <a:pt x="9180" y="50"/>
                </a:cubicBezTo>
                <a:cubicBezTo>
                  <a:pt x="8724" y="202"/>
                  <a:pt x="8451" y="627"/>
                  <a:pt x="8451" y="1113"/>
                </a:cubicBezTo>
                <a:cubicBezTo>
                  <a:pt x="8420" y="1691"/>
                  <a:pt x="8390" y="2299"/>
                  <a:pt x="8329" y="2907"/>
                </a:cubicBezTo>
                <a:cubicBezTo>
                  <a:pt x="8177" y="6159"/>
                  <a:pt x="6597" y="8439"/>
                  <a:pt x="3618" y="9746"/>
                </a:cubicBezTo>
                <a:cubicBezTo>
                  <a:pt x="2706" y="10141"/>
                  <a:pt x="1764" y="10445"/>
                  <a:pt x="821" y="10810"/>
                </a:cubicBezTo>
                <a:cubicBezTo>
                  <a:pt x="244" y="11053"/>
                  <a:pt x="1" y="11418"/>
                  <a:pt x="92" y="11873"/>
                </a:cubicBezTo>
                <a:cubicBezTo>
                  <a:pt x="244" y="12421"/>
                  <a:pt x="669" y="12542"/>
                  <a:pt x="1125" y="12573"/>
                </a:cubicBezTo>
                <a:cubicBezTo>
                  <a:pt x="1399" y="12573"/>
                  <a:pt x="1672" y="12542"/>
                  <a:pt x="1916" y="12542"/>
                </a:cubicBezTo>
                <a:cubicBezTo>
                  <a:pt x="6019" y="12664"/>
                  <a:pt x="7022" y="13211"/>
                  <a:pt x="8420" y="16706"/>
                </a:cubicBezTo>
                <a:cubicBezTo>
                  <a:pt x="9089" y="18378"/>
                  <a:pt x="9606" y="20080"/>
                  <a:pt x="10153" y="21782"/>
                </a:cubicBezTo>
                <a:cubicBezTo>
                  <a:pt x="10328" y="22250"/>
                  <a:pt x="10560" y="22605"/>
                  <a:pt x="11090" y="22605"/>
                </a:cubicBezTo>
                <a:cubicBezTo>
                  <a:pt x="11111" y="22605"/>
                  <a:pt x="11133" y="22604"/>
                  <a:pt x="11156" y="22603"/>
                </a:cubicBezTo>
                <a:cubicBezTo>
                  <a:pt x="11642" y="22542"/>
                  <a:pt x="11977" y="22147"/>
                  <a:pt x="11977" y="21539"/>
                </a:cubicBezTo>
                <a:cubicBezTo>
                  <a:pt x="12007" y="20779"/>
                  <a:pt x="12007" y="19989"/>
                  <a:pt x="11977" y="19229"/>
                </a:cubicBezTo>
                <a:cubicBezTo>
                  <a:pt x="11916" y="18013"/>
                  <a:pt x="12129" y="16767"/>
                  <a:pt x="12615" y="15643"/>
                </a:cubicBezTo>
                <a:cubicBezTo>
                  <a:pt x="13709" y="12968"/>
                  <a:pt x="15259" y="10779"/>
                  <a:pt x="18238" y="9867"/>
                </a:cubicBezTo>
                <a:cubicBezTo>
                  <a:pt x="18512" y="9807"/>
                  <a:pt x="18694" y="9411"/>
                  <a:pt x="18816" y="9290"/>
                </a:cubicBezTo>
                <a:cubicBezTo>
                  <a:pt x="18872" y="8699"/>
                  <a:pt x="18381" y="8186"/>
                  <a:pt x="17801" y="8186"/>
                </a:cubicBezTo>
                <a:cubicBezTo>
                  <a:pt x="17754" y="8186"/>
                  <a:pt x="17708" y="8189"/>
                  <a:pt x="17661" y="8196"/>
                </a:cubicBezTo>
                <a:cubicBezTo>
                  <a:pt x="17053" y="8226"/>
                  <a:pt x="16414" y="8256"/>
                  <a:pt x="15806" y="8256"/>
                </a:cubicBezTo>
                <a:cubicBezTo>
                  <a:pt x="14499" y="8256"/>
                  <a:pt x="13253" y="7983"/>
                  <a:pt x="12493" y="6797"/>
                </a:cubicBezTo>
                <a:cubicBezTo>
                  <a:pt x="12129" y="6250"/>
                  <a:pt x="11855" y="5673"/>
                  <a:pt x="11642" y="5095"/>
                </a:cubicBezTo>
                <a:cubicBezTo>
                  <a:pt x="11156" y="3697"/>
                  <a:pt x="10761" y="2329"/>
                  <a:pt x="10366" y="931"/>
                </a:cubicBezTo>
                <a:cubicBezTo>
                  <a:pt x="10191" y="333"/>
                  <a:pt x="9874" y="1"/>
                  <a:pt x="9464" y="1"/>
                </a:cubicBez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2"/>
          <p:cNvSpPr/>
          <p:nvPr/>
        </p:nvSpPr>
        <p:spPr>
          <a:xfrm>
            <a:off x="3310500" y="1271000"/>
            <a:ext cx="130625" cy="121775"/>
          </a:xfrm>
          <a:custGeom>
            <a:avLst/>
            <a:gdLst/>
            <a:ahLst/>
            <a:cxnLst/>
            <a:rect l="l" t="t" r="r" b="b"/>
            <a:pathLst>
              <a:path w="5225" h="4871" extrusionOk="0">
                <a:moveTo>
                  <a:pt x="2341" y="0"/>
                </a:moveTo>
                <a:cubicBezTo>
                  <a:pt x="1003" y="0"/>
                  <a:pt x="0" y="821"/>
                  <a:pt x="0" y="1976"/>
                </a:cubicBezTo>
                <a:cubicBezTo>
                  <a:pt x="31" y="3222"/>
                  <a:pt x="821" y="4316"/>
                  <a:pt x="1976" y="4742"/>
                </a:cubicBezTo>
                <a:cubicBezTo>
                  <a:pt x="2234" y="4830"/>
                  <a:pt x="2495" y="4871"/>
                  <a:pt x="2748" y="4871"/>
                </a:cubicBezTo>
                <a:cubicBezTo>
                  <a:pt x="4075" y="4871"/>
                  <a:pt x="5224" y="3754"/>
                  <a:pt x="5046" y="2401"/>
                </a:cubicBezTo>
                <a:cubicBezTo>
                  <a:pt x="4772" y="1094"/>
                  <a:pt x="3678" y="122"/>
                  <a:pt x="2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2"/>
          <p:cNvSpPr txBox="1"/>
          <p:nvPr/>
        </p:nvSpPr>
        <p:spPr>
          <a:xfrm>
            <a:off x="1788138" y="101910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"/>
                <a:ea typeface="Fira Sans"/>
                <a:cs typeface="Fira Sans"/>
                <a:sym typeface="Fira Sans"/>
              </a:rPr>
              <a:t>Monday</a:t>
            </a:r>
            <a:endParaRPr sz="13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6" name="Google Shape;616;p32"/>
          <p:cNvSpPr txBox="1"/>
          <p:nvPr/>
        </p:nvSpPr>
        <p:spPr>
          <a:xfrm>
            <a:off x="4020300" y="101910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"/>
                <a:ea typeface="Fira Sans"/>
                <a:cs typeface="Fira Sans"/>
                <a:sym typeface="Fira Sans"/>
              </a:rPr>
              <a:t>Tuesday</a:t>
            </a:r>
            <a:endParaRPr sz="13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7" name="Google Shape;617;p32"/>
          <p:cNvSpPr txBox="1"/>
          <p:nvPr/>
        </p:nvSpPr>
        <p:spPr>
          <a:xfrm>
            <a:off x="1644790" y="3999563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"/>
                <a:ea typeface="Fira Sans"/>
                <a:cs typeface="Fira Sans"/>
                <a:sym typeface="Fira Sans"/>
              </a:rPr>
              <a:t>Sunday</a:t>
            </a:r>
            <a:endParaRPr sz="13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8" name="Google Shape;618;p32"/>
          <p:cNvSpPr txBox="1"/>
          <p:nvPr/>
        </p:nvSpPr>
        <p:spPr>
          <a:xfrm>
            <a:off x="6252450" y="101910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"/>
                <a:ea typeface="Fira Sans"/>
                <a:cs typeface="Fira Sans"/>
                <a:sym typeface="Fira Sans"/>
              </a:rPr>
              <a:t>Wednesday</a:t>
            </a:r>
            <a:endParaRPr sz="13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9" name="Google Shape;619;p32"/>
          <p:cNvSpPr txBox="1"/>
          <p:nvPr/>
        </p:nvSpPr>
        <p:spPr>
          <a:xfrm>
            <a:off x="1788138" y="2519125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"/>
                <a:ea typeface="Fira Sans"/>
                <a:cs typeface="Fira Sans"/>
                <a:sym typeface="Fira Sans"/>
              </a:rPr>
              <a:t>Thursday</a:t>
            </a:r>
            <a:endParaRPr sz="13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20" name="Google Shape;620;p32"/>
          <p:cNvSpPr txBox="1"/>
          <p:nvPr/>
        </p:nvSpPr>
        <p:spPr>
          <a:xfrm>
            <a:off x="4020300" y="2519125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"/>
                <a:ea typeface="Fira Sans"/>
                <a:cs typeface="Fira Sans"/>
                <a:sym typeface="Fira Sans"/>
              </a:rPr>
              <a:t>Friday</a:t>
            </a:r>
            <a:endParaRPr sz="13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21" name="Google Shape;621;p32"/>
          <p:cNvSpPr txBox="1"/>
          <p:nvPr/>
        </p:nvSpPr>
        <p:spPr>
          <a:xfrm>
            <a:off x="6252450" y="2519125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"/>
                <a:ea typeface="Fira Sans"/>
                <a:cs typeface="Fira Sans"/>
                <a:sym typeface="Fira Sans"/>
              </a:rPr>
              <a:t>Saturday</a:t>
            </a:r>
            <a:endParaRPr sz="13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22" name="Google Shape;622;p32"/>
          <p:cNvSpPr txBox="1"/>
          <p:nvPr/>
        </p:nvSpPr>
        <p:spPr>
          <a:xfrm>
            <a:off x="1391800" y="1405875"/>
            <a:ext cx="19152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Even though Venus isn't the closest planet to the sun, it is still the hottest</a:t>
            </a:r>
            <a:endParaRPr sz="1300"/>
          </a:p>
        </p:txBody>
      </p:sp>
      <p:sp>
        <p:nvSpPr>
          <p:cNvPr id="623" name="Google Shape;623;p32"/>
          <p:cNvSpPr txBox="1"/>
          <p:nvPr/>
        </p:nvSpPr>
        <p:spPr>
          <a:xfrm>
            <a:off x="3614400" y="2902350"/>
            <a:ext cx="19152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isn’t the only planet to have rings, but it has the most beautiful ones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32"/>
          <p:cNvSpPr txBox="1"/>
          <p:nvPr/>
        </p:nvSpPr>
        <p:spPr>
          <a:xfrm>
            <a:off x="2585325" y="4019150"/>
            <a:ext cx="19152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300"/>
          </a:p>
        </p:txBody>
      </p:sp>
      <p:sp>
        <p:nvSpPr>
          <p:cNvPr id="625" name="Google Shape;625;p32"/>
          <p:cNvSpPr txBox="1"/>
          <p:nvPr/>
        </p:nvSpPr>
        <p:spPr>
          <a:xfrm>
            <a:off x="3614400" y="1405875"/>
            <a:ext cx="19152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eighth and most distant planet in the Solar System</a:t>
            </a:r>
            <a:endParaRPr sz="1300"/>
          </a:p>
        </p:txBody>
      </p:sp>
      <p:sp>
        <p:nvSpPr>
          <p:cNvPr id="626" name="Google Shape;626;p32"/>
          <p:cNvSpPr txBox="1"/>
          <p:nvPr/>
        </p:nvSpPr>
        <p:spPr>
          <a:xfrm>
            <a:off x="5846550" y="1405875"/>
            <a:ext cx="19152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cold desert world. It is half the size of Earth. It’s called the Red Planet</a:t>
            </a:r>
            <a:endParaRPr sz="1300"/>
          </a:p>
        </p:txBody>
      </p:sp>
      <p:sp>
        <p:nvSpPr>
          <p:cNvPr id="627" name="Google Shape;627;p32"/>
          <p:cNvSpPr txBox="1"/>
          <p:nvPr/>
        </p:nvSpPr>
        <p:spPr>
          <a:xfrm>
            <a:off x="1382250" y="2902350"/>
            <a:ext cx="19152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in the Solar System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32"/>
          <p:cNvSpPr txBox="1"/>
          <p:nvPr/>
        </p:nvSpPr>
        <p:spPr>
          <a:xfrm>
            <a:off x="5846550" y="2902350"/>
            <a:ext cx="19152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Sun. It’s where we all live on 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3"/>
          <p:cNvSpPr/>
          <p:nvPr/>
        </p:nvSpPr>
        <p:spPr>
          <a:xfrm>
            <a:off x="1070325" y="1370026"/>
            <a:ext cx="1563153" cy="1563215"/>
          </a:xfrm>
          <a:custGeom>
            <a:avLst/>
            <a:gdLst/>
            <a:ahLst/>
            <a:cxnLst/>
            <a:rect l="l" t="t" r="r" b="b"/>
            <a:pathLst>
              <a:path w="25345" h="25346" extrusionOk="0">
                <a:moveTo>
                  <a:pt x="0" y="1"/>
                </a:moveTo>
                <a:lnTo>
                  <a:pt x="0" y="25345"/>
                </a:lnTo>
                <a:lnTo>
                  <a:pt x="25345" y="25345"/>
                </a:lnTo>
                <a:lnTo>
                  <a:pt x="25345" y="1"/>
                </a:lnTo>
                <a:lnTo>
                  <a:pt x="24431" y="1"/>
                </a:lnTo>
                <a:lnTo>
                  <a:pt x="24431" y="715"/>
                </a:lnTo>
                <a:cubicBezTo>
                  <a:pt x="24754" y="825"/>
                  <a:pt x="24953" y="1147"/>
                  <a:pt x="24907" y="1485"/>
                </a:cubicBezTo>
                <a:cubicBezTo>
                  <a:pt x="24861" y="1822"/>
                  <a:pt x="24582" y="2081"/>
                  <a:pt x="24242" y="2101"/>
                </a:cubicBezTo>
                <a:cubicBezTo>
                  <a:pt x="24228" y="2102"/>
                  <a:pt x="24213" y="2102"/>
                  <a:pt x="24199" y="2102"/>
                </a:cubicBezTo>
                <a:cubicBezTo>
                  <a:pt x="23876" y="2102"/>
                  <a:pt x="23591" y="1885"/>
                  <a:pt x="23511" y="1569"/>
                </a:cubicBezTo>
                <a:cubicBezTo>
                  <a:pt x="23424" y="1239"/>
                  <a:pt x="23585" y="894"/>
                  <a:pt x="23892" y="745"/>
                </a:cubicBezTo>
                <a:lnTo>
                  <a:pt x="23892" y="1"/>
                </a:lnTo>
                <a:lnTo>
                  <a:pt x="21559" y="1"/>
                </a:lnTo>
                <a:lnTo>
                  <a:pt x="21559" y="715"/>
                </a:lnTo>
                <a:cubicBezTo>
                  <a:pt x="21881" y="825"/>
                  <a:pt x="22081" y="1147"/>
                  <a:pt x="22035" y="1485"/>
                </a:cubicBezTo>
                <a:cubicBezTo>
                  <a:pt x="21989" y="1822"/>
                  <a:pt x="21710" y="2081"/>
                  <a:pt x="21370" y="2101"/>
                </a:cubicBezTo>
                <a:cubicBezTo>
                  <a:pt x="21355" y="2102"/>
                  <a:pt x="21341" y="2102"/>
                  <a:pt x="21326" y="2102"/>
                </a:cubicBezTo>
                <a:cubicBezTo>
                  <a:pt x="21003" y="2102"/>
                  <a:pt x="20716" y="1885"/>
                  <a:pt x="20635" y="1569"/>
                </a:cubicBezTo>
                <a:cubicBezTo>
                  <a:pt x="20551" y="1239"/>
                  <a:pt x="20710" y="894"/>
                  <a:pt x="21017" y="745"/>
                </a:cubicBezTo>
                <a:lnTo>
                  <a:pt x="21017" y="1"/>
                </a:lnTo>
                <a:lnTo>
                  <a:pt x="18684" y="1"/>
                </a:lnTo>
                <a:lnTo>
                  <a:pt x="18684" y="715"/>
                </a:lnTo>
                <a:cubicBezTo>
                  <a:pt x="19006" y="825"/>
                  <a:pt x="19206" y="1147"/>
                  <a:pt x="19159" y="1485"/>
                </a:cubicBezTo>
                <a:cubicBezTo>
                  <a:pt x="19113" y="1822"/>
                  <a:pt x="18835" y="2081"/>
                  <a:pt x="18494" y="2101"/>
                </a:cubicBezTo>
                <a:cubicBezTo>
                  <a:pt x="18480" y="2102"/>
                  <a:pt x="18465" y="2102"/>
                  <a:pt x="18451" y="2102"/>
                </a:cubicBezTo>
                <a:cubicBezTo>
                  <a:pt x="18128" y="2102"/>
                  <a:pt x="17844" y="1885"/>
                  <a:pt x="17760" y="1569"/>
                </a:cubicBezTo>
                <a:cubicBezTo>
                  <a:pt x="17676" y="1239"/>
                  <a:pt x="17834" y="894"/>
                  <a:pt x="18144" y="745"/>
                </a:cubicBezTo>
                <a:lnTo>
                  <a:pt x="18144" y="1"/>
                </a:lnTo>
                <a:lnTo>
                  <a:pt x="15809" y="1"/>
                </a:lnTo>
                <a:lnTo>
                  <a:pt x="15809" y="715"/>
                </a:lnTo>
                <a:cubicBezTo>
                  <a:pt x="16131" y="825"/>
                  <a:pt x="16330" y="1147"/>
                  <a:pt x="16284" y="1485"/>
                </a:cubicBezTo>
                <a:cubicBezTo>
                  <a:pt x="16238" y="1822"/>
                  <a:pt x="15959" y="2081"/>
                  <a:pt x="15619" y="2101"/>
                </a:cubicBezTo>
                <a:cubicBezTo>
                  <a:pt x="15605" y="2102"/>
                  <a:pt x="15590" y="2102"/>
                  <a:pt x="15576" y="2102"/>
                </a:cubicBezTo>
                <a:cubicBezTo>
                  <a:pt x="15253" y="2102"/>
                  <a:pt x="14968" y="1885"/>
                  <a:pt x="14888" y="1569"/>
                </a:cubicBezTo>
                <a:cubicBezTo>
                  <a:pt x="14801" y="1239"/>
                  <a:pt x="14962" y="894"/>
                  <a:pt x="15269" y="745"/>
                </a:cubicBezTo>
                <a:lnTo>
                  <a:pt x="15269" y="1"/>
                </a:lnTo>
                <a:lnTo>
                  <a:pt x="12933" y="1"/>
                </a:lnTo>
                <a:lnTo>
                  <a:pt x="12933" y="715"/>
                </a:lnTo>
                <a:cubicBezTo>
                  <a:pt x="13256" y="825"/>
                  <a:pt x="13455" y="1147"/>
                  <a:pt x="13409" y="1485"/>
                </a:cubicBezTo>
                <a:cubicBezTo>
                  <a:pt x="13363" y="1822"/>
                  <a:pt x="13087" y="2081"/>
                  <a:pt x="12744" y="2101"/>
                </a:cubicBezTo>
                <a:cubicBezTo>
                  <a:pt x="12730" y="2102"/>
                  <a:pt x="12715" y="2102"/>
                  <a:pt x="12701" y="2102"/>
                </a:cubicBezTo>
                <a:cubicBezTo>
                  <a:pt x="12378" y="2102"/>
                  <a:pt x="12093" y="1885"/>
                  <a:pt x="12012" y="1569"/>
                </a:cubicBezTo>
                <a:cubicBezTo>
                  <a:pt x="11926" y="1239"/>
                  <a:pt x="12087" y="894"/>
                  <a:pt x="12394" y="745"/>
                </a:cubicBezTo>
                <a:lnTo>
                  <a:pt x="12394" y="1"/>
                </a:lnTo>
                <a:lnTo>
                  <a:pt x="10061" y="1"/>
                </a:lnTo>
                <a:lnTo>
                  <a:pt x="10061" y="715"/>
                </a:lnTo>
                <a:cubicBezTo>
                  <a:pt x="10383" y="825"/>
                  <a:pt x="10583" y="1147"/>
                  <a:pt x="10537" y="1485"/>
                </a:cubicBezTo>
                <a:cubicBezTo>
                  <a:pt x="10490" y="1822"/>
                  <a:pt x="10212" y="2081"/>
                  <a:pt x="9871" y="2101"/>
                </a:cubicBezTo>
                <a:cubicBezTo>
                  <a:pt x="9857" y="2102"/>
                  <a:pt x="9843" y="2102"/>
                  <a:pt x="9828" y="2102"/>
                </a:cubicBezTo>
                <a:cubicBezTo>
                  <a:pt x="9505" y="2102"/>
                  <a:pt x="9221" y="1885"/>
                  <a:pt x="9137" y="1569"/>
                </a:cubicBezTo>
                <a:cubicBezTo>
                  <a:pt x="9053" y="1239"/>
                  <a:pt x="9211" y="894"/>
                  <a:pt x="9518" y="745"/>
                </a:cubicBezTo>
                <a:lnTo>
                  <a:pt x="9518" y="1"/>
                </a:lnTo>
                <a:lnTo>
                  <a:pt x="7186" y="1"/>
                </a:lnTo>
                <a:lnTo>
                  <a:pt x="7186" y="715"/>
                </a:lnTo>
                <a:cubicBezTo>
                  <a:pt x="7508" y="825"/>
                  <a:pt x="7707" y="1147"/>
                  <a:pt x="7661" y="1485"/>
                </a:cubicBezTo>
                <a:cubicBezTo>
                  <a:pt x="7615" y="1822"/>
                  <a:pt x="7336" y="2081"/>
                  <a:pt x="6996" y="2101"/>
                </a:cubicBezTo>
                <a:cubicBezTo>
                  <a:pt x="6982" y="2102"/>
                  <a:pt x="6967" y="2102"/>
                  <a:pt x="6953" y="2102"/>
                </a:cubicBezTo>
                <a:cubicBezTo>
                  <a:pt x="6630" y="2102"/>
                  <a:pt x="6345" y="1885"/>
                  <a:pt x="6262" y="1569"/>
                </a:cubicBezTo>
                <a:cubicBezTo>
                  <a:pt x="6178" y="1239"/>
                  <a:pt x="6336" y="894"/>
                  <a:pt x="6646" y="745"/>
                </a:cubicBezTo>
                <a:lnTo>
                  <a:pt x="6646" y="1"/>
                </a:lnTo>
                <a:lnTo>
                  <a:pt x="4310" y="1"/>
                </a:lnTo>
                <a:lnTo>
                  <a:pt x="4310" y="715"/>
                </a:lnTo>
                <a:cubicBezTo>
                  <a:pt x="4633" y="825"/>
                  <a:pt x="4832" y="1147"/>
                  <a:pt x="4786" y="1485"/>
                </a:cubicBezTo>
                <a:cubicBezTo>
                  <a:pt x="4740" y="1822"/>
                  <a:pt x="4461" y="2081"/>
                  <a:pt x="4121" y="2101"/>
                </a:cubicBezTo>
                <a:cubicBezTo>
                  <a:pt x="4107" y="2102"/>
                  <a:pt x="4092" y="2102"/>
                  <a:pt x="4078" y="2102"/>
                </a:cubicBezTo>
                <a:cubicBezTo>
                  <a:pt x="3755" y="2102"/>
                  <a:pt x="3470" y="1885"/>
                  <a:pt x="3390" y="1569"/>
                </a:cubicBezTo>
                <a:cubicBezTo>
                  <a:pt x="3303" y="1239"/>
                  <a:pt x="3464" y="894"/>
                  <a:pt x="3771" y="745"/>
                </a:cubicBezTo>
                <a:lnTo>
                  <a:pt x="3771" y="1"/>
                </a:lnTo>
                <a:lnTo>
                  <a:pt x="1435" y="1"/>
                </a:lnTo>
                <a:lnTo>
                  <a:pt x="1435" y="715"/>
                </a:lnTo>
                <a:cubicBezTo>
                  <a:pt x="1760" y="825"/>
                  <a:pt x="1960" y="1147"/>
                  <a:pt x="1914" y="1485"/>
                </a:cubicBezTo>
                <a:cubicBezTo>
                  <a:pt x="1868" y="1822"/>
                  <a:pt x="1589" y="2081"/>
                  <a:pt x="1246" y="2101"/>
                </a:cubicBezTo>
                <a:cubicBezTo>
                  <a:pt x="1231" y="2102"/>
                  <a:pt x="1217" y="2102"/>
                  <a:pt x="1203" y="2102"/>
                </a:cubicBezTo>
                <a:cubicBezTo>
                  <a:pt x="880" y="2102"/>
                  <a:pt x="595" y="1885"/>
                  <a:pt x="514" y="1569"/>
                </a:cubicBezTo>
                <a:cubicBezTo>
                  <a:pt x="427" y="1239"/>
                  <a:pt x="589" y="894"/>
                  <a:pt x="896" y="745"/>
                </a:cubicBezTo>
                <a:lnTo>
                  <a:pt x="89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3"/>
          <p:cNvSpPr/>
          <p:nvPr/>
        </p:nvSpPr>
        <p:spPr>
          <a:xfrm>
            <a:off x="1381912" y="1228850"/>
            <a:ext cx="880226" cy="381090"/>
          </a:xfrm>
          <a:custGeom>
            <a:avLst/>
            <a:gdLst/>
            <a:ahLst/>
            <a:cxnLst/>
            <a:rect l="l" t="t" r="r" b="b"/>
            <a:pathLst>
              <a:path w="14272" h="6179" extrusionOk="0">
                <a:moveTo>
                  <a:pt x="13578" y="1"/>
                </a:moveTo>
                <a:cubicBezTo>
                  <a:pt x="13534" y="49"/>
                  <a:pt x="13476" y="80"/>
                  <a:pt x="13412" y="90"/>
                </a:cubicBezTo>
                <a:cubicBezTo>
                  <a:pt x="13311" y="108"/>
                  <a:pt x="13210" y="128"/>
                  <a:pt x="13109" y="128"/>
                </a:cubicBezTo>
                <a:cubicBezTo>
                  <a:pt x="13082" y="128"/>
                  <a:pt x="13055" y="127"/>
                  <a:pt x="13028" y="123"/>
                </a:cubicBezTo>
                <a:lnTo>
                  <a:pt x="13018" y="121"/>
                </a:lnTo>
                <a:lnTo>
                  <a:pt x="412" y="3083"/>
                </a:lnTo>
                <a:cubicBezTo>
                  <a:pt x="274" y="3165"/>
                  <a:pt x="100" y="3234"/>
                  <a:pt x="0" y="3277"/>
                </a:cubicBezTo>
                <a:cubicBezTo>
                  <a:pt x="69" y="3341"/>
                  <a:pt x="149" y="3395"/>
                  <a:pt x="233" y="3433"/>
                </a:cubicBezTo>
                <a:lnTo>
                  <a:pt x="169" y="3602"/>
                </a:lnTo>
                <a:lnTo>
                  <a:pt x="878" y="3991"/>
                </a:lnTo>
                <a:cubicBezTo>
                  <a:pt x="855" y="4070"/>
                  <a:pt x="829" y="4147"/>
                  <a:pt x="806" y="4226"/>
                </a:cubicBezTo>
                <a:lnTo>
                  <a:pt x="276" y="4352"/>
                </a:lnTo>
                <a:cubicBezTo>
                  <a:pt x="230" y="4359"/>
                  <a:pt x="184" y="4377"/>
                  <a:pt x="149" y="4408"/>
                </a:cubicBezTo>
                <a:cubicBezTo>
                  <a:pt x="136" y="4421"/>
                  <a:pt x="126" y="4436"/>
                  <a:pt x="115" y="4449"/>
                </a:cubicBezTo>
                <a:lnTo>
                  <a:pt x="187" y="4748"/>
                </a:lnTo>
                <a:lnTo>
                  <a:pt x="307" y="4802"/>
                </a:lnTo>
                <a:cubicBezTo>
                  <a:pt x="397" y="4840"/>
                  <a:pt x="491" y="4884"/>
                  <a:pt x="553" y="4960"/>
                </a:cubicBezTo>
                <a:cubicBezTo>
                  <a:pt x="617" y="5040"/>
                  <a:pt x="632" y="5163"/>
                  <a:pt x="563" y="5232"/>
                </a:cubicBezTo>
                <a:cubicBezTo>
                  <a:pt x="571" y="5230"/>
                  <a:pt x="578" y="5230"/>
                  <a:pt x="585" y="5230"/>
                </a:cubicBezTo>
                <a:cubicBezTo>
                  <a:pt x="658" y="5230"/>
                  <a:pt x="719" y="5294"/>
                  <a:pt x="765" y="5352"/>
                </a:cubicBezTo>
                <a:lnTo>
                  <a:pt x="834" y="5436"/>
                </a:lnTo>
                <a:cubicBezTo>
                  <a:pt x="834" y="5523"/>
                  <a:pt x="860" y="5638"/>
                  <a:pt x="947" y="5641"/>
                </a:cubicBezTo>
                <a:cubicBezTo>
                  <a:pt x="980" y="5636"/>
                  <a:pt x="1013" y="5628"/>
                  <a:pt x="1044" y="5615"/>
                </a:cubicBezTo>
                <a:cubicBezTo>
                  <a:pt x="1055" y="5613"/>
                  <a:pt x="1066" y="5612"/>
                  <a:pt x="1076" y="5612"/>
                </a:cubicBezTo>
                <a:cubicBezTo>
                  <a:pt x="1151" y="5612"/>
                  <a:pt x="1218" y="5665"/>
                  <a:pt x="1233" y="5741"/>
                </a:cubicBezTo>
                <a:cubicBezTo>
                  <a:pt x="1143" y="5810"/>
                  <a:pt x="1026" y="5827"/>
                  <a:pt x="908" y="5827"/>
                </a:cubicBezTo>
                <a:cubicBezTo>
                  <a:pt x="866" y="5827"/>
                  <a:pt x="824" y="5825"/>
                  <a:pt x="783" y="5822"/>
                </a:cubicBezTo>
                <a:cubicBezTo>
                  <a:pt x="765" y="5822"/>
                  <a:pt x="742" y="5822"/>
                  <a:pt x="734" y="5838"/>
                </a:cubicBezTo>
                <a:cubicBezTo>
                  <a:pt x="727" y="5848"/>
                  <a:pt x="727" y="5863"/>
                  <a:pt x="727" y="5876"/>
                </a:cubicBezTo>
                <a:cubicBezTo>
                  <a:pt x="719" y="5925"/>
                  <a:pt x="681" y="5966"/>
                  <a:pt x="632" y="5976"/>
                </a:cubicBezTo>
                <a:cubicBezTo>
                  <a:pt x="594" y="5982"/>
                  <a:pt x="557" y="5985"/>
                  <a:pt x="520" y="5985"/>
                </a:cubicBezTo>
                <a:cubicBezTo>
                  <a:pt x="508" y="5985"/>
                  <a:pt x="496" y="5984"/>
                  <a:pt x="484" y="5984"/>
                </a:cubicBezTo>
                <a:lnTo>
                  <a:pt x="476" y="5984"/>
                </a:lnTo>
                <a:lnTo>
                  <a:pt x="522" y="6178"/>
                </a:lnTo>
                <a:lnTo>
                  <a:pt x="14271" y="2950"/>
                </a:lnTo>
                <a:lnTo>
                  <a:pt x="14189" y="2605"/>
                </a:lnTo>
                <a:cubicBezTo>
                  <a:pt x="14169" y="2604"/>
                  <a:pt x="14148" y="2604"/>
                  <a:pt x="14128" y="2604"/>
                </a:cubicBezTo>
                <a:cubicBezTo>
                  <a:pt x="14026" y="2604"/>
                  <a:pt x="13924" y="2609"/>
                  <a:pt x="13824" y="2620"/>
                </a:cubicBezTo>
                <a:cubicBezTo>
                  <a:pt x="13811" y="2566"/>
                  <a:pt x="13857" y="2520"/>
                  <a:pt x="13890" y="2477"/>
                </a:cubicBezTo>
                <a:cubicBezTo>
                  <a:pt x="13921" y="2433"/>
                  <a:pt x="13939" y="2359"/>
                  <a:pt x="13890" y="2333"/>
                </a:cubicBezTo>
                <a:lnTo>
                  <a:pt x="14095" y="2206"/>
                </a:lnTo>
                <a:lnTo>
                  <a:pt x="13959" y="1627"/>
                </a:lnTo>
                <a:cubicBezTo>
                  <a:pt x="13949" y="1625"/>
                  <a:pt x="13941" y="1620"/>
                  <a:pt x="13934" y="1617"/>
                </a:cubicBezTo>
                <a:cubicBezTo>
                  <a:pt x="13903" y="1604"/>
                  <a:pt x="13887" y="1571"/>
                  <a:pt x="13893" y="1538"/>
                </a:cubicBezTo>
                <a:cubicBezTo>
                  <a:pt x="13900" y="1523"/>
                  <a:pt x="13913" y="1505"/>
                  <a:pt x="13926" y="1492"/>
                </a:cubicBezTo>
                <a:lnTo>
                  <a:pt x="13908" y="1407"/>
                </a:lnTo>
                <a:cubicBezTo>
                  <a:pt x="13880" y="1392"/>
                  <a:pt x="13847" y="1382"/>
                  <a:pt x="13816" y="1382"/>
                </a:cubicBezTo>
                <a:cubicBezTo>
                  <a:pt x="13757" y="1382"/>
                  <a:pt x="13675" y="1361"/>
                  <a:pt x="13683" y="1303"/>
                </a:cubicBezTo>
                <a:cubicBezTo>
                  <a:pt x="13688" y="1282"/>
                  <a:pt x="13701" y="1262"/>
                  <a:pt x="13716" y="1249"/>
                </a:cubicBezTo>
                <a:cubicBezTo>
                  <a:pt x="13757" y="1213"/>
                  <a:pt x="13801" y="1180"/>
                  <a:pt x="13844" y="1152"/>
                </a:cubicBezTo>
                <a:lnTo>
                  <a:pt x="13734" y="676"/>
                </a:lnTo>
                <a:cubicBezTo>
                  <a:pt x="13565" y="694"/>
                  <a:pt x="13401" y="745"/>
                  <a:pt x="13251" y="822"/>
                </a:cubicBezTo>
                <a:cubicBezTo>
                  <a:pt x="13230" y="732"/>
                  <a:pt x="13210" y="643"/>
                  <a:pt x="13189" y="556"/>
                </a:cubicBezTo>
                <a:cubicBezTo>
                  <a:pt x="13340" y="458"/>
                  <a:pt x="13486" y="356"/>
                  <a:pt x="13627" y="246"/>
                </a:cubicBezTo>
                <a:lnTo>
                  <a:pt x="13634" y="241"/>
                </a:lnTo>
                <a:lnTo>
                  <a:pt x="13578" y="1"/>
                </a:ln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3"/>
          <p:cNvSpPr/>
          <p:nvPr/>
        </p:nvSpPr>
        <p:spPr>
          <a:xfrm>
            <a:off x="6361900" y="1370025"/>
            <a:ext cx="1711766" cy="3379850"/>
          </a:xfrm>
          <a:custGeom>
            <a:avLst/>
            <a:gdLst/>
            <a:ahLst/>
            <a:cxnLst/>
            <a:rect l="l" t="t" r="r" b="b"/>
            <a:pathLst>
              <a:path w="27213" h="51872" extrusionOk="0">
                <a:moveTo>
                  <a:pt x="1" y="0"/>
                </a:moveTo>
                <a:lnTo>
                  <a:pt x="1" y="1151"/>
                </a:lnTo>
                <a:lnTo>
                  <a:pt x="528" y="1151"/>
                </a:lnTo>
                <a:cubicBezTo>
                  <a:pt x="666" y="742"/>
                  <a:pt x="1052" y="475"/>
                  <a:pt x="1475" y="475"/>
                </a:cubicBezTo>
                <a:cubicBezTo>
                  <a:pt x="1519" y="475"/>
                  <a:pt x="1564" y="478"/>
                  <a:pt x="1610" y="484"/>
                </a:cubicBezTo>
                <a:cubicBezTo>
                  <a:pt x="2083" y="548"/>
                  <a:pt x="2444" y="939"/>
                  <a:pt x="2472" y="1418"/>
                </a:cubicBezTo>
                <a:cubicBezTo>
                  <a:pt x="2500" y="1896"/>
                  <a:pt x="2185" y="2326"/>
                  <a:pt x="1722" y="2446"/>
                </a:cubicBezTo>
                <a:cubicBezTo>
                  <a:pt x="1640" y="2467"/>
                  <a:pt x="1557" y="2477"/>
                  <a:pt x="1475" y="2477"/>
                </a:cubicBezTo>
                <a:cubicBezTo>
                  <a:pt x="1097" y="2477"/>
                  <a:pt x="741" y="2262"/>
                  <a:pt x="571" y="1909"/>
                </a:cubicBezTo>
                <a:lnTo>
                  <a:pt x="1" y="1909"/>
                </a:lnTo>
                <a:lnTo>
                  <a:pt x="1" y="4630"/>
                </a:lnTo>
                <a:lnTo>
                  <a:pt x="528" y="4630"/>
                </a:lnTo>
                <a:cubicBezTo>
                  <a:pt x="666" y="4221"/>
                  <a:pt x="1052" y="3954"/>
                  <a:pt x="1475" y="3954"/>
                </a:cubicBezTo>
                <a:cubicBezTo>
                  <a:pt x="1519" y="3954"/>
                  <a:pt x="1564" y="3957"/>
                  <a:pt x="1610" y="3963"/>
                </a:cubicBezTo>
                <a:cubicBezTo>
                  <a:pt x="2083" y="4029"/>
                  <a:pt x="2444" y="4421"/>
                  <a:pt x="2472" y="4896"/>
                </a:cubicBezTo>
                <a:cubicBezTo>
                  <a:pt x="2500" y="5375"/>
                  <a:pt x="2185" y="5804"/>
                  <a:pt x="1722" y="5925"/>
                </a:cubicBezTo>
                <a:cubicBezTo>
                  <a:pt x="1639" y="5946"/>
                  <a:pt x="1554" y="5957"/>
                  <a:pt x="1471" y="5957"/>
                </a:cubicBezTo>
                <a:cubicBezTo>
                  <a:pt x="1094" y="5957"/>
                  <a:pt x="741" y="5742"/>
                  <a:pt x="571" y="5387"/>
                </a:cubicBezTo>
                <a:lnTo>
                  <a:pt x="1" y="5387"/>
                </a:lnTo>
                <a:lnTo>
                  <a:pt x="1" y="8112"/>
                </a:lnTo>
                <a:lnTo>
                  <a:pt x="528" y="8112"/>
                </a:lnTo>
                <a:cubicBezTo>
                  <a:pt x="666" y="7702"/>
                  <a:pt x="1052" y="7435"/>
                  <a:pt x="1475" y="7435"/>
                </a:cubicBezTo>
                <a:cubicBezTo>
                  <a:pt x="1519" y="7435"/>
                  <a:pt x="1564" y="7438"/>
                  <a:pt x="1610" y="7444"/>
                </a:cubicBezTo>
                <a:cubicBezTo>
                  <a:pt x="2083" y="7508"/>
                  <a:pt x="2446" y="7899"/>
                  <a:pt x="2472" y="8378"/>
                </a:cubicBezTo>
                <a:cubicBezTo>
                  <a:pt x="2500" y="8856"/>
                  <a:pt x="2188" y="9286"/>
                  <a:pt x="1725" y="9406"/>
                </a:cubicBezTo>
                <a:cubicBezTo>
                  <a:pt x="1641" y="9428"/>
                  <a:pt x="1557" y="9438"/>
                  <a:pt x="1474" y="9438"/>
                </a:cubicBezTo>
                <a:cubicBezTo>
                  <a:pt x="1096" y="9438"/>
                  <a:pt x="741" y="9223"/>
                  <a:pt x="571" y="8869"/>
                </a:cubicBezTo>
                <a:lnTo>
                  <a:pt x="1" y="8869"/>
                </a:lnTo>
                <a:lnTo>
                  <a:pt x="1" y="11591"/>
                </a:lnTo>
                <a:lnTo>
                  <a:pt x="528" y="11591"/>
                </a:lnTo>
                <a:cubicBezTo>
                  <a:pt x="666" y="11183"/>
                  <a:pt x="1049" y="10916"/>
                  <a:pt x="1470" y="10916"/>
                </a:cubicBezTo>
                <a:cubicBezTo>
                  <a:pt x="1516" y="10916"/>
                  <a:pt x="1563" y="10919"/>
                  <a:pt x="1610" y="10926"/>
                </a:cubicBezTo>
                <a:cubicBezTo>
                  <a:pt x="2083" y="10989"/>
                  <a:pt x="2444" y="11381"/>
                  <a:pt x="2472" y="11857"/>
                </a:cubicBezTo>
                <a:cubicBezTo>
                  <a:pt x="2500" y="12335"/>
                  <a:pt x="2185" y="12765"/>
                  <a:pt x="1722" y="12885"/>
                </a:cubicBezTo>
                <a:cubicBezTo>
                  <a:pt x="1639" y="12907"/>
                  <a:pt x="1554" y="12917"/>
                  <a:pt x="1471" y="12917"/>
                </a:cubicBezTo>
                <a:cubicBezTo>
                  <a:pt x="1094" y="12917"/>
                  <a:pt x="741" y="12702"/>
                  <a:pt x="571" y="12348"/>
                </a:cubicBezTo>
                <a:lnTo>
                  <a:pt x="1" y="12348"/>
                </a:lnTo>
                <a:lnTo>
                  <a:pt x="1" y="15069"/>
                </a:lnTo>
                <a:lnTo>
                  <a:pt x="528" y="15069"/>
                </a:lnTo>
                <a:cubicBezTo>
                  <a:pt x="666" y="14662"/>
                  <a:pt x="1052" y="14395"/>
                  <a:pt x="1475" y="14395"/>
                </a:cubicBezTo>
                <a:cubicBezTo>
                  <a:pt x="1519" y="14395"/>
                  <a:pt x="1564" y="14398"/>
                  <a:pt x="1610" y="14404"/>
                </a:cubicBezTo>
                <a:cubicBezTo>
                  <a:pt x="2083" y="14468"/>
                  <a:pt x="2444" y="14860"/>
                  <a:pt x="2472" y="15338"/>
                </a:cubicBezTo>
                <a:cubicBezTo>
                  <a:pt x="2500" y="15814"/>
                  <a:pt x="2185" y="16246"/>
                  <a:pt x="1722" y="16364"/>
                </a:cubicBezTo>
                <a:cubicBezTo>
                  <a:pt x="1639" y="16386"/>
                  <a:pt x="1554" y="16396"/>
                  <a:pt x="1471" y="16396"/>
                </a:cubicBezTo>
                <a:cubicBezTo>
                  <a:pt x="1094" y="16396"/>
                  <a:pt x="741" y="16181"/>
                  <a:pt x="571" y="15829"/>
                </a:cubicBezTo>
                <a:lnTo>
                  <a:pt x="1" y="15829"/>
                </a:lnTo>
                <a:lnTo>
                  <a:pt x="1" y="18551"/>
                </a:lnTo>
                <a:lnTo>
                  <a:pt x="528" y="18551"/>
                </a:lnTo>
                <a:cubicBezTo>
                  <a:pt x="666" y="18141"/>
                  <a:pt x="1052" y="17874"/>
                  <a:pt x="1475" y="17874"/>
                </a:cubicBezTo>
                <a:cubicBezTo>
                  <a:pt x="1519" y="17874"/>
                  <a:pt x="1564" y="17877"/>
                  <a:pt x="1610" y="17883"/>
                </a:cubicBezTo>
                <a:cubicBezTo>
                  <a:pt x="2083" y="17947"/>
                  <a:pt x="2446" y="18339"/>
                  <a:pt x="2472" y="18817"/>
                </a:cubicBezTo>
                <a:cubicBezTo>
                  <a:pt x="2500" y="19295"/>
                  <a:pt x="2188" y="19725"/>
                  <a:pt x="1725" y="19845"/>
                </a:cubicBezTo>
                <a:cubicBezTo>
                  <a:pt x="1641" y="19867"/>
                  <a:pt x="1557" y="19877"/>
                  <a:pt x="1474" y="19877"/>
                </a:cubicBezTo>
                <a:cubicBezTo>
                  <a:pt x="1096" y="19877"/>
                  <a:pt x="741" y="19662"/>
                  <a:pt x="571" y="19308"/>
                </a:cubicBezTo>
                <a:lnTo>
                  <a:pt x="1" y="19308"/>
                </a:lnTo>
                <a:lnTo>
                  <a:pt x="1" y="22030"/>
                </a:lnTo>
                <a:lnTo>
                  <a:pt x="528" y="22030"/>
                </a:lnTo>
                <a:cubicBezTo>
                  <a:pt x="666" y="21622"/>
                  <a:pt x="1049" y="21355"/>
                  <a:pt x="1470" y="21355"/>
                </a:cubicBezTo>
                <a:cubicBezTo>
                  <a:pt x="1516" y="21355"/>
                  <a:pt x="1563" y="21358"/>
                  <a:pt x="1610" y="21365"/>
                </a:cubicBezTo>
                <a:cubicBezTo>
                  <a:pt x="2083" y="21429"/>
                  <a:pt x="2444" y="21820"/>
                  <a:pt x="2472" y="22296"/>
                </a:cubicBezTo>
                <a:cubicBezTo>
                  <a:pt x="2500" y="22774"/>
                  <a:pt x="2185" y="23204"/>
                  <a:pt x="1722" y="23324"/>
                </a:cubicBezTo>
                <a:cubicBezTo>
                  <a:pt x="1639" y="23346"/>
                  <a:pt x="1554" y="23356"/>
                  <a:pt x="1471" y="23356"/>
                </a:cubicBezTo>
                <a:cubicBezTo>
                  <a:pt x="1094" y="23356"/>
                  <a:pt x="741" y="23141"/>
                  <a:pt x="571" y="22787"/>
                </a:cubicBezTo>
                <a:lnTo>
                  <a:pt x="1" y="22787"/>
                </a:lnTo>
                <a:lnTo>
                  <a:pt x="1" y="25509"/>
                </a:lnTo>
                <a:lnTo>
                  <a:pt x="528" y="25509"/>
                </a:lnTo>
                <a:cubicBezTo>
                  <a:pt x="666" y="25101"/>
                  <a:pt x="1052" y="24834"/>
                  <a:pt x="1475" y="24834"/>
                </a:cubicBezTo>
                <a:cubicBezTo>
                  <a:pt x="1519" y="24834"/>
                  <a:pt x="1564" y="24837"/>
                  <a:pt x="1610" y="24844"/>
                </a:cubicBezTo>
                <a:cubicBezTo>
                  <a:pt x="2083" y="24907"/>
                  <a:pt x="2444" y="25299"/>
                  <a:pt x="2472" y="25777"/>
                </a:cubicBezTo>
                <a:cubicBezTo>
                  <a:pt x="2500" y="26253"/>
                  <a:pt x="2185" y="26685"/>
                  <a:pt x="1722" y="26803"/>
                </a:cubicBezTo>
                <a:cubicBezTo>
                  <a:pt x="1639" y="26825"/>
                  <a:pt x="1554" y="26835"/>
                  <a:pt x="1471" y="26835"/>
                </a:cubicBezTo>
                <a:cubicBezTo>
                  <a:pt x="1094" y="26835"/>
                  <a:pt x="741" y="26620"/>
                  <a:pt x="571" y="26268"/>
                </a:cubicBezTo>
                <a:lnTo>
                  <a:pt x="1" y="26268"/>
                </a:lnTo>
                <a:lnTo>
                  <a:pt x="1" y="28990"/>
                </a:lnTo>
                <a:lnTo>
                  <a:pt x="528" y="28990"/>
                </a:lnTo>
                <a:cubicBezTo>
                  <a:pt x="666" y="28582"/>
                  <a:pt x="1049" y="28315"/>
                  <a:pt x="1470" y="28315"/>
                </a:cubicBezTo>
                <a:cubicBezTo>
                  <a:pt x="1516" y="28315"/>
                  <a:pt x="1563" y="28318"/>
                  <a:pt x="1610" y="28325"/>
                </a:cubicBezTo>
                <a:cubicBezTo>
                  <a:pt x="2083" y="28389"/>
                  <a:pt x="2446" y="28780"/>
                  <a:pt x="2472" y="29259"/>
                </a:cubicBezTo>
                <a:cubicBezTo>
                  <a:pt x="2500" y="29734"/>
                  <a:pt x="2188" y="30167"/>
                  <a:pt x="1725" y="30284"/>
                </a:cubicBezTo>
                <a:cubicBezTo>
                  <a:pt x="1641" y="30306"/>
                  <a:pt x="1557" y="30317"/>
                  <a:pt x="1474" y="30317"/>
                </a:cubicBezTo>
                <a:cubicBezTo>
                  <a:pt x="1096" y="30317"/>
                  <a:pt x="741" y="30101"/>
                  <a:pt x="571" y="29747"/>
                </a:cubicBezTo>
                <a:lnTo>
                  <a:pt x="1" y="29747"/>
                </a:lnTo>
                <a:lnTo>
                  <a:pt x="1" y="32471"/>
                </a:lnTo>
                <a:lnTo>
                  <a:pt x="528" y="32471"/>
                </a:lnTo>
                <a:cubicBezTo>
                  <a:pt x="666" y="32062"/>
                  <a:pt x="1052" y="31795"/>
                  <a:pt x="1475" y="31795"/>
                </a:cubicBezTo>
                <a:cubicBezTo>
                  <a:pt x="1519" y="31795"/>
                  <a:pt x="1564" y="31798"/>
                  <a:pt x="1610" y="31804"/>
                </a:cubicBezTo>
                <a:cubicBezTo>
                  <a:pt x="2083" y="31868"/>
                  <a:pt x="2444" y="32259"/>
                  <a:pt x="2472" y="32737"/>
                </a:cubicBezTo>
                <a:cubicBezTo>
                  <a:pt x="2500" y="33216"/>
                  <a:pt x="2185" y="33646"/>
                  <a:pt x="1722" y="33766"/>
                </a:cubicBezTo>
                <a:cubicBezTo>
                  <a:pt x="1640" y="33787"/>
                  <a:pt x="1557" y="33797"/>
                  <a:pt x="1475" y="33797"/>
                </a:cubicBezTo>
                <a:cubicBezTo>
                  <a:pt x="1097" y="33797"/>
                  <a:pt x="741" y="33582"/>
                  <a:pt x="571" y="33229"/>
                </a:cubicBezTo>
                <a:lnTo>
                  <a:pt x="1" y="33229"/>
                </a:lnTo>
                <a:lnTo>
                  <a:pt x="1" y="35950"/>
                </a:lnTo>
                <a:lnTo>
                  <a:pt x="528" y="35950"/>
                </a:lnTo>
                <a:cubicBezTo>
                  <a:pt x="666" y="35541"/>
                  <a:pt x="1052" y="35274"/>
                  <a:pt x="1475" y="35274"/>
                </a:cubicBezTo>
                <a:cubicBezTo>
                  <a:pt x="1519" y="35274"/>
                  <a:pt x="1564" y="35277"/>
                  <a:pt x="1610" y="35283"/>
                </a:cubicBezTo>
                <a:cubicBezTo>
                  <a:pt x="2083" y="35349"/>
                  <a:pt x="2444" y="35741"/>
                  <a:pt x="2472" y="36216"/>
                </a:cubicBezTo>
                <a:cubicBezTo>
                  <a:pt x="2500" y="36695"/>
                  <a:pt x="2185" y="37124"/>
                  <a:pt x="1722" y="37245"/>
                </a:cubicBezTo>
                <a:cubicBezTo>
                  <a:pt x="1639" y="37266"/>
                  <a:pt x="1554" y="37277"/>
                  <a:pt x="1471" y="37277"/>
                </a:cubicBezTo>
                <a:cubicBezTo>
                  <a:pt x="1094" y="37277"/>
                  <a:pt x="741" y="37062"/>
                  <a:pt x="571" y="36707"/>
                </a:cubicBezTo>
                <a:lnTo>
                  <a:pt x="1" y="36707"/>
                </a:lnTo>
                <a:lnTo>
                  <a:pt x="1" y="39429"/>
                </a:lnTo>
                <a:lnTo>
                  <a:pt x="528" y="39429"/>
                </a:lnTo>
                <a:cubicBezTo>
                  <a:pt x="666" y="39021"/>
                  <a:pt x="1049" y="38754"/>
                  <a:pt x="1470" y="38754"/>
                </a:cubicBezTo>
                <a:cubicBezTo>
                  <a:pt x="1516" y="38754"/>
                  <a:pt x="1563" y="38758"/>
                  <a:pt x="1610" y="38764"/>
                </a:cubicBezTo>
                <a:cubicBezTo>
                  <a:pt x="2083" y="38828"/>
                  <a:pt x="2446" y="39219"/>
                  <a:pt x="2472" y="39698"/>
                </a:cubicBezTo>
                <a:cubicBezTo>
                  <a:pt x="2500" y="40174"/>
                  <a:pt x="2188" y="40606"/>
                  <a:pt x="1725" y="40723"/>
                </a:cubicBezTo>
                <a:cubicBezTo>
                  <a:pt x="1641" y="40745"/>
                  <a:pt x="1557" y="40756"/>
                  <a:pt x="1474" y="40756"/>
                </a:cubicBezTo>
                <a:cubicBezTo>
                  <a:pt x="1096" y="40756"/>
                  <a:pt x="741" y="40541"/>
                  <a:pt x="571" y="40186"/>
                </a:cubicBezTo>
                <a:lnTo>
                  <a:pt x="1" y="40186"/>
                </a:lnTo>
                <a:lnTo>
                  <a:pt x="1" y="42911"/>
                </a:lnTo>
                <a:lnTo>
                  <a:pt x="528" y="42911"/>
                </a:lnTo>
                <a:cubicBezTo>
                  <a:pt x="666" y="42501"/>
                  <a:pt x="1052" y="42234"/>
                  <a:pt x="1475" y="42234"/>
                </a:cubicBezTo>
                <a:cubicBezTo>
                  <a:pt x="1519" y="42234"/>
                  <a:pt x="1564" y="42237"/>
                  <a:pt x="1610" y="42243"/>
                </a:cubicBezTo>
                <a:cubicBezTo>
                  <a:pt x="2083" y="42307"/>
                  <a:pt x="2444" y="42698"/>
                  <a:pt x="2472" y="43177"/>
                </a:cubicBezTo>
                <a:cubicBezTo>
                  <a:pt x="2500" y="43655"/>
                  <a:pt x="2185" y="44085"/>
                  <a:pt x="1722" y="44205"/>
                </a:cubicBezTo>
                <a:cubicBezTo>
                  <a:pt x="1640" y="44226"/>
                  <a:pt x="1557" y="44236"/>
                  <a:pt x="1475" y="44236"/>
                </a:cubicBezTo>
                <a:cubicBezTo>
                  <a:pt x="1097" y="44236"/>
                  <a:pt x="741" y="44021"/>
                  <a:pt x="571" y="43668"/>
                </a:cubicBezTo>
                <a:lnTo>
                  <a:pt x="1" y="43668"/>
                </a:lnTo>
                <a:lnTo>
                  <a:pt x="1" y="46389"/>
                </a:lnTo>
                <a:lnTo>
                  <a:pt x="528" y="46389"/>
                </a:lnTo>
                <a:cubicBezTo>
                  <a:pt x="666" y="45980"/>
                  <a:pt x="1052" y="45713"/>
                  <a:pt x="1475" y="45713"/>
                </a:cubicBezTo>
                <a:cubicBezTo>
                  <a:pt x="1519" y="45713"/>
                  <a:pt x="1564" y="45716"/>
                  <a:pt x="1610" y="45722"/>
                </a:cubicBezTo>
                <a:cubicBezTo>
                  <a:pt x="2083" y="45788"/>
                  <a:pt x="2444" y="46180"/>
                  <a:pt x="2472" y="46655"/>
                </a:cubicBezTo>
                <a:cubicBezTo>
                  <a:pt x="2500" y="47134"/>
                  <a:pt x="2185" y="47564"/>
                  <a:pt x="1722" y="47684"/>
                </a:cubicBezTo>
                <a:cubicBezTo>
                  <a:pt x="1639" y="47705"/>
                  <a:pt x="1554" y="47716"/>
                  <a:pt x="1471" y="47716"/>
                </a:cubicBezTo>
                <a:cubicBezTo>
                  <a:pt x="1094" y="47716"/>
                  <a:pt x="741" y="47501"/>
                  <a:pt x="571" y="47147"/>
                </a:cubicBezTo>
                <a:lnTo>
                  <a:pt x="1" y="47147"/>
                </a:lnTo>
                <a:lnTo>
                  <a:pt x="1" y="49868"/>
                </a:lnTo>
                <a:lnTo>
                  <a:pt x="528" y="49868"/>
                </a:lnTo>
                <a:cubicBezTo>
                  <a:pt x="666" y="49460"/>
                  <a:pt x="1049" y="49193"/>
                  <a:pt x="1470" y="49193"/>
                </a:cubicBezTo>
                <a:cubicBezTo>
                  <a:pt x="1516" y="49193"/>
                  <a:pt x="1563" y="49197"/>
                  <a:pt x="1610" y="49203"/>
                </a:cubicBezTo>
                <a:cubicBezTo>
                  <a:pt x="2083" y="49267"/>
                  <a:pt x="2446" y="49659"/>
                  <a:pt x="2472" y="50137"/>
                </a:cubicBezTo>
                <a:cubicBezTo>
                  <a:pt x="2500" y="50613"/>
                  <a:pt x="2188" y="51045"/>
                  <a:pt x="1725" y="51163"/>
                </a:cubicBezTo>
                <a:cubicBezTo>
                  <a:pt x="1641" y="51184"/>
                  <a:pt x="1557" y="51195"/>
                  <a:pt x="1474" y="51195"/>
                </a:cubicBezTo>
                <a:cubicBezTo>
                  <a:pt x="1096" y="51195"/>
                  <a:pt x="741" y="50980"/>
                  <a:pt x="571" y="50625"/>
                </a:cubicBezTo>
                <a:lnTo>
                  <a:pt x="1" y="50625"/>
                </a:lnTo>
                <a:lnTo>
                  <a:pt x="1" y="51871"/>
                </a:lnTo>
                <a:lnTo>
                  <a:pt x="27212" y="51871"/>
                </a:lnTo>
                <a:lnTo>
                  <a:pt x="27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3"/>
          <p:cNvSpPr/>
          <p:nvPr/>
        </p:nvSpPr>
        <p:spPr>
          <a:xfrm>
            <a:off x="6742122" y="1267563"/>
            <a:ext cx="951337" cy="204936"/>
          </a:xfrm>
          <a:custGeom>
            <a:avLst/>
            <a:gdLst/>
            <a:ahLst/>
            <a:cxnLst/>
            <a:rect l="l" t="t" r="r" b="b"/>
            <a:pathLst>
              <a:path w="15124" h="3258" extrusionOk="0">
                <a:moveTo>
                  <a:pt x="643" y="1"/>
                </a:moveTo>
                <a:cubicBezTo>
                  <a:pt x="479" y="54"/>
                  <a:pt x="282" y="80"/>
                  <a:pt x="167" y="103"/>
                </a:cubicBezTo>
                <a:cubicBezTo>
                  <a:pt x="224" y="187"/>
                  <a:pt x="293" y="262"/>
                  <a:pt x="372" y="323"/>
                </a:cubicBezTo>
                <a:cubicBezTo>
                  <a:pt x="336" y="377"/>
                  <a:pt x="300" y="430"/>
                  <a:pt x="267" y="482"/>
                </a:cubicBezTo>
                <a:lnTo>
                  <a:pt x="909" y="1062"/>
                </a:lnTo>
                <a:lnTo>
                  <a:pt x="776" y="1287"/>
                </a:lnTo>
                <a:lnTo>
                  <a:pt x="195" y="1290"/>
                </a:lnTo>
                <a:cubicBezTo>
                  <a:pt x="186" y="1289"/>
                  <a:pt x="177" y="1289"/>
                  <a:pt x="168" y="1289"/>
                </a:cubicBezTo>
                <a:cubicBezTo>
                  <a:pt x="125" y="1289"/>
                  <a:pt x="83" y="1299"/>
                  <a:pt x="44" y="1318"/>
                </a:cubicBezTo>
                <a:cubicBezTo>
                  <a:pt x="29" y="1328"/>
                  <a:pt x="14" y="1341"/>
                  <a:pt x="4" y="1354"/>
                </a:cubicBezTo>
                <a:lnTo>
                  <a:pt x="4" y="1681"/>
                </a:lnTo>
                <a:lnTo>
                  <a:pt x="116" y="1766"/>
                </a:lnTo>
                <a:cubicBezTo>
                  <a:pt x="200" y="1830"/>
                  <a:pt x="287" y="1899"/>
                  <a:pt x="334" y="1993"/>
                </a:cubicBezTo>
                <a:cubicBezTo>
                  <a:pt x="380" y="2088"/>
                  <a:pt x="367" y="2221"/>
                  <a:pt x="277" y="2277"/>
                </a:cubicBezTo>
                <a:cubicBezTo>
                  <a:pt x="367" y="2280"/>
                  <a:pt x="420" y="2372"/>
                  <a:pt x="459" y="2451"/>
                </a:cubicBezTo>
                <a:lnTo>
                  <a:pt x="510" y="2559"/>
                </a:lnTo>
                <a:cubicBezTo>
                  <a:pt x="490" y="2648"/>
                  <a:pt x="487" y="2774"/>
                  <a:pt x="574" y="2797"/>
                </a:cubicBezTo>
                <a:cubicBezTo>
                  <a:pt x="584" y="2800"/>
                  <a:pt x="594" y="2801"/>
                  <a:pt x="605" y="2801"/>
                </a:cubicBezTo>
                <a:cubicBezTo>
                  <a:pt x="630" y="2801"/>
                  <a:pt x="657" y="2794"/>
                  <a:pt x="684" y="2794"/>
                </a:cubicBezTo>
                <a:cubicBezTo>
                  <a:pt x="779" y="2797"/>
                  <a:pt x="853" y="2876"/>
                  <a:pt x="850" y="2971"/>
                </a:cubicBezTo>
                <a:cubicBezTo>
                  <a:pt x="794" y="2997"/>
                  <a:pt x="734" y="3008"/>
                  <a:pt x="672" y="3008"/>
                </a:cubicBezTo>
                <a:cubicBezTo>
                  <a:pt x="569" y="3008"/>
                  <a:pt x="460" y="2978"/>
                  <a:pt x="359" y="2948"/>
                </a:cubicBezTo>
                <a:cubicBezTo>
                  <a:pt x="351" y="2944"/>
                  <a:pt x="342" y="2942"/>
                  <a:pt x="333" y="2942"/>
                </a:cubicBezTo>
                <a:cubicBezTo>
                  <a:pt x="323" y="2942"/>
                  <a:pt x="314" y="2945"/>
                  <a:pt x="305" y="2950"/>
                </a:cubicBezTo>
                <a:cubicBezTo>
                  <a:pt x="298" y="2960"/>
                  <a:pt x="293" y="2976"/>
                  <a:pt x="290" y="2988"/>
                </a:cubicBezTo>
                <a:cubicBezTo>
                  <a:pt x="275" y="3040"/>
                  <a:pt x="216" y="3068"/>
                  <a:pt x="165" y="3068"/>
                </a:cubicBezTo>
                <a:cubicBezTo>
                  <a:pt x="111" y="3065"/>
                  <a:pt x="57" y="3058"/>
                  <a:pt x="6" y="3040"/>
                </a:cubicBezTo>
                <a:lnTo>
                  <a:pt x="1" y="3040"/>
                </a:lnTo>
                <a:lnTo>
                  <a:pt x="1" y="3257"/>
                </a:lnTo>
                <a:lnTo>
                  <a:pt x="15121" y="3257"/>
                </a:lnTo>
                <a:lnTo>
                  <a:pt x="15121" y="2878"/>
                </a:lnTo>
                <a:cubicBezTo>
                  <a:pt x="14996" y="2843"/>
                  <a:pt x="14865" y="2820"/>
                  <a:pt x="14735" y="2804"/>
                </a:cubicBezTo>
                <a:cubicBezTo>
                  <a:pt x="14737" y="2745"/>
                  <a:pt x="14796" y="2707"/>
                  <a:pt x="14840" y="2671"/>
                </a:cubicBezTo>
                <a:cubicBezTo>
                  <a:pt x="14886" y="2633"/>
                  <a:pt x="14919" y="2559"/>
                  <a:pt x="14876" y="2520"/>
                </a:cubicBezTo>
                <a:lnTo>
                  <a:pt x="15121" y="2439"/>
                </a:lnTo>
                <a:lnTo>
                  <a:pt x="15121" y="1804"/>
                </a:lnTo>
                <a:cubicBezTo>
                  <a:pt x="15113" y="1799"/>
                  <a:pt x="15106" y="1794"/>
                  <a:pt x="15098" y="1786"/>
                </a:cubicBezTo>
                <a:cubicBezTo>
                  <a:pt x="15070" y="1766"/>
                  <a:pt x="15060" y="1727"/>
                  <a:pt x="15075" y="1697"/>
                </a:cubicBezTo>
                <a:cubicBezTo>
                  <a:pt x="15088" y="1679"/>
                  <a:pt x="15103" y="1666"/>
                  <a:pt x="15121" y="1656"/>
                </a:cubicBezTo>
                <a:lnTo>
                  <a:pt x="15121" y="1561"/>
                </a:lnTo>
                <a:cubicBezTo>
                  <a:pt x="15096" y="1538"/>
                  <a:pt x="15065" y="1523"/>
                  <a:pt x="15032" y="1515"/>
                </a:cubicBezTo>
                <a:cubicBezTo>
                  <a:pt x="14970" y="1500"/>
                  <a:pt x="14891" y="1456"/>
                  <a:pt x="14911" y="1397"/>
                </a:cubicBezTo>
                <a:cubicBezTo>
                  <a:pt x="14924" y="1377"/>
                  <a:pt x="14942" y="1359"/>
                  <a:pt x="14963" y="1349"/>
                </a:cubicBezTo>
                <a:cubicBezTo>
                  <a:pt x="15014" y="1323"/>
                  <a:pt x="15067" y="1300"/>
                  <a:pt x="15124" y="1280"/>
                </a:cubicBezTo>
                <a:lnTo>
                  <a:pt x="15124" y="755"/>
                </a:lnTo>
                <a:cubicBezTo>
                  <a:pt x="15067" y="749"/>
                  <a:pt x="15011" y="746"/>
                  <a:pt x="14954" y="746"/>
                </a:cubicBezTo>
                <a:cubicBezTo>
                  <a:pt x="14829" y="746"/>
                  <a:pt x="14706" y="761"/>
                  <a:pt x="14584" y="791"/>
                </a:cubicBezTo>
                <a:lnTo>
                  <a:pt x="14584" y="497"/>
                </a:lnTo>
                <a:cubicBezTo>
                  <a:pt x="14763" y="430"/>
                  <a:pt x="14940" y="359"/>
                  <a:pt x="15116" y="282"/>
                </a:cubicBezTo>
                <a:lnTo>
                  <a:pt x="15124" y="277"/>
                </a:lnTo>
                <a:lnTo>
                  <a:pt x="15124" y="14"/>
                </a:lnTo>
                <a:cubicBezTo>
                  <a:pt x="15074" y="48"/>
                  <a:pt x="15014" y="66"/>
                  <a:pt x="14952" y="66"/>
                </a:cubicBezTo>
                <a:cubicBezTo>
                  <a:pt x="14945" y="66"/>
                  <a:pt x="14937" y="65"/>
                  <a:pt x="14929" y="65"/>
                </a:cubicBezTo>
                <a:cubicBezTo>
                  <a:pt x="14791" y="60"/>
                  <a:pt x="14650" y="54"/>
                  <a:pt x="14520" y="6"/>
                </a:cubicBezTo>
                <a:lnTo>
                  <a:pt x="1451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3"/>
          <p:cNvSpPr/>
          <p:nvPr/>
        </p:nvSpPr>
        <p:spPr>
          <a:xfrm>
            <a:off x="1073950" y="3186682"/>
            <a:ext cx="1563153" cy="1563215"/>
          </a:xfrm>
          <a:custGeom>
            <a:avLst/>
            <a:gdLst/>
            <a:ahLst/>
            <a:cxnLst/>
            <a:rect l="l" t="t" r="r" b="b"/>
            <a:pathLst>
              <a:path w="25345" h="25346" extrusionOk="0">
                <a:moveTo>
                  <a:pt x="0" y="1"/>
                </a:moveTo>
                <a:lnTo>
                  <a:pt x="0" y="25345"/>
                </a:lnTo>
                <a:lnTo>
                  <a:pt x="25345" y="25345"/>
                </a:lnTo>
                <a:lnTo>
                  <a:pt x="25345" y="1"/>
                </a:lnTo>
                <a:lnTo>
                  <a:pt x="24431" y="1"/>
                </a:lnTo>
                <a:lnTo>
                  <a:pt x="24431" y="715"/>
                </a:lnTo>
                <a:cubicBezTo>
                  <a:pt x="24754" y="825"/>
                  <a:pt x="24953" y="1147"/>
                  <a:pt x="24907" y="1485"/>
                </a:cubicBezTo>
                <a:cubicBezTo>
                  <a:pt x="24861" y="1822"/>
                  <a:pt x="24582" y="2081"/>
                  <a:pt x="24242" y="2101"/>
                </a:cubicBezTo>
                <a:cubicBezTo>
                  <a:pt x="24228" y="2102"/>
                  <a:pt x="24213" y="2102"/>
                  <a:pt x="24199" y="2102"/>
                </a:cubicBezTo>
                <a:cubicBezTo>
                  <a:pt x="23876" y="2102"/>
                  <a:pt x="23591" y="1885"/>
                  <a:pt x="23511" y="1569"/>
                </a:cubicBezTo>
                <a:cubicBezTo>
                  <a:pt x="23424" y="1239"/>
                  <a:pt x="23585" y="894"/>
                  <a:pt x="23892" y="745"/>
                </a:cubicBezTo>
                <a:lnTo>
                  <a:pt x="23892" y="1"/>
                </a:lnTo>
                <a:lnTo>
                  <a:pt x="21559" y="1"/>
                </a:lnTo>
                <a:lnTo>
                  <a:pt x="21559" y="715"/>
                </a:lnTo>
                <a:cubicBezTo>
                  <a:pt x="21881" y="825"/>
                  <a:pt x="22081" y="1147"/>
                  <a:pt x="22035" y="1485"/>
                </a:cubicBezTo>
                <a:cubicBezTo>
                  <a:pt x="21989" y="1822"/>
                  <a:pt x="21710" y="2081"/>
                  <a:pt x="21370" y="2101"/>
                </a:cubicBezTo>
                <a:cubicBezTo>
                  <a:pt x="21355" y="2102"/>
                  <a:pt x="21341" y="2102"/>
                  <a:pt x="21326" y="2102"/>
                </a:cubicBezTo>
                <a:cubicBezTo>
                  <a:pt x="21003" y="2102"/>
                  <a:pt x="20716" y="1885"/>
                  <a:pt x="20635" y="1569"/>
                </a:cubicBezTo>
                <a:cubicBezTo>
                  <a:pt x="20551" y="1239"/>
                  <a:pt x="20710" y="894"/>
                  <a:pt x="21017" y="745"/>
                </a:cubicBezTo>
                <a:lnTo>
                  <a:pt x="21017" y="1"/>
                </a:lnTo>
                <a:lnTo>
                  <a:pt x="18684" y="1"/>
                </a:lnTo>
                <a:lnTo>
                  <a:pt x="18684" y="715"/>
                </a:lnTo>
                <a:cubicBezTo>
                  <a:pt x="19006" y="825"/>
                  <a:pt x="19206" y="1147"/>
                  <a:pt x="19159" y="1485"/>
                </a:cubicBezTo>
                <a:cubicBezTo>
                  <a:pt x="19113" y="1822"/>
                  <a:pt x="18835" y="2081"/>
                  <a:pt x="18494" y="2101"/>
                </a:cubicBezTo>
                <a:cubicBezTo>
                  <a:pt x="18480" y="2102"/>
                  <a:pt x="18465" y="2102"/>
                  <a:pt x="18451" y="2102"/>
                </a:cubicBezTo>
                <a:cubicBezTo>
                  <a:pt x="18128" y="2102"/>
                  <a:pt x="17844" y="1885"/>
                  <a:pt x="17760" y="1569"/>
                </a:cubicBezTo>
                <a:cubicBezTo>
                  <a:pt x="17676" y="1239"/>
                  <a:pt x="17834" y="894"/>
                  <a:pt x="18144" y="745"/>
                </a:cubicBezTo>
                <a:lnTo>
                  <a:pt x="18144" y="1"/>
                </a:lnTo>
                <a:lnTo>
                  <a:pt x="15809" y="1"/>
                </a:lnTo>
                <a:lnTo>
                  <a:pt x="15809" y="715"/>
                </a:lnTo>
                <a:cubicBezTo>
                  <a:pt x="16131" y="825"/>
                  <a:pt x="16330" y="1147"/>
                  <a:pt x="16284" y="1485"/>
                </a:cubicBezTo>
                <a:cubicBezTo>
                  <a:pt x="16238" y="1822"/>
                  <a:pt x="15959" y="2081"/>
                  <a:pt x="15619" y="2101"/>
                </a:cubicBezTo>
                <a:cubicBezTo>
                  <a:pt x="15605" y="2102"/>
                  <a:pt x="15590" y="2102"/>
                  <a:pt x="15576" y="2102"/>
                </a:cubicBezTo>
                <a:cubicBezTo>
                  <a:pt x="15253" y="2102"/>
                  <a:pt x="14968" y="1885"/>
                  <a:pt x="14888" y="1569"/>
                </a:cubicBezTo>
                <a:cubicBezTo>
                  <a:pt x="14801" y="1239"/>
                  <a:pt x="14962" y="894"/>
                  <a:pt x="15269" y="745"/>
                </a:cubicBezTo>
                <a:lnTo>
                  <a:pt x="15269" y="1"/>
                </a:lnTo>
                <a:lnTo>
                  <a:pt x="12933" y="1"/>
                </a:lnTo>
                <a:lnTo>
                  <a:pt x="12933" y="715"/>
                </a:lnTo>
                <a:cubicBezTo>
                  <a:pt x="13256" y="825"/>
                  <a:pt x="13455" y="1147"/>
                  <a:pt x="13409" y="1485"/>
                </a:cubicBezTo>
                <a:cubicBezTo>
                  <a:pt x="13363" y="1822"/>
                  <a:pt x="13087" y="2081"/>
                  <a:pt x="12744" y="2101"/>
                </a:cubicBezTo>
                <a:cubicBezTo>
                  <a:pt x="12730" y="2102"/>
                  <a:pt x="12715" y="2102"/>
                  <a:pt x="12701" y="2102"/>
                </a:cubicBezTo>
                <a:cubicBezTo>
                  <a:pt x="12378" y="2102"/>
                  <a:pt x="12093" y="1885"/>
                  <a:pt x="12012" y="1569"/>
                </a:cubicBezTo>
                <a:cubicBezTo>
                  <a:pt x="11926" y="1239"/>
                  <a:pt x="12087" y="894"/>
                  <a:pt x="12394" y="745"/>
                </a:cubicBezTo>
                <a:lnTo>
                  <a:pt x="12394" y="1"/>
                </a:lnTo>
                <a:lnTo>
                  <a:pt x="10061" y="1"/>
                </a:lnTo>
                <a:lnTo>
                  <a:pt x="10061" y="715"/>
                </a:lnTo>
                <a:cubicBezTo>
                  <a:pt x="10383" y="825"/>
                  <a:pt x="10583" y="1147"/>
                  <a:pt x="10537" y="1485"/>
                </a:cubicBezTo>
                <a:cubicBezTo>
                  <a:pt x="10490" y="1822"/>
                  <a:pt x="10212" y="2081"/>
                  <a:pt x="9871" y="2101"/>
                </a:cubicBezTo>
                <a:cubicBezTo>
                  <a:pt x="9857" y="2102"/>
                  <a:pt x="9843" y="2102"/>
                  <a:pt x="9828" y="2102"/>
                </a:cubicBezTo>
                <a:cubicBezTo>
                  <a:pt x="9505" y="2102"/>
                  <a:pt x="9221" y="1885"/>
                  <a:pt x="9137" y="1569"/>
                </a:cubicBezTo>
                <a:cubicBezTo>
                  <a:pt x="9053" y="1239"/>
                  <a:pt x="9211" y="894"/>
                  <a:pt x="9518" y="745"/>
                </a:cubicBezTo>
                <a:lnTo>
                  <a:pt x="9518" y="1"/>
                </a:lnTo>
                <a:lnTo>
                  <a:pt x="7186" y="1"/>
                </a:lnTo>
                <a:lnTo>
                  <a:pt x="7186" y="715"/>
                </a:lnTo>
                <a:cubicBezTo>
                  <a:pt x="7508" y="825"/>
                  <a:pt x="7707" y="1147"/>
                  <a:pt x="7661" y="1485"/>
                </a:cubicBezTo>
                <a:cubicBezTo>
                  <a:pt x="7615" y="1822"/>
                  <a:pt x="7336" y="2081"/>
                  <a:pt x="6996" y="2101"/>
                </a:cubicBezTo>
                <a:cubicBezTo>
                  <a:pt x="6982" y="2102"/>
                  <a:pt x="6967" y="2102"/>
                  <a:pt x="6953" y="2102"/>
                </a:cubicBezTo>
                <a:cubicBezTo>
                  <a:pt x="6630" y="2102"/>
                  <a:pt x="6345" y="1885"/>
                  <a:pt x="6262" y="1569"/>
                </a:cubicBezTo>
                <a:cubicBezTo>
                  <a:pt x="6178" y="1239"/>
                  <a:pt x="6336" y="894"/>
                  <a:pt x="6646" y="745"/>
                </a:cubicBezTo>
                <a:lnTo>
                  <a:pt x="6646" y="1"/>
                </a:lnTo>
                <a:lnTo>
                  <a:pt x="4310" y="1"/>
                </a:lnTo>
                <a:lnTo>
                  <a:pt x="4310" y="715"/>
                </a:lnTo>
                <a:cubicBezTo>
                  <a:pt x="4633" y="825"/>
                  <a:pt x="4832" y="1147"/>
                  <a:pt x="4786" y="1485"/>
                </a:cubicBezTo>
                <a:cubicBezTo>
                  <a:pt x="4740" y="1822"/>
                  <a:pt x="4461" y="2081"/>
                  <a:pt x="4121" y="2101"/>
                </a:cubicBezTo>
                <a:cubicBezTo>
                  <a:pt x="4107" y="2102"/>
                  <a:pt x="4092" y="2102"/>
                  <a:pt x="4078" y="2102"/>
                </a:cubicBezTo>
                <a:cubicBezTo>
                  <a:pt x="3755" y="2102"/>
                  <a:pt x="3470" y="1885"/>
                  <a:pt x="3390" y="1569"/>
                </a:cubicBezTo>
                <a:cubicBezTo>
                  <a:pt x="3303" y="1239"/>
                  <a:pt x="3464" y="894"/>
                  <a:pt x="3771" y="745"/>
                </a:cubicBezTo>
                <a:lnTo>
                  <a:pt x="3771" y="1"/>
                </a:lnTo>
                <a:lnTo>
                  <a:pt x="1435" y="1"/>
                </a:lnTo>
                <a:lnTo>
                  <a:pt x="1435" y="715"/>
                </a:lnTo>
                <a:cubicBezTo>
                  <a:pt x="1760" y="825"/>
                  <a:pt x="1960" y="1147"/>
                  <a:pt x="1914" y="1485"/>
                </a:cubicBezTo>
                <a:cubicBezTo>
                  <a:pt x="1868" y="1822"/>
                  <a:pt x="1589" y="2081"/>
                  <a:pt x="1246" y="2101"/>
                </a:cubicBezTo>
                <a:cubicBezTo>
                  <a:pt x="1231" y="2102"/>
                  <a:pt x="1217" y="2102"/>
                  <a:pt x="1203" y="2102"/>
                </a:cubicBezTo>
                <a:cubicBezTo>
                  <a:pt x="880" y="2102"/>
                  <a:pt x="595" y="1885"/>
                  <a:pt x="514" y="1569"/>
                </a:cubicBezTo>
                <a:cubicBezTo>
                  <a:pt x="427" y="1239"/>
                  <a:pt x="589" y="894"/>
                  <a:pt x="896" y="745"/>
                </a:cubicBezTo>
                <a:lnTo>
                  <a:pt x="89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3"/>
          <p:cNvSpPr/>
          <p:nvPr/>
        </p:nvSpPr>
        <p:spPr>
          <a:xfrm rot="761900">
            <a:off x="1381908" y="3025336"/>
            <a:ext cx="880240" cy="381096"/>
          </a:xfrm>
          <a:custGeom>
            <a:avLst/>
            <a:gdLst/>
            <a:ahLst/>
            <a:cxnLst/>
            <a:rect l="l" t="t" r="r" b="b"/>
            <a:pathLst>
              <a:path w="14272" h="6179" extrusionOk="0">
                <a:moveTo>
                  <a:pt x="13578" y="1"/>
                </a:moveTo>
                <a:cubicBezTo>
                  <a:pt x="13534" y="49"/>
                  <a:pt x="13476" y="80"/>
                  <a:pt x="13412" y="90"/>
                </a:cubicBezTo>
                <a:cubicBezTo>
                  <a:pt x="13311" y="108"/>
                  <a:pt x="13210" y="128"/>
                  <a:pt x="13109" y="128"/>
                </a:cubicBezTo>
                <a:cubicBezTo>
                  <a:pt x="13082" y="128"/>
                  <a:pt x="13055" y="127"/>
                  <a:pt x="13028" y="123"/>
                </a:cubicBezTo>
                <a:lnTo>
                  <a:pt x="13018" y="121"/>
                </a:lnTo>
                <a:lnTo>
                  <a:pt x="412" y="3083"/>
                </a:lnTo>
                <a:cubicBezTo>
                  <a:pt x="274" y="3165"/>
                  <a:pt x="100" y="3234"/>
                  <a:pt x="0" y="3277"/>
                </a:cubicBezTo>
                <a:cubicBezTo>
                  <a:pt x="69" y="3341"/>
                  <a:pt x="149" y="3395"/>
                  <a:pt x="233" y="3433"/>
                </a:cubicBezTo>
                <a:lnTo>
                  <a:pt x="169" y="3602"/>
                </a:lnTo>
                <a:lnTo>
                  <a:pt x="878" y="3991"/>
                </a:lnTo>
                <a:cubicBezTo>
                  <a:pt x="855" y="4070"/>
                  <a:pt x="829" y="4147"/>
                  <a:pt x="806" y="4226"/>
                </a:cubicBezTo>
                <a:lnTo>
                  <a:pt x="276" y="4352"/>
                </a:lnTo>
                <a:cubicBezTo>
                  <a:pt x="230" y="4359"/>
                  <a:pt x="184" y="4377"/>
                  <a:pt x="149" y="4408"/>
                </a:cubicBezTo>
                <a:cubicBezTo>
                  <a:pt x="136" y="4421"/>
                  <a:pt x="126" y="4436"/>
                  <a:pt x="115" y="4449"/>
                </a:cubicBezTo>
                <a:lnTo>
                  <a:pt x="187" y="4748"/>
                </a:lnTo>
                <a:lnTo>
                  <a:pt x="307" y="4802"/>
                </a:lnTo>
                <a:cubicBezTo>
                  <a:pt x="397" y="4840"/>
                  <a:pt x="491" y="4884"/>
                  <a:pt x="553" y="4960"/>
                </a:cubicBezTo>
                <a:cubicBezTo>
                  <a:pt x="617" y="5040"/>
                  <a:pt x="632" y="5163"/>
                  <a:pt x="563" y="5232"/>
                </a:cubicBezTo>
                <a:cubicBezTo>
                  <a:pt x="571" y="5230"/>
                  <a:pt x="578" y="5230"/>
                  <a:pt x="585" y="5230"/>
                </a:cubicBezTo>
                <a:cubicBezTo>
                  <a:pt x="658" y="5230"/>
                  <a:pt x="719" y="5294"/>
                  <a:pt x="765" y="5352"/>
                </a:cubicBezTo>
                <a:lnTo>
                  <a:pt x="834" y="5436"/>
                </a:lnTo>
                <a:cubicBezTo>
                  <a:pt x="834" y="5523"/>
                  <a:pt x="860" y="5638"/>
                  <a:pt x="947" y="5641"/>
                </a:cubicBezTo>
                <a:cubicBezTo>
                  <a:pt x="980" y="5636"/>
                  <a:pt x="1013" y="5628"/>
                  <a:pt x="1044" y="5615"/>
                </a:cubicBezTo>
                <a:cubicBezTo>
                  <a:pt x="1055" y="5613"/>
                  <a:pt x="1066" y="5612"/>
                  <a:pt x="1076" y="5612"/>
                </a:cubicBezTo>
                <a:cubicBezTo>
                  <a:pt x="1151" y="5612"/>
                  <a:pt x="1218" y="5665"/>
                  <a:pt x="1233" y="5741"/>
                </a:cubicBezTo>
                <a:cubicBezTo>
                  <a:pt x="1143" y="5810"/>
                  <a:pt x="1026" y="5827"/>
                  <a:pt x="908" y="5827"/>
                </a:cubicBezTo>
                <a:cubicBezTo>
                  <a:pt x="866" y="5827"/>
                  <a:pt x="824" y="5825"/>
                  <a:pt x="783" y="5822"/>
                </a:cubicBezTo>
                <a:cubicBezTo>
                  <a:pt x="765" y="5822"/>
                  <a:pt x="742" y="5822"/>
                  <a:pt x="734" y="5838"/>
                </a:cubicBezTo>
                <a:cubicBezTo>
                  <a:pt x="727" y="5848"/>
                  <a:pt x="727" y="5863"/>
                  <a:pt x="727" y="5876"/>
                </a:cubicBezTo>
                <a:cubicBezTo>
                  <a:pt x="719" y="5925"/>
                  <a:pt x="681" y="5966"/>
                  <a:pt x="632" y="5976"/>
                </a:cubicBezTo>
                <a:cubicBezTo>
                  <a:pt x="594" y="5982"/>
                  <a:pt x="557" y="5985"/>
                  <a:pt x="520" y="5985"/>
                </a:cubicBezTo>
                <a:cubicBezTo>
                  <a:pt x="508" y="5985"/>
                  <a:pt x="496" y="5984"/>
                  <a:pt x="484" y="5984"/>
                </a:cubicBezTo>
                <a:lnTo>
                  <a:pt x="476" y="5984"/>
                </a:lnTo>
                <a:lnTo>
                  <a:pt x="522" y="6178"/>
                </a:lnTo>
                <a:lnTo>
                  <a:pt x="14271" y="2950"/>
                </a:lnTo>
                <a:lnTo>
                  <a:pt x="14189" y="2605"/>
                </a:lnTo>
                <a:cubicBezTo>
                  <a:pt x="14169" y="2604"/>
                  <a:pt x="14148" y="2604"/>
                  <a:pt x="14128" y="2604"/>
                </a:cubicBezTo>
                <a:cubicBezTo>
                  <a:pt x="14026" y="2604"/>
                  <a:pt x="13924" y="2609"/>
                  <a:pt x="13824" y="2620"/>
                </a:cubicBezTo>
                <a:cubicBezTo>
                  <a:pt x="13811" y="2566"/>
                  <a:pt x="13857" y="2520"/>
                  <a:pt x="13890" y="2477"/>
                </a:cubicBezTo>
                <a:cubicBezTo>
                  <a:pt x="13921" y="2433"/>
                  <a:pt x="13939" y="2359"/>
                  <a:pt x="13890" y="2333"/>
                </a:cubicBezTo>
                <a:lnTo>
                  <a:pt x="14095" y="2206"/>
                </a:lnTo>
                <a:lnTo>
                  <a:pt x="13959" y="1627"/>
                </a:lnTo>
                <a:cubicBezTo>
                  <a:pt x="13949" y="1625"/>
                  <a:pt x="13941" y="1620"/>
                  <a:pt x="13934" y="1617"/>
                </a:cubicBezTo>
                <a:cubicBezTo>
                  <a:pt x="13903" y="1604"/>
                  <a:pt x="13887" y="1571"/>
                  <a:pt x="13893" y="1538"/>
                </a:cubicBezTo>
                <a:cubicBezTo>
                  <a:pt x="13900" y="1523"/>
                  <a:pt x="13913" y="1505"/>
                  <a:pt x="13926" y="1492"/>
                </a:cubicBezTo>
                <a:lnTo>
                  <a:pt x="13908" y="1407"/>
                </a:lnTo>
                <a:cubicBezTo>
                  <a:pt x="13880" y="1392"/>
                  <a:pt x="13847" y="1382"/>
                  <a:pt x="13816" y="1382"/>
                </a:cubicBezTo>
                <a:cubicBezTo>
                  <a:pt x="13757" y="1382"/>
                  <a:pt x="13675" y="1361"/>
                  <a:pt x="13683" y="1303"/>
                </a:cubicBezTo>
                <a:cubicBezTo>
                  <a:pt x="13688" y="1282"/>
                  <a:pt x="13701" y="1262"/>
                  <a:pt x="13716" y="1249"/>
                </a:cubicBezTo>
                <a:cubicBezTo>
                  <a:pt x="13757" y="1213"/>
                  <a:pt x="13801" y="1180"/>
                  <a:pt x="13844" y="1152"/>
                </a:cubicBezTo>
                <a:lnTo>
                  <a:pt x="13734" y="676"/>
                </a:lnTo>
                <a:cubicBezTo>
                  <a:pt x="13565" y="694"/>
                  <a:pt x="13401" y="745"/>
                  <a:pt x="13251" y="822"/>
                </a:cubicBezTo>
                <a:cubicBezTo>
                  <a:pt x="13230" y="732"/>
                  <a:pt x="13210" y="643"/>
                  <a:pt x="13189" y="556"/>
                </a:cubicBezTo>
                <a:cubicBezTo>
                  <a:pt x="13340" y="458"/>
                  <a:pt x="13486" y="356"/>
                  <a:pt x="13627" y="246"/>
                </a:cubicBezTo>
                <a:lnTo>
                  <a:pt x="13634" y="241"/>
                </a:lnTo>
                <a:lnTo>
                  <a:pt x="135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3"/>
          <p:cNvSpPr/>
          <p:nvPr/>
        </p:nvSpPr>
        <p:spPr>
          <a:xfrm>
            <a:off x="2876429" y="1370026"/>
            <a:ext cx="1563153" cy="1563215"/>
          </a:xfrm>
          <a:custGeom>
            <a:avLst/>
            <a:gdLst/>
            <a:ahLst/>
            <a:cxnLst/>
            <a:rect l="l" t="t" r="r" b="b"/>
            <a:pathLst>
              <a:path w="25345" h="25346" extrusionOk="0">
                <a:moveTo>
                  <a:pt x="0" y="1"/>
                </a:moveTo>
                <a:lnTo>
                  <a:pt x="0" y="25345"/>
                </a:lnTo>
                <a:lnTo>
                  <a:pt x="25345" y="25345"/>
                </a:lnTo>
                <a:lnTo>
                  <a:pt x="25345" y="1"/>
                </a:lnTo>
                <a:lnTo>
                  <a:pt x="24431" y="1"/>
                </a:lnTo>
                <a:lnTo>
                  <a:pt x="24431" y="715"/>
                </a:lnTo>
                <a:cubicBezTo>
                  <a:pt x="24754" y="825"/>
                  <a:pt x="24953" y="1147"/>
                  <a:pt x="24907" y="1485"/>
                </a:cubicBezTo>
                <a:cubicBezTo>
                  <a:pt x="24861" y="1822"/>
                  <a:pt x="24582" y="2081"/>
                  <a:pt x="24242" y="2101"/>
                </a:cubicBezTo>
                <a:cubicBezTo>
                  <a:pt x="24228" y="2102"/>
                  <a:pt x="24213" y="2102"/>
                  <a:pt x="24199" y="2102"/>
                </a:cubicBezTo>
                <a:cubicBezTo>
                  <a:pt x="23876" y="2102"/>
                  <a:pt x="23591" y="1885"/>
                  <a:pt x="23511" y="1569"/>
                </a:cubicBezTo>
                <a:cubicBezTo>
                  <a:pt x="23424" y="1239"/>
                  <a:pt x="23585" y="894"/>
                  <a:pt x="23892" y="745"/>
                </a:cubicBezTo>
                <a:lnTo>
                  <a:pt x="23892" y="1"/>
                </a:lnTo>
                <a:lnTo>
                  <a:pt x="21559" y="1"/>
                </a:lnTo>
                <a:lnTo>
                  <a:pt x="21559" y="715"/>
                </a:lnTo>
                <a:cubicBezTo>
                  <a:pt x="21881" y="825"/>
                  <a:pt x="22081" y="1147"/>
                  <a:pt x="22035" y="1485"/>
                </a:cubicBezTo>
                <a:cubicBezTo>
                  <a:pt x="21989" y="1822"/>
                  <a:pt x="21710" y="2081"/>
                  <a:pt x="21370" y="2101"/>
                </a:cubicBezTo>
                <a:cubicBezTo>
                  <a:pt x="21355" y="2102"/>
                  <a:pt x="21341" y="2102"/>
                  <a:pt x="21326" y="2102"/>
                </a:cubicBezTo>
                <a:cubicBezTo>
                  <a:pt x="21003" y="2102"/>
                  <a:pt x="20716" y="1885"/>
                  <a:pt x="20635" y="1569"/>
                </a:cubicBezTo>
                <a:cubicBezTo>
                  <a:pt x="20551" y="1239"/>
                  <a:pt x="20710" y="894"/>
                  <a:pt x="21017" y="745"/>
                </a:cubicBezTo>
                <a:lnTo>
                  <a:pt x="21017" y="1"/>
                </a:lnTo>
                <a:lnTo>
                  <a:pt x="18684" y="1"/>
                </a:lnTo>
                <a:lnTo>
                  <a:pt x="18684" y="715"/>
                </a:lnTo>
                <a:cubicBezTo>
                  <a:pt x="19006" y="825"/>
                  <a:pt x="19206" y="1147"/>
                  <a:pt x="19159" y="1485"/>
                </a:cubicBezTo>
                <a:cubicBezTo>
                  <a:pt x="19113" y="1822"/>
                  <a:pt x="18835" y="2081"/>
                  <a:pt x="18494" y="2101"/>
                </a:cubicBezTo>
                <a:cubicBezTo>
                  <a:pt x="18480" y="2102"/>
                  <a:pt x="18465" y="2102"/>
                  <a:pt x="18451" y="2102"/>
                </a:cubicBezTo>
                <a:cubicBezTo>
                  <a:pt x="18128" y="2102"/>
                  <a:pt x="17844" y="1885"/>
                  <a:pt x="17760" y="1569"/>
                </a:cubicBezTo>
                <a:cubicBezTo>
                  <a:pt x="17676" y="1239"/>
                  <a:pt x="17834" y="894"/>
                  <a:pt x="18144" y="745"/>
                </a:cubicBezTo>
                <a:lnTo>
                  <a:pt x="18144" y="1"/>
                </a:lnTo>
                <a:lnTo>
                  <a:pt x="15809" y="1"/>
                </a:lnTo>
                <a:lnTo>
                  <a:pt x="15809" y="715"/>
                </a:lnTo>
                <a:cubicBezTo>
                  <a:pt x="16131" y="825"/>
                  <a:pt x="16330" y="1147"/>
                  <a:pt x="16284" y="1485"/>
                </a:cubicBezTo>
                <a:cubicBezTo>
                  <a:pt x="16238" y="1822"/>
                  <a:pt x="15959" y="2081"/>
                  <a:pt x="15619" y="2101"/>
                </a:cubicBezTo>
                <a:cubicBezTo>
                  <a:pt x="15605" y="2102"/>
                  <a:pt x="15590" y="2102"/>
                  <a:pt x="15576" y="2102"/>
                </a:cubicBezTo>
                <a:cubicBezTo>
                  <a:pt x="15253" y="2102"/>
                  <a:pt x="14968" y="1885"/>
                  <a:pt x="14888" y="1569"/>
                </a:cubicBezTo>
                <a:cubicBezTo>
                  <a:pt x="14801" y="1239"/>
                  <a:pt x="14962" y="894"/>
                  <a:pt x="15269" y="745"/>
                </a:cubicBezTo>
                <a:lnTo>
                  <a:pt x="15269" y="1"/>
                </a:lnTo>
                <a:lnTo>
                  <a:pt x="12933" y="1"/>
                </a:lnTo>
                <a:lnTo>
                  <a:pt x="12933" y="715"/>
                </a:lnTo>
                <a:cubicBezTo>
                  <a:pt x="13256" y="825"/>
                  <a:pt x="13455" y="1147"/>
                  <a:pt x="13409" y="1485"/>
                </a:cubicBezTo>
                <a:cubicBezTo>
                  <a:pt x="13363" y="1822"/>
                  <a:pt x="13087" y="2081"/>
                  <a:pt x="12744" y="2101"/>
                </a:cubicBezTo>
                <a:cubicBezTo>
                  <a:pt x="12730" y="2102"/>
                  <a:pt x="12715" y="2102"/>
                  <a:pt x="12701" y="2102"/>
                </a:cubicBezTo>
                <a:cubicBezTo>
                  <a:pt x="12378" y="2102"/>
                  <a:pt x="12093" y="1885"/>
                  <a:pt x="12012" y="1569"/>
                </a:cubicBezTo>
                <a:cubicBezTo>
                  <a:pt x="11926" y="1239"/>
                  <a:pt x="12087" y="894"/>
                  <a:pt x="12394" y="745"/>
                </a:cubicBezTo>
                <a:lnTo>
                  <a:pt x="12394" y="1"/>
                </a:lnTo>
                <a:lnTo>
                  <a:pt x="10061" y="1"/>
                </a:lnTo>
                <a:lnTo>
                  <a:pt x="10061" y="715"/>
                </a:lnTo>
                <a:cubicBezTo>
                  <a:pt x="10383" y="825"/>
                  <a:pt x="10583" y="1147"/>
                  <a:pt x="10537" y="1485"/>
                </a:cubicBezTo>
                <a:cubicBezTo>
                  <a:pt x="10490" y="1822"/>
                  <a:pt x="10212" y="2081"/>
                  <a:pt x="9871" y="2101"/>
                </a:cubicBezTo>
                <a:cubicBezTo>
                  <a:pt x="9857" y="2102"/>
                  <a:pt x="9843" y="2102"/>
                  <a:pt x="9828" y="2102"/>
                </a:cubicBezTo>
                <a:cubicBezTo>
                  <a:pt x="9505" y="2102"/>
                  <a:pt x="9221" y="1885"/>
                  <a:pt x="9137" y="1569"/>
                </a:cubicBezTo>
                <a:cubicBezTo>
                  <a:pt x="9053" y="1239"/>
                  <a:pt x="9211" y="894"/>
                  <a:pt x="9518" y="745"/>
                </a:cubicBezTo>
                <a:lnTo>
                  <a:pt x="9518" y="1"/>
                </a:lnTo>
                <a:lnTo>
                  <a:pt x="7186" y="1"/>
                </a:lnTo>
                <a:lnTo>
                  <a:pt x="7186" y="715"/>
                </a:lnTo>
                <a:cubicBezTo>
                  <a:pt x="7508" y="825"/>
                  <a:pt x="7707" y="1147"/>
                  <a:pt x="7661" y="1485"/>
                </a:cubicBezTo>
                <a:cubicBezTo>
                  <a:pt x="7615" y="1822"/>
                  <a:pt x="7336" y="2081"/>
                  <a:pt x="6996" y="2101"/>
                </a:cubicBezTo>
                <a:cubicBezTo>
                  <a:pt x="6982" y="2102"/>
                  <a:pt x="6967" y="2102"/>
                  <a:pt x="6953" y="2102"/>
                </a:cubicBezTo>
                <a:cubicBezTo>
                  <a:pt x="6630" y="2102"/>
                  <a:pt x="6345" y="1885"/>
                  <a:pt x="6262" y="1569"/>
                </a:cubicBezTo>
                <a:cubicBezTo>
                  <a:pt x="6178" y="1239"/>
                  <a:pt x="6336" y="894"/>
                  <a:pt x="6646" y="745"/>
                </a:cubicBezTo>
                <a:lnTo>
                  <a:pt x="6646" y="1"/>
                </a:lnTo>
                <a:lnTo>
                  <a:pt x="4310" y="1"/>
                </a:lnTo>
                <a:lnTo>
                  <a:pt x="4310" y="715"/>
                </a:lnTo>
                <a:cubicBezTo>
                  <a:pt x="4633" y="825"/>
                  <a:pt x="4832" y="1147"/>
                  <a:pt x="4786" y="1485"/>
                </a:cubicBezTo>
                <a:cubicBezTo>
                  <a:pt x="4740" y="1822"/>
                  <a:pt x="4461" y="2081"/>
                  <a:pt x="4121" y="2101"/>
                </a:cubicBezTo>
                <a:cubicBezTo>
                  <a:pt x="4107" y="2102"/>
                  <a:pt x="4092" y="2102"/>
                  <a:pt x="4078" y="2102"/>
                </a:cubicBezTo>
                <a:cubicBezTo>
                  <a:pt x="3755" y="2102"/>
                  <a:pt x="3470" y="1885"/>
                  <a:pt x="3390" y="1569"/>
                </a:cubicBezTo>
                <a:cubicBezTo>
                  <a:pt x="3303" y="1239"/>
                  <a:pt x="3464" y="894"/>
                  <a:pt x="3771" y="745"/>
                </a:cubicBezTo>
                <a:lnTo>
                  <a:pt x="3771" y="1"/>
                </a:lnTo>
                <a:lnTo>
                  <a:pt x="1435" y="1"/>
                </a:lnTo>
                <a:lnTo>
                  <a:pt x="1435" y="715"/>
                </a:lnTo>
                <a:cubicBezTo>
                  <a:pt x="1760" y="825"/>
                  <a:pt x="1960" y="1147"/>
                  <a:pt x="1914" y="1485"/>
                </a:cubicBezTo>
                <a:cubicBezTo>
                  <a:pt x="1868" y="1822"/>
                  <a:pt x="1589" y="2081"/>
                  <a:pt x="1246" y="2101"/>
                </a:cubicBezTo>
                <a:cubicBezTo>
                  <a:pt x="1231" y="2102"/>
                  <a:pt x="1217" y="2102"/>
                  <a:pt x="1203" y="2102"/>
                </a:cubicBezTo>
                <a:cubicBezTo>
                  <a:pt x="880" y="2102"/>
                  <a:pt x="595" y="1885"/>
                  <a:pt x="514" y="1569"/>
                </a:cubicBezTo>
                <a:cubicBezTo>
                  <a:pt x="427" y="1239"/>
                  <a:pt x="589" y="894"/>
                  <a:pt x="896" y="745"/>
                </a:cubicBezTo>
                <a:lnTo>
                  <a:pt x="89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3"/>
          <p:cNvSpPr/>
          <p:nvPr/>
        </p:nvSpPr>
        <p:spPr>
          <a:xfrm rot="683980">
            <a:off x="3188019" y="1201421"/>
            <a:ext cx="880214" cy="381085"/>
          </a:xfrm>
          <a:custGeom>
            <a:avLst/>
            <a:gdLst/>
            <a:ahLst/>
            <a:cxnLst/>
            <a:rect l="l" t="t" r="r" b="b"/>
            <a:pathLst>
              <a:path w="14272" h="6179" extrusionOk="0">
                <a:moveTo>
                  <a:pt x="13578" y="1"/>
                </a:moveTo>
                <a:cubicBezTo>
                  <a:pt x="13534" y="49"/>
                  <a:pt x="13476" y="80"/>
                  <a:pt x="13412" y="90"/>
                </a:cubicBezTo>
                <a:cubicBezTo>
                  <a:pt x="13311" y="108"/>
                  <a:pt x="13210" y="128"/>
                  <a:pt x="13109" y="128"/>
                </a:cubicBezTo>
                <a:cubicBezTo>
                  <a:pt x="13082" y="128"/>
                  <a:pt x="13055" y="127"/>
                  <a:pt x="13028" y="123"/>
                </a:cubicBezTo>
                <a:lnTo>
                  <a:pt x="13018" y="121"/>
                </a:lnTo>
                <a:lnTo>
                  <a:pt x="412" y="3083"/>
                </a:lnTo>
                <a:cubicBezTo>
                  <a:pt x="274" y="3165"/>
                  <a:pt x="100" y="3234"/>
                  <a:pt x="0" y="3277"/>
                </a:cubicBezTo>
                <a:cubicBezTo>
                  <a:pt x="69" y="3341"/>
                  <a:pt x="149" y="3395"/>
                  <a:pt x="233" y="3433"/>
                </a:cubicBezTo>
                <a:lnTo>
                  <a:pt x="169" y="3602"/>
                </a:lnTo>
                <a:lnTo>
                  <a:pt x="878" y="3991"/>
                </a:lnTo>
                <a:cubicBezTo>
                  <a:pt x="855" y="4070"/>
                  <a:pt x="829" y="4147"/>
                  <a:pt x="806" y="4226"/>
                </a:cubicBezTo>
                <a:lnTo>
                  <a:pt x="276" y="4352"/>
                </a:lnTo>
                <a:cubicBezTo>
                  <a:pt x="230" y="4359"/>
                  <a:pt x="184" y="4377"/>
                  <a:pt x="149" y="4408"/>
                </a:cubicBezTo>
                <a:cubicBezTo>
                  <a:pt x="136" y="4421"/>
                  <a:pt x="126" y="4436"/>
                  <a:pt x="115" y="4449"/>
                </a:cubicBezTo>
                <a:lnTo>
                  <a:pt x="187" y="4748"/>
                </a:lnTo>
                <a:lnTo>
                  <a:pt x="307" y="4802"/>
                </a:lnTo>
                <a:cubicBezTo>
                  <a:pt x="397" y="4840"/>
                  <a:pt x="491" y="4884"/>
                  <a:pt x="553" y="4960"/>
                </a:cubicBezTo>
                <a:cubicBezTo>
                  <a:pt x="617" y="5040"/>
                  <a:pt x="632" y="5163"/>
                  <a:pt x="563" y="5232"/>
                </a:cubicBezTo>
                <a:cubicBezTo>
                  <a:pt x="571" y="5230"/>
                  <a:pt x="578" y="5230"/>
                  <a:pt x="585" y="5230"/>
                </a:cubicBezTo>
                <a:cubicBezTo>
                  <a:pt x="658" y="5230"/>
                  <a:pt x="719" y="5294"/>
                  <a:pt x="765" y="5352"/>
                </a:cubicBezTo>
                <a:lnTo>
                  <a:pt x="834" y="5436"/>
                </a:lnTo>
                <a:cubicBezTo>
                  <a:pt x="834" y="5523"/>
                  <a:pt x="860" y="5638"/>
                  <a:pt x="947" y="5641"/>
                </a:cubicBezTo>
                <a:cubicBezTo>
                  <a:pt x="980" y="5636"/>
                  <a:pt x="1013" y="5628"/>
                  <a:pt x="1044" y="5615"/>
                </a:cubicBezTo>
                <a:cubicBezTo>
                  <a:pt x="1055" y="5613"/>
                  <a:pt x="1066" y="5612"/>
                  <a:pt x="1076" y="5612"/>
                </a:cubicBezTo>
                <a:cubicBezTo>
                  <a:pt x="1151" y="5612"/>
                  <a:pt x="1218" y="5665"/>
                  <a:pt x="1233" y="5741"/>
                </a:cubicBezTo>
                <a:cubicBezTo>
                  <a:pt x="1143" y="5810"/>
                  <a:pt x="1026" y="5827"/>
                  <a:pt x="908" y="5827"/>
                </a:cubicBezTo>
                <a:cubicBezTo>
                  <a:pt x="866" y="5827"/>
                  <a:pt x="824" y="5825"/>
                  <a:pt x="783" y="5822"/>
                </a:cubicBezTo>
                <a:cubicBezTo>
                  <a:pt x="765" y="5822"/>
                  <a:pt x="742" y="5822"/>
                  <a:pt x="734" y="5838"/>
                </a:cubicBezTo>
                <a:cubicBezTo>
                  <a:pt x="727" y="5848"/>
                  <a:pt x="727" y="5863"/>
                  <a:pt x="727" y="5876"/>
                </a:cubicBezTo>
                <a:cubicBezTo>
                  <a:pt x="719" y="5925"/>
                  <a:pt x="681" y="5966"/>
                  <a:pt x="632" y="5976"/>
                </a:cubicBezTo>
                <a:cubicBezTo>
                  <a:pt x="594" y="5982"/>
                  <a:pt x="557" y="5985"/>
                  <a:pt x="520" y="5985"/>
                </a:cubicBezTo>
                <a:cubicBezTo>
                  <a:pt x="508" y="5985"/>
                  <a:pt x="496" y="5984"/>
                  <a:pt x="484" y="5984"/>
                </a:cubicBezTo>
                <a:lnTo>
                  <a:pt x="476" y="5984"/>
                </a:lnTo>
                <a:lnTo>
                  <a:pt x="522" y="6178"/>
                </a:lnTo>
                <a:lnTo>
                  <a:pt x="14271" y="2950"/>
                </a:lnTo>
                <a:lnTo>
                  <a:pt x="14189" y="2605"/>
                </a:lnTo>
                <a:cubicBezTo>
                  <a:pt x="14169" y="2604"/>
                  <a:pt x="14148" y="2604"/>
                  <a:pt x="14128" y="2604"/>
                </a:cubicBezTo>
                <a:cubicBezTo>
                  <a:pt x="14026" y="2604"/>
                  <a:pt x="13924" y="2609"/>
                  <a:pt x="13824" y="2620"/>
                </a:cubicBezTo>
                <a:cubicBezTo>
                  <a:pt x="13811" y="2566"/>
                  <a:pt x="13857" y="2520"/>
                  <a:pt x="13890" y="2477"/>
                </a:cubicBezTo>
                <a:cubicBezTo>
                  <a:pt x="13921" y="2433"/>
                  <a:pt x="13939" y="2359"/>
                  <a:pt x="13890" y="2333"/>
                </a:cubicBezTo>
                <a:lnTo>
                  <a:pt x="14095" y="2206"/>
                </a:lnTo>
                <a:lnTo>
                  <a:pt x="13959" y="1627"/>
                </a:lnTo>
                <a:cubicBezTo>
                  <a:pt x="13949" y="1625"/>
                  <a:pt x="13941" y="1620"/>
                  <a:pt x="13934" y="1617"/>
                </a:cubicBezTo>
                <a:cubicBezTo>
                  <a:pt x="13903" y="1604"/>
                  <a:pt x="13887" y="1571"/>
                  <a:pt x="13893" y="1538"/>
                </a:cubicBezTo>
                <a:cubicBezTo>
                  <a:pt x="13900" y="1523"/>
                  <a:pt x="13913" y="1505"/>
                  <a:pt x="13926" y="1492"/>
                </a:cubicBezTo>
                <a:lnTo>
                  <a:pt x="13908" y="1407"/>
                </a:lnTo>
                <a:cubicBezTo>
                  <a:pt x="13880" y="1392"/>
                  <a:pt x="13847" y="1382"/>
                  <a:pt x="13816" y="1382"/>
                </a:cubicBezTo>
                <a:cubicBezTo>
                  <a:pt x="13757" y="1382"/>
                  <a:pt x="13675" y="1361"/>
                  <a:pt x="13683" y="1303"/>
                </a:cubicBezTo>
                <a:cubicBezTo>
                  <a:pt x="13688" y="1282"/>
                  <a:pt x="13701" y="1262"/>
                  <a:pt x="13716" y="1249"/>
                </a:cubicBezTo>
                <a:cubicBezTo>
                  <a:pt x="13757" y="1213"/>
                  <a:pt x="13801" y="1180"/>
                  <a:pt x="13844" y="1152"/>
                </a:cubicBezTo>
                <a:lnTo>
                  <a:pt x="13734" y="676"/>
                </a:lnTo>
                <a:cubicBezTo>
                  <a:pt x="13565" y="694"/>
                  <a:pt x="13401" y="745"/>
                  <a:pt x="13251" y="822"/>
                </a:cubicBezTo>
                <a:cubicBezTo>
                  <a:pt x="13230" y="732"/>
                  <a:pt x="13210" y="643"/>
                  <a:pt x="13189" y="556"/>
                </a:cubicBezTo>
                <a:cubicBezTo>
                  <a:pt x="13340" y="458"/>
                  <a:pt x="13486" y="356"/>
                  <a:pt x="13627" y="246"/>
                </a:cubicBezTo>
                <a:lnTo>
                  <a:pt x="13634" y="241"/>
                </a:lnTo>
                <a:lnTo>
                  <a:pt x="13578" y="1"/>
                </a:lnTo>
                <a:close/>
              </a:path>
            </a:pathLst>
          </a:custGeom>
          <a:solidFill>
            <a:srgbClr val="1DA9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3"/>
          <p:cNvSpPr/>
          <p:nvPr/>
        </p:nvSpPr>
        <p:spPr>
          <a:xfrm>
            <a:off x="2876429" y="3186682"/>
            <a:ext cx="1563153" cy="1563215"/>
          </a:xfrm>
          <a:custGeom>
            <a:avLst/>
            <a:gdLst/>
            <a:ahLst/>
            <a:cxnLst/>
            <a:rect l="l" t="t" r="r" b="b"/>
            <a:pathLst>
              <a:path w="25345" h="25346" extrusionOk="0">
                <a:moveTo>
                  <a:pt x="0" y="1"/>
                </a:moveTo>
                <a:lnTo>
                  <a:pt x="0" y="25345"/>
                </a:lnTo>
                <a:lnTo>
                  <a:pt x="25345" y="25345"/>
                </a:lnTo>
                <a:lnTo>
                  <a:pt x="25345" y="1"/>
                </a:lnTo>
                <a:lnTo>
                  <a:pt x="24431" y="1"/>
                </a:lnTo>
                <a:lnTo>
                  <a:pt x="24431" y="715"/>
                </a:lnTo>
                <a:cubicBezTo>
                  <a:pt x="24754" y="825"/>
                  <a:pt x="24953" y="1147"/>
                  <a:pt x="24907" y="1485"/>
                </a:cubicBezTo>
                <a:cubicBezTo>
                  <a:pt x="24861" y="1822"/>
                  <a:pt x="24582" y="2081"/>
                  <a:pt x="24242" y="2101"/>
                </a:cubicBezTo>
                <a:cubicBezTo>
                  <a:pt x="24228" y="2102"/>
                  <a:pt x="24213" y="2102"/>
                  <a:pt x="24199" y="2102"/>
                </a:cubicBezTo>
                <a:cubicBezTo>
                  <a:pt x="23876" y="2102"/>
                  <a:pt x="23591" y="1885"/>
                  <a:pt x="23511" y="1569"/>
                </a:cubicBezTo>
                <a:cubicBezTo>
                  <a:pt x="23424" y="1239"/>
                  <a:pt x="23585" y="894"/>
                  <a:pt x="23892" y="745"/>
                </a:cubicBezTo>
                <a:lnTo>
                  <a:pt x="23892" y="1"/>
                </a:lnTo>
                <a:lnTo>
                  <a:pt x="21559" y="1"/>
                </a:lnTo>
                <a:lnTo>
                  <a:pt x="21559" y="715"/>
                </a:lnTo>
                <a:cubicBezTo>
                  <a:pt x="21881" y="825"/>
                  <a:pt x="22081" y="1147"/>
                  <a:pt x="22035" y="1485"/>
                </a:cubicBezTo>
                <a:cubicBezTo>
                  <a:pt x="21989" y="1822"/>
                  <a:pt x="21710" y="2081"/>
                  <a:pt x="21370" y="2101"/>
                </a:cubicBezTo>
                <a:cubicBezTo>
                  <a:pt x="21355" y="2102"/>
                  <a:pt x="21341" y="2102"/>
                  <a:pt x="21326" y="2102"/>
                </a:cubicBezTo>
                <a:cubicBezTo>
                  <a:pt x="21003" y="2102"/>
                  <a:pt x="20716" y="1885"/>
                  <a:pt x="20635" y="1569"/>
                </a:cubicBezTo>
                <a:cubicBezTo>
                  <a:pt x="20551" y="1239"/>
                  <a:pt x="20710" y="894"/>
                  <a:pt x="21017" y="745"/>
                </a:cubicBezTo>
                <a:lnTo>
                  <a:pt x="21017" y="1"/>
                </a:lnTo>
                <a:lnTo>
                  <a:pt x="18684" y="1"/>
                </a:lnTo>
                <a:lnTo>
                  <a:pt x="18684" y="715"/>
                </a:lnTo>
                <a:cubicBezTo>
                  <a:pt x="19006" y="825"/>
                  <a:pt x="19206" y="1147"/>
                  <a:pt x="19159" y="1485"/>
                </a:cubicBezTo>
                <a:cubicBezTo>
                  <a:pt x="19113" y="1822"/>
                  <a:pt x="18835" y="2081"/>
                  <a:pt x="18494" y="2101"/>
                </a:cubicBezTo>
                <a:cubicBezTo>
                  <a:pt x="18480" y="2102"/>
                  <a:pt x="18465" y="2102"/>
                  <a:pt x="18451" y="2102"/>
                </a:cubicBezTo>
                <a:cubicBezTo>
                  <a:pt x="18128" y="2102"/>
                  <a:pt x="17844" y="1885"/>
                  <a:pt x="17760" y="1569"/>
                </a:cubicBezTo>
                <a:cubicBezTo>
                  <a:pt x="17676" y="1239"/>
                  <a:pt x="17834" y="894"/>
                  <a:pt x="18144" y="745"/>
                </a:cubicBezTo>
                <a:lnTo>
                  <a:pt x="18144" y="1"/>
                </a:lnTo>
                <a:lnTo>
                  <a:pt x="15809" y="1"/>
                </a:lnTo>
                <a:lnTo>
                  <a:pt x="15809" y="715"/>
                </a:lnTo>
                <a:cubicBezTo>
                  <a:pt x="16131" y="825"/>
                  <a:pt x="16330" y="1147"/>
                  <a:pt x="16284" y="1485"/>
                </a:cubicBezTo>
                <a:cubicBezTo>
                  <a:pt x="16238" y="1822"/>
                  <a:pt x="15959" y="2081"/>
                  <a:pt x="15619" y="2101"/>
                </a:cubicBezTo>
                <a:cubicBezTo>
                  <a:pt x="15605" y="2102"/>
                  <a:pt x="15590" y="2102"/>
                  <a:pt x="15576" y="2102"/>
                </a:cubicBezTo>
                <a:cubicBezTo>
                  <a:pt x="15253" y="2102"/>
                  <a:pt x="14968" y="1885"/>
                  <a:pt x="14888" y="1569"/>
                </a:cubicBezTo>
                <a:cubicBezTo>
                  <a:pt x="14801" y="1239"/>
                  <a:pt x="14962" y="894"/>
                  <a:pt x="15269" y="745"/>
                </a:cubicBezTo>
                <a:lnTo>
                  <a:pt x="15269" y="1"/>
                </a:lnTo>
                <a:lnTo>
                  <a:pt x="12933" y="1"/>
                </a:lnTo>
                <a:lnTo>
                  <a:pt x="12933" y="715"/>
                </a:lnTo>
                <a:cubicBezTo>
                  <a:pt x="13256" y="825"/>
                  <a:pt x="13455" y="1147"/>
                  <a:pt x="13409" y="1485"/>
                </a:cubicBezTo>
                <a:cubicBezTo>
                  <a:pt x="13363" y="1822"/>
                  <a:pt x="13087" y="2081"/>
                  <a:pt x="12744" y="2101"/>
                </a:cubicBezTo>
                <a:cubicBezTo>
                  <a:pt x="12730" y="2102"/>
                  <a:pt x="12715" y="2102"/>
                  <a:pt x="12701" y="2102"/>
                </a:cubicBezTo>
                <a:cubicBezTo>
                  <a:pt x="12378" y="2102"/>
                  <a:pt x="12093" y="1885"/>
                  <a:pt x="12012" y="1569"/>
                </a:cubicBezTo>
                <a:cubicBezTo>
                  <a:pt x="11926" y="1239"/>
                  <a:pt x="12087" y="894"/>
                  <a:pt x="12394" y="745"/>
                </a:cubicBezTo>
                <a:lnTo>
                  <a:pt x="12394" y="1"/>
                </a:lnTo>
                <a:lnTo>
                  <a:pt x="10061" y="1"/>
                </a:lnTo>
                <a:lnTo>
                  <a:pt x="10061" y="715"/>
                </a:lnTo>
                <a:cubicBezTo>
                  <a:pt x="10383" y="825"/>
                  <a:pt x="10583" y="1147"/>
                  <a:pt x="10537" y="1485"/>
                </a:cubicBezTo>
                <a:cubicBezTo>
                  <a:pt x="10490" y="1822"/>
                  <a:pt x="10212" y="2081"/>
                  <a:pt x="9871" y="2101"/>
                </a:cubicBezTo>
                <a:cubicBezTo>
                  <a:pt x="9857" y="2102"/>
                  <a:pt x="9843" y="2102"/>
                  <a:pt x="9828" y="2102"/>
                </a:cubicBezTo>
                <a:cubicBezTo>
                  <a:pt x="9505" y="2102"/>
                  <a:pt x="9221" y="1885"/>
                  <a:pt x="9137" y="1569"/>
                </a:cubicBezTo>
                <a:cubicBezTo>
                  <a:pt x="9053" y="1239"/>
                  <a:pt x="9211" y="894"/>
                  <a:pt x="9518" y="745"/>
                </a:cubicBezTo>
                <a:lnTo>
                  <a:pt x="9518" y="1"/>
                </a:lnTo>
                <a:lnTo>
                  <a:pt x="7186" y="1"/>
                </a:lnTo>
                <a:lnTo>
                  <a:pt x="7186" y="715"/>
                </a:lnTo>
                <a:cubicBezTo>
                  <a:pt x="7508" y="825"/>
                  <a:pt x="7707" y="1147"/>
                  <a:pt x="7661" y="1485"/>
                </a:cubicBezTo>
                <a:cubicBezTo>
                  <a:pt x="7615" y="1822"/>
                  <a:pt x="7336" y="2081"/>
                  <a:pt x="6996" y="2101"/>
                </a:cubicBezTo>
                <a:cubicBezTo>
                  <a:pt x="6982" y="2102"/>
                  <a:pt x="6967" y="2102"/>
                  <a:pt x="6953" y="2102"/>
                </a:cubicBezTo>
                <a:cubicBezTo>
                  <a:pt x="6630" y="2102"/>
                  <a:pt x="6345" y="1885"/>
                  <a:pt x="6262" y="1569"/>
                </a:cubicBezTo>
                <a:cubicBezTo>
                  <a:pt x="6178" y="1239"/>
                  <a:pt x="6336" y="894"/>
                  <a:pt x="6646" y="745"/>
                </a:cubicBezTo>
                <a:lnTo>
                  <a:pt x="6646" y="1"/>
                </a:lnTo>
                <a:lnTo>
                  <a:pt x="4310" y="1"/>
                </a:lnTo>
                <a:lnTo>
                  <a:pt x="4310" y="715"/>
                </a:lnTo>
                <a:cubicBezTo>
                  <a:pt x="4633" y="825"/>
                  <a:pt x="4832" y="1147"/>
                  <a:pt x="4786" y="1485"/>
                </a:cubicBezTo>
                <a:cubicBezTo>
                  <a:pt x="4740" y="1822"/>
                  <a:pt x="4461" y="2081"/>
                  <a:pt x="4121" y="2101"/>
                </a:cubicBezTo>
                <a:cubicBezTo>
                  <a:pt x="4107" y="2102"/>
                  <a:pt x="4092" y="2102"/>
                  <a:pt x="4078" y="2102"/>
                </a:cubicBezTo>
                <a:cubicBezTo>
                  <a:pt x="3755" y="2102"/>
                  <a:pt x="3470" y="1885"/>
                  <a:pt x="3390" y="1569"/>
                </a:cubicBezTo>
                <a:cubicBezTo>
                  <a:pt x="3303" y="1239"/>
                  <a:pt x="3464" y="894"/>
                  <a:pt x="3771" y="745"/>
                </a:cubicBezTo>
                <a:lnTo>
                  <a:pt x="3771" y="1"/>
                </a:lnTo>
                <a:lnTo>
                  <a:pt x="1435" y="1"/>
                </a:lnTo>
                <a:lnTo>
                  <a:pt x="1435" y="715"/>
                </a:lnTo>
                <a:cubicBezTo>
                  <a:pt x="1760" y="825"/>
                  <a:pt x="1960" y="1147"/>
                  <a:pt x="1914" y="1485"/>
                </a:cubicBezTo>
                <a:cubicBezTo>
                  <a:pt x="1868" y="1822"/>
                  <a:pt x="1589" y="2081"/>
                  <a:pt x="1246" y="2101"/>
                </a:cubicBezTo>
                <a:cubicBezTo>
                  <a:pt x="1231" y="2102"/>
                  <a:pt x="1217" y="2102"/>
                  <a:pt x="1203" y="2102"/>
                </a:cubicBezTo>
                <a:cubicBezTo>
                  <a:pt x="880" y="2102"/>
                  <a:pt x="595" y="1885"/>
                  <a:pt x="514" y="1569"/>
                </a:cubicBezTo>
                <a:cubicBezTo>
                  <a:pt x="427" y="1239"/>
                  <a:pt x="589" y="894"/>
                  <a:pt x="896" y="745"/>
                </a:cubicBezTo>
                <a:lnTo>
                  <a:pt x="8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3"/>
          <p:cNvSpPr/>
          <p:nvPr/>
        </p:nvSpPr>
        <p:spPr>
          <a:xfrm rot="1920323">
            <a:off x="3188016" y="3045506"/>
            <a:ext cx="880221" cy="381088"/>
          </a:xfrm>
          <a:custGeom>
            <a:avLst/>
            <a:gdLst/>
            <a:ahLst/>
            <a:cxnLst/>
            <a:rect l="l" t="t" r="r" b="b"/>
            <a:pathLst>
              <a:path w="14272" h="6179" extrusionOk="0">
                <a:moveTo>
                  <a:pt x="13578" y="1"/>
                </a:moveTo>
                <a:cubicBezTo>
                  <a:pt x="13534" y="49"/>
                  <a:pt x="13476" y="80"/>
                  <a:pt x="13412" y="90"/>
                </a:cubicBezTo>
                <a:cubicBezTo>
                  <a:pt x="13311" y="108"/>
                  <a:pt x="13210" y="128"/>
                  <a:pt x="13109" y="128"/>
                </a:cubicBezTo>
                <a:cubicBezTo>
                  <a:pt x="13082" y="128"/>
                  <a:pt x="13055" y="127"/>
                  <a:pt x="13028" y="123"/>
                </a:cubicBezTo>
                <a:lnTo>
                  <a:pt x="13018" y="121"/>
                </a:lnTo>
                <a:lnTo>
                  <a:pt x="412" y="3083"/>
                </a:lnTo>
                <a:cubicBezTo>
                  <a:pt x="274" y="3165"/>
                  <a:pt x="100" y="3234"/>
                  <a:pt x="0" y="3277"/>
                </a:cubicBezTo>
                <a:cubicBezTo>
                  <a:pt x="69" y="3341"/>
                  <a:pt x="149" y="3395"/>
                  <a:pt x="233" y="3433"/>
                </a:cubicBezTo>
                <a:lnTo>
                  <a:pt x="169" y="3602"/>
                </a:lnTo>
                <a:lnTo>
                  <a:pt x="878" y="3991"/>
                </a:lnTo>
                <a:cubicBezTo>
                  <a:pt x="855" y="4070"/>
                  <a:pt x="829" y="4147"/>
                  <a:pt x="806" y="4226"/>
                </a:cubicBezTo>
                <a:lnTo>
                  <a:pt x="276" y="4352"/>
                </a:lnTo>
                <a:cubicBezTo>
                  <a:pt x="230" y="4359"/>
                  <a:pt x="184" y="4377"/>
                  <a:pt x="149" y="4408"/>
                </a:cubicBezTo>
                <a:cubicBezTo>
                  <a:pt x="136" y="4421"/>
                  <a:pt x="126" y="4436"/>
                  <a:pt x="115" y="4449"/>
                </a:cubicBezTo>
                <a:lnTo>
                  <a:pt x="187" y="4748"/>
                </a:lnTo>
                <a:lnTo>
                  <a:pt x="307" y="4802"/>
                </a:lnTo>
                <a:cubicBezTo>
                  <a:pt x="397" y="4840"/>
                  <a:pt x="491" y="4884"/>
                  <a:pt x="553" y="4960"/>
                </a:cubicBezTo>
                <a:cubicBezTo>
                  <a:pt x="617" y="5040"/>
                  <a:pt x="632" y="5163"/>
                  <a:pt x="563" y="5232"/>
                </a:cubicBezTo>
                <a:cubicBezTo>
                  <a:pt x="571" y="5230"/>
                  <a:pt x="578" y="5230"/>
                  <a:pt x="585" y="5230"/>
                </a:cubicBezTo>
                <a:cubicBezTo>
                  <a:pt x="658" y="5230"/>
                  <a:pt x="719" y="5294"/>
                  <a:pt x="765" y="5352"/>
                </a:cubicBezTo>
                <a:lnTo>
                  <a:pt x="834" y="5436"/>
                </a:lnTo>
                <a:cubicBezTo>
                  <a:pt x="834" y="5523"/>
                  <a:pt x="860" y="5638"/>
                  <a:pt x="947" y="5641"/>
                </a:cubicBezTo>
                <a:cubicBezTo>
                  <a:pt x="980" y="5636"/>
                  <a:pt x="1013" y="5628"/>
                  <a:pt x="1044" y="5615"/>
                </a:cubicBezTo>
                <a:cubicBezTo>
                  <a:pt x="1055" y="5613"/>
                  <a:pt x="1066" y="5612"/>
                  <a:pt x="1076" y="5612"/>
                </a:cubicBezTo>
                <a:cubicBezTo>
                  <a:pt x="1151" y="5612"/>
                  <a:pt x="1218" y="5665"/>
                  <a:pt x="1233" y="5741"/>
                </a:cubicBezTo>
                <a:cubicBezTo>
                  <a:pt x="1143" y="5810"/>
                  <a:pt x="1026" y="5827"/>
                  <a:pt x="908" y="5827"/>
                </a:cubicBezTo>
                <a:cubicBezTo>
                  <a:pt x="866" y="5827"/>
                  <a:pt x="824" y="5825"/>
                  <a:pt x="783" y="5822"/>
                </a:cubicBezTo>
                <a:cubicBezTo>
                  <a:pt x="765" y="5822"/>
                  <a:pt x="742" y="5822"/>
                  <a:pt x="734" y="5838"/>
                </a:cubicBezTo>
                <a:cubicBezTo>
                  <a:pt x="727" y="5848"/>
                  <a:pt x="727" y="5863"/>
                  <a:pt x="727" y="5876"/>
                </a:cubicBezTo>
                <a:cubicBezTo>
                  <a:pt x="719" y="5925"/>
                  <a:pt x="681" y="5966"/>
                  <a:pt x="632" y="5976"/>
                </a:cubicBezTo>
                <a:cubicBezTo>
                  <a:pt x="594" y="5982"/>
                  <a:pt x="557" y="5985"/>
                  <a:pt x="520" y="5985"/>
                </a:cubicBezTo>
                <a:cubicBezTo>
                  <a:pt x="508" y="5985"/>
                  <a:pt x="496" y="5984"/>
                  <a:pt x="484" y="5984"/>
                </a:cubicBezTo>
                <a:lnTo>
                  <a:pt x="476" y="5984"/>
                </a:lnTo>
                <a:lnTo>
                  <a:pt x="522" y="6178"/>
                </a:lnTo>
                <a:lnTo>
                  <a:pt x="14271" y="2950"/>
                </a:lnTo>
                <a:lnTo>
                  <a:pt x="14189" y="2605"/>
                </a:lnTo>
                <a:cubicBezTo>
                  <a:pt x="14169" y="2604"/>
                  <a:pt x="14148" y="2604"/>
                  <a:pt x="14128" y="2604"/>
                </a:cubicBezTo>
                <a:cubicBezTo>
                  <a:pt x="14026" y="2604"/>
                  <a:pt x="13924" y="2609"/>
                  <a:pt x="13824" y="2620"/>
                </a:cubicBezTo>
                <a:cubicBezTo>
                  <a:pt x="13811" y="2566"/>
                  <a:pt x="13857" y="2520"/>
                  <a:pt x="13890" y="2477"/>
                </a:cubicBezTo>
                <a:cubicBezTo>
                  <a:pt x="13921" y="2433"/>
                  <a:pt x="13939" y="2359"/>
                  <a:pt x="13890" y="2333"/>
                </a:cubicBezTo>
                <a:lnTo>
                  <a:pt x="14095" y="2206"/>
                </a:lnTo>
                <a:lnTo>
                  <a:pt x="13959" y="1627"/>
                </a:lnTo>
                <a:cubicBezTo>
                  <a:pt x="13949" y="1625"/>
                  <a:pt x="13941" y="1620"/>
                  <a:pt x="13934" y="1617"/>
                </a:cubicBezTo>
                <a:cubicBezTo>
                  <a:pt x="13903" y="1604"/>
                  <a:pt x="13887" y="1571"/>
                  <a:pt x="13893" y="1538"/>
                </a:cubicBezTo>
                <a:cubicBezTo>
                  <a:pt x="13900" y="1523"/>
                  <a:pt x="13913" y="1505"/>
                  <a:pt x="13926" y="1492"/>
                </a:cubicBezTo>
                <a:lnTo>
                  <a:pt x="13908" y="1407"/>
                </a:lnTo>
                <a:cubicBezTo>
                  <a:pt x="13880" y="1392"/>
                  <a:pt x="13847" y="1382"/>
                  <a:pt x="13816" y="1382"/>
                </a:cubicBezTo>
                <a:cubicBezTo>
                  <a:pt x="13757" y="1382"/>
                  <a:pt x="13675" y="1361"/>
                  <a:pt x="13683" y="1303"/>
                </a:cubicBezTo>
                <a:cubicBezTo>
                  <a:pt x="13688" y="1282"/>
                  <a:pt x="13701" y="1262"/>
                  <a:pt x="13716" y="1249"/>
                </a:cubicBezTo>
                <a:cubicBezTo>
                  <a:pt x="13757" y="1213"/>
                  <a:pt x="13801" y="1180"/>
                  <a:pt x="13844" y="1152"/>
                </a:cubicBezTo>
                <a:lnTo>
                  <a:pt x="13734" y="676"/>
                </a:lnTo>
                <a:cubicBezTo>
                  <a:pt x="13565" y="694"/>
                  <a:pt x="13401" y="745"/>
                  <a:pt x="13251" y="822"/>
                </a:cubicBezTo>
                <a:cubicBezTo>
                  <a:pt x="13230" y="732"/>
                  <a:pt x="13210" y="643"/>
                  <a:pt x="13189" y="556"/>
                </a:cubicBezTo>
                <a:cubicBezTo>
                  <a:pt x="13340" y="458"/>
                  <a:pt x="13486" y="356"/>
                  <a:pt x="13627" y="246"/>
                </a:cubicBezTo>
                <a:lnTo>
                  <a:pt x="13634" y="241"/>
                </a:lnTo>
                <a:lnTo>
                  <a:pt x="13578" y="1"/>
                </a:ln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3"/>
          <p:cNvSpPr/>
          <p:nvPr/>
        </p:nvSpPr>
        <p:spPr>
          <a:xfrm>
            <a:off x="4619161" y="1370026"/>
            <a:ext cx="1563153" cy="1563215"/>
          </a:xfrm>
          <a:custGeom>
            <a:avLst/>
            <a:gdLst/>
            <a:ahLst/>
            <a:cxnLst/>
            <a:rect l="l" t="t" r="r" b="b"/>
            <a:pathLst>
              <a:path w="25345" h="25346" extrusionOk="0">
                <a:moveTo>
                  <a:pt x="0" y="1"/>
                </a:moveTo>
                <a:lnTo>
                  <a:pt x="0" y="25345"/>
                </a:lnTo>
                <a:lnTo>
                  <a:pt x="25345" y="25345"/>
                </a:lnTo>
                <a:lnTo>
                  <a:pt x="25345" y="1"/>
                </a:lnTo>
                <a:lnTo>
                  <a:pt x="24431" y="1"/>
                </a:lnTo>
                <a:lnTo>
                  <a:pt x="24431" y="715"/>
                </a:lnTo>
                <a:cubicBezTo>
                  <a:pt x="24754" y="825"/>
                  <a:pt x="24953" y="1147"/>
                  <a:pt x="24907" y="1485"/>
                </a:cubicBezTo>
                <a:cubicBezTo>
                  <a:pt x="24861" y="1822"/>
                  <a:pt x="24582" y="2081"/>
                  <a:pt x="24242" y="2101"/>
                </a:cubicBezTo>
                <a:cubicBezTo>
                  <a:pt x="24228" y="2102"/>
                  <a:pt x="24213" y="2102"/>
                  <a:pt x="24199" y="2102"/>
                </a:cubicBezTo>
                <a:cubicBezTo>
                  <a:pt x="23876" y="2102"/>
                  <a:pt x="23591" y="1885"/>
                  <a:pt x="23511" y="1569"/>
                </a:cubicBezTo>
                <a:cubicBezTo>
                  <a:pt x="23424" y="1239"/>
                  <a:pt x="23585" y="894"/>
                  <a:pt x="23892" y="745"/>
                </a:cubicBezTo>
                <a:lnTo>
                  <a:pt x="23892" y="1"/>
                </a:lnTo>
                <a:lnTo>
                  <a:pt x="21559" y="1"/>
                </a:lnTo>
                <a:lnTo>
                  <a:pt x="21559" y="715"/>
                </a:lnTo>
                <a:cubicBezTo>
                  <a:pt x="21881" y="825"/>
                  <a:pt x="22081" y="1147"/>
                  <a:pt x="22035" y="1485"/>
                </a:cubicBezTo>
                <a:cubicBezTo>
                  <a:pt x="21989" y="1822"/>
                  <a:pt x="21710" y="2081"/>
                  <a:pt x="21370" y="2101"/>
                </a:cubicBezTo>
                <a:cubicBezTo>
                  <a:pt x="21355" y="2102"/>
                  <a:pt x="21341" y="2102"/>
                  <a:pt x="21326" y="2102"/>
                </a:cubicBezTo>
                <a:cubicBezTo>
                  <a:pt x="21003" y="2102"/>
                  <a:pt x="20716" y="1885"/>
                  <a:pt x="20635" y="1569"/>
                </a:cubicBezTo>
                <a:cubicBezTo>
                  <a:pt x="20551" y="1239"/>
                  <a:pt x="20710" y="894"/>
                  <a:pt x="21017" y="745"/>
                </a:cubicBezTo>
                <a:lnTo>
                  <a:pt x="21017" y="1"/>
                </a:lnTo>
                <a:lnTo>
                  <a:pt x="18684" y="1"/>
                </a:lnTo>
                <a:lnTo>
                  <a:pt x="18684" y="715"/>
                </a:lnTo>
                <a:cubicBezTo>
                  <a:pt x="19006" y="825"/>
                  <a:pt x="19206" y="1147"/>
                  <a:pt x="19159" y="1485"/>
                </a:cubicBezTo>
                <a:cubicBezTo>
                  <a:pt x="19113" y="1822"/>
                  <a:pt x="18835" y="2081"/>
                  <a:pt x="18494" y="2101"/>
                </a:cubicBezTo>
                <a:cubicBezTo>
                  <a:pt x="18480" y="2102"/>
                  <a:pt x="18465" y="2102"/>
                  <a:pt x="18451" y="2102"/>
                </a:cubicBezTo>
                <a:cubicBezTo>
                  <a:pt x="18128" y="2102"/>
                  <a:pt x="17844" y="1885"/>
                  <a:pt x="17760" y="1569"/>
                </a:cubicBezTo>
                <a:cubicBezTo>
                  <a:pt x="17676" y="1239"/>
                  <a:pt x="17834" y="894"/>
                  <a:pt x="18144" y="745"/>
                </a:cubicBezTo>
                <a:lnTo>
                  <a:pt x="18144" y="1"/>
                </a:lnTo>
                <a:lnTo>
                  <a:pt x="15809" y="1"/>
                </a:lnTo>
                <a:lnTo>
                  <a:pt x="15809" y="715"/>
                </a:lnTo>
                <a:cubicBezTo>
                  <a:pt x="16131" y="825"/>
                  <a:pt x="16330" y="1147"/>
                  <a:pt x="16284" y="1485"/>
                </a:cubicBezTo>
                <a:cubicBezTo>
                  <a:pt x="16238" y="1822"/>
                  <a:pt x="15959" y="2081"/>
                  <a:pt x="15619" y="2101"/>
                </a:cubicBezTo>
                <a:cubicBezTo>
                  <a:pt x="15605" y="2102"/>
                  <a:pt x="15590" y="2102"/>
                  <a:pt x="15576" y="2102"/>
                </a:cubicBezTo>
                <a:cubicBezTo>
                  <a:pt x="15253" y="2102"/>
                  <a:pt x="14968" y="1885"/>
                  <a:pt x="14888" y="1569"/>
                </a:cubicBezTo>
                <a:cubicBezTo>
                  <a:pt x="14801" y="1239"/>
                  <a:pt x="14962" y="894"/>
                  <a:pt x="15269" y="745"/>
                </a:cubicBezTo>
                <a:lnTo>
                  <a:pt x="15269" y="1"/>
                </a:lnTo>
                <a:lnTo>
                  <a:pt x="12933" y="1"/>
                </a:lnTo>
                <a:lnTo>
                  <a:pt x="12933" y="715"/>
                </a:lnTo>
                <a:cubicBezTo>
                  <a:pt x="13256" y="825"/>
                  <a:pt x="13455" y="1147"/>
                  <a:pt x="13409" y="1485"/>
                </a:cubicBezTo>
                <a:cubicBezTo>
                  <a:pt x="13363" y="1822"/>
                  <a:pt x="13087" y="2081"/>
                  <a:pt x="12744" y="2101"/>
                </a:cubicBezTo>
                <a:cubicBezTo>
                  <a:pt x="12730" y="2102"/>
                  <a:pt x="12715" y="2102"/>
                  <a:pt x="12701" y="2102"/>
                </a:cubicBezTo>
                <a:cubicBezTo>
                  <a:pt x="12378" y="2102"/>
                  <a:pt x="12093" y="1885"/>
                  <a:pt x="12012" y="1569"/>
                </a:cubicBezTo>
                <a:cubicBezTo>
                  <a:pt x="11926" y="1239"/>
                  <a:pt x="12087" y="894"/>
                  <a:pt x="12394" y="745"/>
                </a:cubicBezTo>
                <a:lnTo>
                  <a:pt x="12394" y="1"/>
                </a:lnTo>
                <a:lnTo>
                  <a:pt x="10061" y="1"/>
                </a:lnTo>
                <a:lnTo>
                  <a:pt x="10061" y="715"/>
                </a:lnTo>
                <a:cubicBezTo>
                  <a:pt x="10383" y="825"/>
                  <a:pt x="10583" y="1147"/>
                  <a:pt x="10537" y="1485"/>
                </a:cubicBezTo>
                <a:cubicBezTo>
                  <a:pt x="10490" y="1822"/>
                  <a:pt x="10212" y="2081"/>
                  <a:pt x="9871" y="2101"/>
                </a:cubicBezTo>
                <a:cubicBezTo>
                  <a:pt x="9857" y="2102"/>
                  <a:pt x="9843" y="2102"/>
                  <a:pt x="9828" y="2102"/>
                </a:cubicBezTo>
                <a:cubicBezTo>
                  <a:pt x="9505" y="2102"/>
                  <a:pt x="9221" y="1885"/>
                  <a:pt x="9137" y="1569"/>
                </a:cubicBezTo>
                <a:cubicBezTo>
                  <a:pt x="9053" y="1239"/>
                  <a:pt x="9211" y="894"/>
                  <a:pt x="9518" y="745"/>
                </a:cubicBezTo>
                <a:lnTo>
                  <a:pt x="9518" y="1"/>
                </a:lnTo>
                <a:lnTo>
                  <a:pt x="7186" y="1"/>
                </a:lnTo>
                <a:lnTo>
                  <a:pt x="7186" y="715"/>
                </a:lnTo>
                <a:cubicBezTo>
                  <a:pt x="7508" y="825"/>
                  <a:pt x="7707" y="1147"/>
                  <a:pt x="7661" y="1485"/>
                </a:cubicBezTo>
                <a:cubicBezTo>
                  <a:pt x="7615" y="1822"/>
                  <a:pt x="7336" y="2081"/>
                  <a:pt x="6996" y="2101"/>
                </a:cubicBezTo>
                <a:cubicBezTo>
                  <a:pt x="6982" y="2102"/>
                  <a:pt x="6967" y="2102"/>
                  <a:pt x="6953" y="2102"/>
                </a:cubicBezTo>
                <a:cubicBezTo>
                  <a:pt x="6630" y="2102"/>
                  <a:pt x="6345" y="1885"/>
                  <a:pt x="6262" y="1569"/>
                </a:cubicBezTo>
                <a:cubicBezTo>
                  <a:pt x="6178" y="1239"/>
                  <a:pt x="6336" y="894"/>
                  <a:pt x="6646" y="745"/>
                </a:cubicBezTo>
                <a:lnTo>
                  <a:pt x="6646" y="1"/>
                </a:lnTo>
                <a:lnTo>
                  <a:pt x="4310" y="1"/>
                </a:lnTo>
                <a:lnTo>
                  <a:pt x="4310" y="715"/>
                </a:lnTo>
                <a:cubicBezTo>
                  <a:pt x="4633" y="825"/>
                  <a:pt x="4832" y="1147"/>
                  <a:pt x="4786" y="1485"/>
                </a:cubicBezTo>
                <a:cubicBezTo>
                  <a:pt x="4740" y="1822"/>
                  <a:pt x="4461" y="2081"/>
                  <a:pt x="4121" y="2101"/>
                </a:cubicBezTo>
                <a:cubicBezTo>
                  <a:pt x="4107" y="2102"/>
                  <a:pt x="4092" y="2102"/>
                  <a:pt x="4078" y="2102"/>
                </a:cubicBezTo>
                <a:cubicBezTo>
                  <a:pt x="3755" y="2102"/>
                  <a:pt x="3470" y="1885"/>
                  <a:pt x="3390" y="1569"/>
                </a:cubicBezTo>
                <a:cubicBezTo>
                  <a:pt x="3303" y="1239"/>
                  <a:pt x="3464" y="894"/>
                  <a:pt x="3771" y="745"/>
                </a:cubicBezTo>
                <a:lnTo>
                  <a:pt x="3771" y="1"/>
                </a:lnTo>
                <a:lnTo>
                  <a:pt x="1435" y="1"/>
                </a:lnTo>
                <a:lnTo>
                  <a:pt x="1435" y="715"/>
                </a:lnTo>
                <a:cubicBezTo>
                  <a:pt x="1760" y="825"/>
                  <a:pt x="1960" y="1147"/>
                  <a:pt x="1914" y="1485"/>
                </a:cubicBezTo>
                <a:cubicBezTo>
                  <a:pt x="1868" y="1822"/>
                  <a:pt x="1589" y="2081"/>
                  <a:pt x="1246" y="2101"/>
                </a:cubicBezTo>
                <a:cubicBezTo>
                  <a:pt x="1231" y="2102"/>
                  <a:pt x="1217" y="2102"/>
                  <a:pt x="1203" y="2102"/>
                </a:cubicBezTo>
                <a:cubicBezTo>
                  <a:pt x="880" y="2102"/>
                  <a:pt x="595" y="1885"/>
                  <a:pt x="514" y="1569"/>
                </a:cubicBezTo>
                <a:cubicBezTo>
                  <a:pt x="427" y="1239"/>
                  <a:pt x="589" y="894"/>
                  <a:pt x="896" y="745"/>
                </a:cubicBezTo>
                <a:lnTo>
                  <a:pt x="8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3"/>
          <p:cNvSpPr/>
          <p:nvPr/>
        </p:nvSpPr>
        <p:spPr>
          <a:xfrm rot="1349592">
            <a:off x="4930751" y="1228847"/>
            <a:ext cx="880217" cy="381086"/>
          </a:xfrm>
          <a:custGeom>
            <a:avLst/>
            <a:gdLst/>
            <a:ahLst/>
            <a:cxnLst/>
            <a:rect l="l" t="t" r="r" b="b"/>
            <a:pathLst>
              <a:path w="14272" h="6179" extrusionOk="0">
                <a:moveTo>
                  <a:pt x="13578" y="1"/>
                </a:moveTo>
                <a:cubicBezTo>
                  <a:pt x="13534" y="49"/>
                  <a:pt x="13476" y="80"/>
                  <a:pt x="13412" y="90"/>
                </a:cubicBezTo>
                <a:cubicBezTo>
                  <a:pt x="13311" y="108"/>
                  <a:pt x="13210" y="128"/>
                  <a:pt x="13109" y="128"/>
                </a:cubicBezTo>
                <a:cubicBezTo>
                  <a:pt x="13082" y="128"/>
                  <a:pt x="13055" y="127"/>
                  <a:pt x="13028" y="123"/>
                </a:cubicBezTo>
                <a:lnTo>
                  <a:pt x="13018" y="121"/>
                </a:lnTo>
                <a:lnTo>
                  <a:pt x="412" y="3083"/>
                </a:lnTo>
                <a:cubicBezTo>
                  <a:pt x="274" y="3165"/>
                  <a:pt x="100" y="3234"/>
                  <a:pt x="0" y="3277"/>
                </a:cubicBezTo>
                <a:cubicBezTo>
                  <a:pt x="69" y="3341"/>
                  <a:pt x="149" y="3395"/>
                  <a:pt x="233" y="3433"/>
                </a:cubicBezTo>
                <a:lnTo>
                  <a:pt x="169" y="3602"/>
                </a:lnTo>
                <a:lnTo>
                  <a:pt x="878" y="3991"/>
                </a:lnTo>
                <a:cubicBezTo>
                  <a:pt x="855" y="4070"/>
                  <a:pt x="829" y="4147"/>
                  <a:pt x="806" y="4226"/>
                </a:cubicBezTo>
                <a:lnTo>
                  <a:pt x="276" y="4352"/>
                </a:lnTo>
                <a:cubicBezTo>
                  <a:pt x="230" y="4359"/>
                  <a:pt x="184" y="4377"/>
                  <a:pt x="149" y="4408"/>
                </a:cubicBezTo>
                <a:cubicBezTo>
                  <a:pt x="136" y="4421"/>
                  <a:pt x="126" y="4436"/>
                  <a:pt x="115" y="4449"/>
                </a:cubicBezTo>
                <a:lnTo>
                  <a:pt x="187" y="4748"/>
                </a:lnTo>
                <a:lnTo>
                  <a:pt x="307" y="4802"/>
                </a:lnTo>
                <a:cubicBezTo>
                  <a:pt x="397" y="4840"/>
                  <a:pt x="491" y="4884"/>
                  <a:pt x="553" y="4960"/>
                </a:cubicBezTo>
                <a:cubicBezTo>
                  <a:pt x="617" y="5040"/>
                  <a:pt x="632" y="5163"/>
                  <a:pt x="563" y="5232"/>
                </a:cubicBezTo>
                <a:cubicBezTo>
                  <a:pt x="571" y="5230"/>
                  <a:pt x="578" y="5230"/>
                  <a:pt x="585" y="5230"/>
                </a:cubicBezTo>
                <a:cubicBezTo>
                  <a:pt x="658" y="5230"/>
                  <a:pt x="719" y="5294"/>
                  <a:pt x="765" y="5352"/>
                </a:cubicBezTo>
                <a:lnTo>
                  <a:pt x="834" y="5436"/>
                </a:lnTo>
                <a:cubicBezTo>
                  <a:pt x="834" y="5523"/>
                  <a:pt x="860" y="5638"/>
                  <a:pt x="947" y="5641"/>
                </a:cubicBezTo>
                <a:cubicBezTo>
                  <a:pt x="980" y="5636"/>
                  <a:pt x="1013" y="5628"/>
                  <a:pt x="1044" y="5615"/>
                </a:cubicBezTo>
                <a:cubicBezTo>
                  <a:pt x="1055" y="5613"/>
                  <a:pt x="1066" y="5612"/>
                  <a:pt x="1076" y="5612"/>
                </a:cubicBezTo>
                <a:cubicBezTo>
                  <a:pt x="1151" y="5612"/>
                  <a:pt x="1218" y="5665"/>
                  <a:pt x="1233" y="5741"/>
                </a:cubicBezTo>
                <a:cubicBezTo>
                  <a:pt x="1143" y="5810"/>
                  <a:pt x="1026" y="5827"/>
                  <a:pt x="908" y="5827"/>
                </a:cubicBezTo>
                <a:cubicBezTo>
                  <a:pt x="866" y="5827"/>
                  <a:pt x="824" y="5825"/>
                  <a:pt x="783" y="5822"/>
                </a:cubicBezTo>
                <a:cubicBezTo>
                  <a:pt x="765" y="5822"/>
                  <a:pt x="742" y="5822"/>
                  <a:pt x="734" y="5838"/>
                </a:cubicBezTo>
                <a:cubicBezTo>
                  <a:pt x="727" y="5848"/>
                  <a:pt x="727" y="5863"/>
                  <a:pt x="727" y="5876"/>
                </a:cubicBezTo>
                <a:cubicBezTo>
                  <a:pt x="719" y="5925"/>
                  <a:pt x="681" y="5966"/>
                  <a:pt x="632" y="5976"/>
                </a:cubicBezTo>
                <a:cubicBezTo>
                  <a:pt x="594" y="5982"/>
                  <a:pt x="557" y="5985"/>
                  <a:pt x="520" y="5985"/>
                </a:cubicBezTo>
                <a:cubicBezTo>
                  <a:pt x="508" y="5985"/>
                  <a:pt x="496" y="5984"/>
                  <a:pt x="484" y="5984"/>
                </a:cubicBezTo>
                <a:lnTo>
                  <a:pt x="476" y="5984"/>
                </a:lnTo>
                <a:lnTo>
                  <a:pt x="522" y="6178"/>
                </a:lnTo>
                <a:lnTo>
                  <a:pt x="14271" y="2950"/>
                </a:lnTo>
                <a:lnTo>
                  <a:pt x="14189" y="2605"/>
                </a:lnTo>
                <a:cubicBezTo>
                  <a:pt x="14169" y="2604"/>
                  <a:pt x="14148" y="2604"/>
                  <a:pt x="14128" y="2604"/>
                </a:cubicBezTo>
                <a:cubicBezTo>
                  <a:pt x="14026" y="2604"/>
                  <a:pt x="13924" y="2609"/>
                  <a:pt x="13824" y="2620"/>
                </a:cubicBezTo>
                <a:cubicBezTo>
                  <a:pt x="13811" y="2566"/>
                  <a:pt x="13857" y="2520"/>
                  <a:pt x="13890" y="2477"/>
                </a:cubicBezTo>
                <a:cubicBezTo>
                  <a:pt x="13921" y="2433"/>
                  <a:pt x="13939" y="2359"/>
                  <a:pt x="13890" y="2333"/>
                </a:cubicBezTo>
                <a:lnTo>
                  <a:pt x="14095" y="2206"/>
                </a:lnTo>
                <a:lnTo>
                  <a:pt x="13959" y="1627"/>
                </a:lnTo>
                <a:cubicBezTo>
                  <a:pt x="13949" y="1625"/>
                  <a:pt x="13941" y="1620"/>
                  <a:pt x="13934" y="1617"/>
                </a:cubicBezTo>
                <a:cubicBezTo>
                  <a:pt x="13903" y="1604"/>
                  <a:pt x="13887" y="1571"/>
                  <a:pt x="13893" y="1538"/>
                </a:cubicBezTo>
                <a:cubicBezTo>
                  <a:pt x="13900" y="1523"/>
                  <a:pt x="13913" y="1505"/>
                  <a:pt x="13926" y="1492"/>
                </a:cubicBezTo>
                <a:lnTo>
                  <a:pt x="13908" y="1407"/>
                </a:lnTo>
                <a:cubicBezTo>
                  <a:pt x="13880" y="1392"/>
                  <a:pt x="13847" y="1382"/>
                  <a:pt x="13816" y="1382"/>
                </a:cubicBezTo>
                <a:cubicBezTo>
                  <a:pt x="13757" y="1382"/>
                  <a:pt x="13675" y="1361"/>
                  <a:pt x="13683" y="1303"/>
                </a:cubicBezTo>
                <a:cubicBezTo>
                  <a:pt x="13688" y="1282"/>
                  <a:pt x="13701" y="1262"/>
                  <a:pt x="13716" y="1249"/>
                </a:cubicBezTo>
                <a:cubicBezTo>
                  <a:pt x="13757" y="1213"/>
                  <a:pt x="13801" y="1180"/>
                  <a:pt x="13844" y="1152"/>
                </a:cubicBezTo>
                <a:lnTo>
                  <a:pt x="13734" y="676"/>
                </a:lnTo>
                <a:cubicBezTo>
                  <a:pt x="13565" y="694"/>
                  <a:pt x="13401" y="745"/>
                  <a:pt x="13251" y="822"/>
                </a:cubicBezTo>
                <a:cubicBezTo>
                  <a:pt x="13230" y="732"/>
                  <a:pt x="13210" y="643"/>
                  <a:pt x="13189" y="556"/>
                </a:cubicBezTo>
                <a:cubicBezTo>
                  <a:pt x="13340" y="458"/>
                  <a:pt x="13486" y="356"/>
                  <a:pt x="13627" y="246"/>
                </a:cubicBezTo>
                <a:lnTo>
                  <a:pt x="13634" y="241"/>
                </a:lnTo>
                <a:lnTo>
                  <a:pt x="13578" y="1"/>
                </a:lnTo>
                <a:close/>
              </a:path>
            </a:pathLst>
          </a:custGeom>
          <a:solidFill>
            <a:srgbClr val="1D6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3"/>
          <p:cNvSpPr/>
          <p:nvPr/>
        </p:nvSpPr>
        <p:spPr>
          <a:xfrm>
            <a:off x="4619161" y="3186682"/>
            <a:ext cx="1563153" cy="1563215"/>
          </a:xfrm>
          <a:custGeom>
            <a:avLst/>
            <a:gdLst/>
            <a:ahLst/>
            <a:cxnLst/>
            <a:rect l="l" t="t" r="r" b="b"/>
            <a:pathLst>
              <a:path w="25345" h="25346" extrusionOk="0">
                <a:moveTo>
                  <a:pt x="0" y="1"/>
                </a:moveTo>
                <a:lnTo>
                  <a:pt x="0" y="25345"/>
                </a:lnTo>
                <a:lnTo>
                  <a:pt x="25345" y="25345"/>
                </a:lnTo>
                <a:lnTo>
                  <a:pt x="25345" y="1"/>
                </a:lnTo>
                <a:lnTo>
                  <a:pt x="24431" y="1"/>
                </a:lnTo>
                <a:lnTo>
                  <a:pt x="24431" y="715"/>
                </a:lnTo>
                <a:cubicBezTo>
                  <a:pt x="24754" y="825"/>
                  <a:pt x="24953" y="1147"/>
                  <a:pt x="24907" y="1485"/>
                </a:cubicBezTo>
                <a:cubicBezTo>
                  <a:pt x="24861" y="1822"/>
                  <a:pt x="24582" y="2081"/>
                  <a:pt x="24242" y="2101"/>
                </a:cubicBezTo>
                <a:cubicBezTo>
                  <a:pt x="24228" y="2102"/>
                  <a:pt x="24213" y="2102"/>
                  <a:pt x="24199" y="2102"/>
                </a:cubicBezTo>
                <a:cubicBezTo>
                  <a:pt x="23876" y="2102"/>
                  <a:pt x="23591" y="1885"/>
                  <a:pt x="23511" y="1569"/>
                </a:cubicBezTo>
                <a:cubicBezTo>
                  <a:pt x="23424" y="1239"/>
                  <a:pt x="23585" y="894"/>
                  <a:pt x="23892" y="745"/>
                </a:cubicBezTo>
                <a:lnTo>
                  <a:pt x="23892" y="1"/>
                </a:lnTo>
                <a:lnTo>
                  <a:pt x="21559" y="1"/>
                </a:lnTo>
                <a:lnTo>
                  <a:pt x="21559" y="715"/>
                </a:lnTo>
                <a:cubicBezTo>
                  <a:pt x="21881" y="825"/>
                  <a:pt x="22081" y="1147"/>
                  <a:pt x="22035" y="1485"/>
                </a:cubicBezTo>
                <a:cubicBezTo>
                  <a:pt x="21989" y="1822"/>
                  <a:pt x="21710" y="2081"/>
                  <a:pt x="21370" y="2101"/>
                </a:cubicBezTo>
                <a:cubicBezTo>
                  <a:pt x="21355" y="2102"/>
                  <a:pt x="21341" y="2102"/>
                  <a:pt x="21326" y="2102"/>
                </a:cubicBezTo>
                <a:cubicBezTo>
                  <a:pt x="21003" y="2102"/>
                  <a:pt x="20716" y="1885"/>
                  <a:pt x="20635" y="1569"/>
                </a:cubicBezTo>
                <a:cubicBezTo>
                  <a:pt x="20551" y="1239"/>
                  <a:pt x="20710" y="894"/>
                  <a:pt x="21017" y="745"/>
                </a:cubicBezTo>
                <a:lnTo>
                  <a:pt x="21017" y="1"/>
                </a:lnTo>
                <a:lnTo>
                  <a:pt x="18684" y="1"/>
                </a:lnTo>
                <a:lnTo>
                  <a:pt x="18684" y="715"/>
                </a:lnTo>
                <a:cubicBezTo>
                  <a:pt x="19006" y="825"/>
                  <a:pt x="19206" y="1147"/>
                  <a:pt x="19159" y="1485"/>
                </a:cubicBezTo>
                <a:cubicBezTo>
                  <a:pt x="19113" y="1822"/>
                  <a:pt x="18835" y="2081"/>
                  <a:pt x="18494" y="2101"/>
                </a:cubicBezTo>
                <a:cubicBezTo>
                  <a:pt x="18480" y="2102"/>
                  <a:pt x="18465" y="2102"/>
                  <a:pt x="18451" y="2102"/>
                </a:cubicBezTo>
                <a:cubicBezTo>
                  <a:pt x="18128" y="2102"/>
                  <a:pt x="17844" y="1885"/>
                  <a:pt x="17760" y="1569"/>
                </a:cubicBezTo>
                <a:cubicBezTo>
                  <a:pt x="17676" y="1239"/>
                  <a:pt x="17834" y="894"/>
                  <a:pt x="18144" y="745"/>
                </a:cubicBezTo>
                <a:lnTo>
                  <a:pt x="18144" y="1"/>
                </a:lnTo>
                <a:lnTo>
                  <a:pt x="15809" y="1"/>
                </a:lnTo>
                <a:lnTo>
                  <a:pt x="15809" y="715"/>
                </a:lnTo>
                <a:cubicBezTo>
                  <a:pt x="16131" y="825"/>
                  <a:pt x="16330" y="1147"/>
                  <a:pt x="16284" y="1485"/>
                </a:cubicBezTo>
                <a:cubicBezTo>
                  <a:pt x="16238" y="1822"/>
                  <a:pt x="15959" y="2081"/>
                  <a:pt x="15619" y="2101"/>
                </a:cubicBezTo>
                <a:cubicBezTo>
                  <a:pt x="15605" y="2102"/>
                  <a:pt x="15590" y="2102"/>
                  <a:pt x="15576" y="2102"/>
                </a:cubicBezTo>
                <a:cubicBezTo>
                  <a:pt x="15253" y="2102"/>
                  <a:pt x="14968" y="1885"/>
                  <a:pt x="14888" y="1569"/>
                </a:cubicBezTo>
                <a:cubicBezTo>
                  <a:pt x="14801" y="1239"/>
                  <a:pt x="14962" y="894"/>
                  <a:pt x="15269" y="745"/>
                </a:cubicBezTo>
                <a:lnTo>
                  <a:pt x="15269" y="1"/>
                </a:lnTo>
                <a:lnTo>
                  <a:pt x="12933" y="1"/>
                </a:lnTo>
                <a:lnTo>
                  <a:pt x="12933" y="715"/>
                </a:lnTo>
                <a:cubicBezTo>
                  <a:pt x="13256" y="825"/>
                  <a:pt x="13455" y="1147"/>
                  <a:pt x="13409" y="1485"/>
                </a:cubicBezTo>
                <a:cubicBezTo>
                  <a:pt x="13363" y="1822"/>
                  <a:pt x="13087" y="2081"/>
                  <a:pt x="12744" y="2101"/>
                </a:cubicBezTo>
                <a:cubicBezTo>
                  <a:pt x="12730" y="2102"/>
                  <a:pt x="12715" y="2102"/>
                  <a:pt x="12701" y="2102"/>
                </a:cubicBezTo>
                <a:cubicBezTo>
                  <a:pt x="12378" y="2102"/>
                  <a:pt x="12093" y="1885"/>
                  <a:pt x="12012" y="1569"/>
                </a:cubicBezTo>
                <a:cubicBezTo>
                  <a:pt x="11926" y="1239"/>
                  <a:pt x="12087" y="894"/>
                  <a:pt x="12394" y="745"/>
                </a:cubicBezTo>
                <a:lnTo>
                  <a:pt x="12394" y="1"/>
                </a:lnTo>
                <a:lnTo>
                  <a:pt x="10061" y="1"/>
                </a:lnTo>
                <a:lnTo>
                  <a:pt x="10061" y="715"/>
                </a:lnTo>
                <a:cubicBezTo>
                  <a:pt x="10383" y="825"/>
                  <a:pt x="10583" y="1147"/>
                  <a:pt x="10537" y="1485"/>
                </a:cubicBezTo>
                <a:cubicBezTo>
                  <a:pt x="10490" y="1822"/>
                  <a:pt x="10212" y="2081"/>
                  <a:pt x="9871" y="2101"/>
                </a:cubicBezTo>
                <a:cubicBezTo>
                  <a:pt x="9857" y="2102"/>
                  <a:pt x="9843" y="2102"/>
                  <a:pt x="9828" y="2102"/>
                </a:cubicBezTo>
                <a:cubicBezTo>
                  <a:pt x="9505" y="2102"/>
                  <a:pt x="9221" y="1885"/>
                  <a:pt x="9137" y="1569"/>
                </a:cubicBezTo>
                <a:cubicBezTo>
                  <a:pt x="9053" y="1239"/>
                  <a:pt x="9211" y="894"/>
                  <a:pt x="9518" y="745"/>
                </a:cubicBezTo>
                <a:lnTo>
                  <a:pt x="9518" y="1"/>
                </a:lnTo>
                <a:lnTo>
                  <a:pt x="7186" y="1"/>
                </a:lnTo>
                <a:lnTo>
                  <a:pt x="7186" y="715"/>
                </a:lnTo>
                <a:cubicBezTo>
                  <a:pt x="7508" y="825"/>
                  <a:pt x="7707" y="1147"/>
                  <a:pt x="7661" y="1485"/>
                </a:cubicBezTo>
                <a:cubicBezTo>
                  <a:pt x="7615" y="1822"/>
                  <a:pt x="7336" y="2081"/>
                  <a:pt x="6996" y="2101"/>
                </a:cubicBezTo>
                <a:cubicBezTo>
                  <a:pt x="6982" y="2102"/>
                  <a:pt x="6967" y="2102"/>
                  <a:pt x="6953" y="2102"/>
                </a:cubicBezTo>
                <a:cubicBezTo>
                  <a:pt x="6630" y="2102"/>
                  <a:pt x="6345" y="1885"/>
                  <a:pt x="6262" y="1569"/>
                </a:cubicBezTo>
                <a:cubicBezTo>
                  <a:pt x="6178" y="1239"/>
                  <a:pt x="6336" y="894"/>
                  <a:pt x="6646" y="745"/>
                </a:cubicBezTo>
                <a:lnTo>
                  <a:pt x="6646" y="1"/>
                </a:lnTo>
                <a:lnTo>
                  <a:pt x="4310" y="1"/>
                </a:lnTo>
                <a:lnTo>
                  <a:pt x="4310" y="715"/>
                </a:lnTo>
                <a:cubicBezTo>
                  <a:pt x="4633" y="825"/>
                  <a:pt x="4832" y="1147"/>
                  <a:pt x="4786" y="1485"/>
                </a:cubicBezTo>
                <a:cubicBezTo>
                  <a:pt x="4740" y="1822"/>
                  <a:pt x="4461" y="2081"/>
                  <a:pt x="4121" y="2101"/>
                </a:cubicBezTo>
                <a:cubicBezTo>
                  <a:pt x="4107" y="2102"/>
                  <a:pt x="4092" y="2102"/>
                  <a:pt x="4078" y="2102"/>
                </a:cubicBezTo>
                <a:cubicBezTo>
                  <a:pt x="3755" y="2102"/>
                  <a:pt x="3470" y="1885"/>
                  <a:pt x="3390" y="1569"/>
                </a:cubicBezTo>
                <a:cubicBezTo>
                  <a:pt x="3303" y="1239"/>
                  <a:pt x="3464" y="894"/>
                  <a:pt x="3771" y="745"/>
                </a:cubicBezTo>
                <a:lnTo>
                  <a:pt x="3771" y="1"/>
                </a:lnTo>
                <a:lnTo>
                  <a:pt x="1435" y="1"/>
                </a:lnTo>
                <a:lnTo>
                  <a:pt x="1435" y="715"/>
                </a:lnTo>
                <a:cubicBezTo>
                  <a:pt x="1760" y="825"/>
                  <a:pt x="1960" y="1147"/>
                  <a:pt x="1914" y="1485"/>
                </a:cubicBezTo>
                <a:cubicBezTo>
                  <a:pt x="1868" y="1822"/>
                  <a:pt x="1589" y="2081"/>
                  <a:pt x="1246" y="2101"/>
                </a:cubicBezTo>
                <a:cubicBezTo>
                  <a:pt x="1231" y="2102"/>
                  <a:pt x="1217" y="2102"/>
                  <a:pt x="1203" y="2102"/>
                </a:cubicBezTo>
                <a:cubicBezTo>
                  <a:pt x="880" y="2102"/>
                  <a:pt x="595" y="1885"/>
                  <a:pt x="514" y="1569"/>
                </a:cubicBezTo>
                <a:cubicBezTo>
                  <a:pt x="427" y="1239"/>
                  <a:pt x="589" y="894"/>
                  <a:pt x="896" y="745"/>
                </a:cubicBezTo>
                <a:lnTo>
                  <a:pt x="89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3"/>
          <p:cNvSpPr/>
          <p:nvPr/>
        </p:nvSpPr>
        <p:spPr>
          <a:xfrm>
            <a:off x="4930748" y="3045506"/>
            <a:ext cx="880226" cy="381090"/>
          </a:xfrm>
          <a:custGeom>
            <a:avLst/>
            <a:gdLst/>
            <a:ahLst/>
            <a:cxnLst/>
            <a:rect l="l" t="t" r="r" b="b"/>
            <a:pathLst>
              <a:path w="14272" h="6179" extrusionOk="0">
                <a:moveTo>
                  <a:pt x="13578" y="1"/>
                </a:moveTo>
                <a:cubicBezTo>
                  <a:pt x="13534" y="49"/>
                  <a:pt x="13476" y="80"/>
                  <a:pt x="13412" y="90"/>
                </a:cubicBezTo>
                <a:cubicBezTo>
                  <a:pt x="13311" y="108"/>
                  <a:pt x="13210" y="128"/>
                  <a:pt x="13109" y="128"/>
                </a:cubicBezTo>
                <a:cubicBezTo>
                  <a:pt x="13082" y="128"/>
                  <a:pt x="13055" y="127"/>
                  <a:pt x="13028" y="123"/>
                </a:cubicBezTo>
                <a:lnTo>
                  <a:pt x="13018" y="121"/>
                </a:lnTo>
                <a:lnTo>
                  <a:pt x="412" y="3083"/>
                </a:lnTo>
                <a:cubicBezTo>
                  <a:pt x="274" y="3165"/>
                  <a:pt x="100" y="3234"/>
                  <a:pt x="0" y="3277"/>
                </a:cubicBezTo>
                <a:cubicBezTo>
                  <a:pt x="69" y="3341"/>
                  <a:pt x="149" y="3395"/>
                  <a:pt x="233" y="3433"/>
                </a:cubicBezTo>
                <a:lnTo>
                  <a:pt x="169" y="3602"/>
                </a:lnTo>
                <a:lnTo>
                  <a:pt x="878" y="3991"/>
                </a:lnTo>
                <a:cubicBezTo>
                  <a:pt x="855" y="4070"/>
                  <a:pt x="829" y="4147"/>
                  <a:pt x="806" y="4226"/>
                </a:cubicBezTo>
                <a:lnTo>
                  <a:pt x="276" y="4352"/>
                </a:lnTo>
                <a:cubicBezTo>
                  <a:pt x="230" y="4359"/>
                  <a:pt x="184" y="4377"/>
                  <a:pt x="149" y="4408"/>
                </a:cubicBezTo>
                <a:cubicBezTo>
                  <a:pt x="136" y="4421"/>
                  <a:pt x="126" y="4436"/>
                  <a:pt x="115" y="4449"/>
                </a:cubicBezTo>
                <a:lnTo>
                  <a:pt x="187" y="4748"/>
                </a:lnTo>
                <a:lnTo>
                  <a:pt x="307" y="4802"/>
                </a:lnTo>
                <a:cubicBezTo>
                  <a:pt x="397" y="4840"/>
                  <a:pt x="491" y="4884"/>
                  <a:pt x="553" y="4960"/>
                </a:cubicBezTo>
                <a:cubicBezTo>
                  <a:pt x="617" y="5040"/>
                  <a:pt x="632" y="5163"/>
                  <a:pt x="563" y="5232"/>
                </a:cubicBezTo>
                <a:cubicBezTo>
                  <a:pt x="571" y="5230"/>
                  <a:pt x="578" y="5230"/>
                  <a:pt x="585" y="5230"/>
                </a:cubicBezTo>
                <a:cubicBezTo>
                  <a:pt x="658" y="5230"/>
                  <a:pt x="719" y="5294"/>
                  <a:pt x="765" y="5352"/>
                </a:cubicBezTo>
                <a:lnTo>
                  <a:pt x="834" y="5436"/>
                </a:lnTo>
                <a:cubicBezTo>
                  <a:pt x="834" y="5523"/>
                  <a:pt x="860" y="5638"/>
                  <a:pt x="947" y="5641"/>
                </a:cubicBezTo>
                <a:cubicBezTo>
                  <a:pt x="980" y="5636"/>
                  <a:pt x="1013" y="5628"/>
                  <a:pt x="1044" y="5615"/>
                </a:cubicBezTo>
                <a:cubicBezTo>
                  <a:pt x="1055" y="5613"/>
                  <a:pt x="1066" y="5612"/>
                  <a:pt x="1076" y="5612"/>
                </a:cubicBezTo>
                <a:cubicBezTo>
                  <a:pt x="1151" y="5612"/>
                  <a:pt x="1218" y="5665"/>
                  <a:pt x="1233" y="5741"/>
                </a:cubicBezTo>
                <a:cubicBezTo>
                  <a:pt x="1143" y="5810"/>
                  <a:pt x="1026" y="5827"/>
                  <a:pt x="908" y="5827"/>
                </a:cubicBezTo>
                <a:cubicBezTo>
                  <a:pt x="866" y="5827"/>
                  <a:pt x="824" y="5825"/>
                  <a:pt x="783" y="5822"/>
                </a:cubicBezTo>
                <a:cubicBezTo>
                  <a:pt x="765" y="5822"/>
                  <a:pt x="742" y="5822"/>
                  <a:pt x="734" y="5838"/>
                </a:cubicBezTo>
                <a:cubicBezTo>
                  <a:pt x="727" y="5848"/>
                  <a:pt x="727" y="5863"/>
                  <a:pt x="727" y="5876"/>
                </a:cubicBezTo>
                <a:cubicBezTo>
                  <a:pt x="719" y="5925"/>
                  <a:pt x="681" y="5966"/>
                  <a:pt x="632" y="5976"/>
                </a:cubicBezTo>
                <a:cubicBezTo>
                  <a:pt x="594" y="5982"/>
                  <a:pt x="557" y="5985"/>
                  <a:pt x="520" y="5985"/>
                </a:cubicBezTo>
                <a:cubicBezTo>
                  <a:pt x="508" y="5985"/>
                  <a:pt x="496" y="5984"/>
                  <a:pt x="484" y="5984"/>
                </a:cubicBezTo>
                <a:lnTo>
                  <a:pt x="476" y="5984"/>
                </a:lnTo>
                <a:lnTo>
                  <a:pt x="522" y="6178"/>
                </a:lnTo>
                <a:lnTo>
                  <a:pt x="14271" y="2950"/>
                </a:lnTo>
                <a:lnTo>
                  <a:pt x="14189" y="2605"/>
                </a:lnTo>
                <a:cubicBezTo>
                  <a:pt x="14169" y="2604"/>
                  <a:pt x="14148" y="2604"/>
                  <a:pt x="14128" y="2604"/>
                </a:cubicBezTo>
                <a:cubicBezTo>
                  <a:pt x="14026" y="2604"/>
                  <a:pt x="13924" y="2609"/>
                  <a:pt x="13824" y="2620"/>
                </a:cubicBezTo>
                <a:cubicBezTo>
                  <a:pt x="13811" y="2566"/>
                  <a:pt x="13857" y="2520"/>
                  <a:pt x="13890" y="2477"/>
                </a:cubicBezTo>
                <a:cubicBezTo>
                  <a:pt x="13921" y="2433"/>
                  <a:pt x="13939" y="2359"/>
                  <a:pt x="13890" y="2333"/>
                </a:cubicBezTo>
                <a:lnTo>
                  <a:pt x="14095" y="2206"/>
                </a:lnTo>
                <a:lnTo>
                  <a:pt x="13959" y="1627"/>
                </a:lnTo>
                <a:cubicBezTo>
                  <a:pt x="13949" y="1625"/>
                  <a:pt x="13941" y="1620"/>
                  <a:pt x="13934" y="1617"/>
                </a:cubicBezTo>
                <a:cubicBezTo>
                  <a:pt x="13903" y="1604"/>
                  <a:pt x="13887" y="1571"/>
                  <a:pt x="13893" y="1538"/>
                </a:cubicBezTo>
                <a:cubicBezTo>
                  <a:pt x="13900" y="1523"/>
                  <a:pt x="13913" y="1505"/>
                  <a:pt x="13926" y="1492"/>
                </a:cubicBezTo>
                <a:lnTo>
                  <a:pt x="13908" y="1407"/>
                </a:lnTo>
                <a:cubicBezTo>
                  <a:pt x="13880" y="1392"/>
                  <a:pt x="13847" y="1382"/>
                  <a:pt x="13816" y="1382"/>
                </a:cubicBezTo>
                <a:cubicBezTo>
                  <a:pt x="13757" y="1382"/>
                  <a:pt x="13675" y="1361"/>
                  <a:pt x="13683" y="1303"/>
                </a:cubicBezTo>
                <a:cubicBezTo>
                  <a:pt x="13688" y="1282"/>
                  <a:pt x="13701" y="1262"/>
                  <a:pt x="13716" y="1249"/>
                </a:cubicBezTo>
                <a:cubicBezTo>
                  <a:pt x="13757" y="1213"/>
                  <a:pt x="13801" y="1180"/>
                  <a:pt x="13844" y="1152"/>
                </a:cubicBezTo>
                <a:lnTo>
                  <a:pt x="13734" y="676"/>
                </a:lnTo>
                <a:cubicBezTo>
                  <a:pt x="13565" y="694"/>
                  <a:pt x="13401" y="745"/>
                  <a:pt x="13251" y="822"/>
                </a:cubicBezTo>
                <a:cubicBezTo>
                  <a:pt x="13230" y="732"/>
                  <a:pt x="13210" y="643"/>
                  <a:pt x="13189" y="556"/>
                </a:cubicBezTo>
                <a:cubicBezTo>
                  <a:pt x="13340" y="458"/>
                  <a:pt x="13486" y="356"/>
                  <a:pt x="13627" y="246"/>
                </a:cubicBezTo>
                <a:lnTo>
                  <a:pt x="13634" y="241"/>
                </a:lnTo>
                <a:lnTo>
                  <a:pt x="13578" y="1"/>
                </a:lnTo>
                <a:close/>
              </a:path>
            </a:pathLst>
          </a:custGeom>
          <a:solidFill>
            <a:srgbClr val="3DD5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3"/>
          <p:cNvSpPr txBox="1"/>
          <p:nvPr/>
        </p:nvSpPr>
        <p:spPr>
          <a:xfrm>
            <a:off x="1185751" y="1942026"/>
            <a:ext cx="13323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8" name="Google Shape;648;p33"/>
          <p:cNvSpPr txBox="1"/>
          <p:nvPr/>
        </p:nvSpPr>
        <p:spPr>
          <a:xfrm>
            <a:off x="2991850" y="1947175"/>
            <a:ext cx="13323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Venus has a beautiful name, but it’s terribly hot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9" name="Google Shape;649;p33"/>
          <p:cNvSpPr txBox="1"/>
          <p:nvPr/>
        </p:nvSpPr>
        <p:spPr>
          <a:xfrm>
            <a:off x="4734587" y="3771978"/>
            <a:ext cx="13323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0" name="Google Shape;650;p33"/>
          <p:cNvSpPr txBox="1"/>
          <p:nvPr/>
        </p:nvSpPr>
        <p:spPr>
          <a:xfrm>
            <a:off x="1300201" y="160995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"/>
                <a:ea typeface="Fira Sans"/>
                <a:cs typeface="Fira Sans"/>
                <a:sym typeface="Fira Sans"/>
              </a:rPr>
              <a:t>Monday</a:t>
            </a:r>
            <a:endParaRPr sz="13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1" name="Google Shape;651;p33"/>
          <p:cNvSpPr txBox="1"/>
          <p:nvPr/>
        </p:nvSpPr>
        <p:spPr>
          <a:xfrm>
            <a:off x="3106305" y="160995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"/>
                <a:ea typeface="Fira Sans"/>
                <a:cs typeface="Fira Sans"/>
                <a:sym typeface="Fira Sans"/>
              </a:rPr>
              <a:t>Tuesday</a:t>
            </a:r>
            <a:endParaRPr sz="13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2" name="Google Shape;652;p33"/>
          <p:cNvSpPr txBox="1"/>
          <p:nvPr/>
        </p:nvSpPr>
        <p:spPr>
          <a:xfrm>
            <a:off x="6666083" y="1609938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"/>
                <a:ea typeface="Fira Sans"/>
                <a:cs typeface="Fira Sans"/>
                <a:sym typeface="Fira Sans"/>
              </a:rPr>
              <a:t>Sunday</a:t>
            </a:r>
            <a:endParaRPr sz="13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3" name="Google Shape;653;p33"/>
          <p:cNvSpPr txBox="1"/>
          <p:nvPr/>
        </p:nvSpPr>
        <p:spPr>
          <a:xfrm>
            <a:off x="4849037" y="160995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"/>
                <a:ea typeface="Fira Sans"/>
                <a:cs typeface="Fira Sans"/>
                <a:sym typeface="Fira Sans"/>
              </a:rPr>
              <a:t>Wednesday</a:t>
            </a:r>
            <a:endParaRPr sz="13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4" name="Google Shape;654;p33"/>
          <p:cNvSpPr txBox="1"/>
          <p:nvPr/>
        </p:nvSpPr>
        <p:spPr>
          <a:xfrm>
            <a:off x="1303825" y="342830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"/>
                <a:ea typeface="Fira Sans"/>
                <a:cs typeface="Fira Sans"/>
                <a:sym typeface="Fira Sans"/>
              </a:rPr>
              <a:t>Thursday</a:t>
            </a:r>
            <a:endParaRPr sz="13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5" name="Google Shape;655;p33"/>
          <p:cNvSpPr txBox="1"/>
          <p:nvPr/>
        </p:nvSpPr>
        <p:spPr>
          <a:xfrm>
            <a:off x="3106300" y="342660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"/>
                <a:ea typeface="Fira Sans"/>
                <a:cs typeface="Fira Sans"/>
                <a:sym typeface="Fira Sans"/>
              </a:rPr>
              <a:t>Friday</a:t>
            </a:r>
            <a:endParaRPr sz="13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6" name="Google Shape;656;p33"/>
          <p:cNvSpPr txBox="1"/>
          <p:nvPr/>
        </p:nvSpPr>
        <p:spPr>
          <a:xfrm>
            <a:off x="4849038" y="3428300"/>
            <a:ext cx="1103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"/>
                <a:ea typeface="Fira Sans"/>
                <a:cs typeface="Fira Sans"/>
                <a:sym typeface="Fira Sans"/>
              </a:rPr>
              <a:t>Saturday</a:t>
            </a:r>
            <a:endParaRPr sz="13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7" name="Google Shape;657;p33"/>
          <p:cNvSpPr txBox="1"/>
          <p:nvPr/>
        </p:nvSpPr>
        <p:spPr>
          <a:xfrm>
            <a:off x="6551633" y="1947175"/>
            <a:ext cx="13323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Neptune is the eighth and most distant planet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ekly Planner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85EEDD"/>
      </a:lt2>
      <a:accent1>
        <a:srgbClr val="3DD5D5"/>
      </a:accent1>
      <a:accent2>
        <a:srgbClr val="1DA9A9"/>
      </a:accent2>
      <a:accent3>
        <a:srgbClr val="DAC5F5"/>
      </a:accent3>
      <a:accent4>
        <a:srgbClr val="B9A0D9"/>
      </a:accent4>
      <a:accent5>
        <a:srgbClr val="905ED1"/>
      </a:accent5>
      <a:accent6>
        <a:srgbClr val="5D3A8A"/>
      </a:accent6>
      <a:hlink>
        <a:srgbClr val="D9D9D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1983</Words>
  <Application>Microsoft Office PowerPoint</Application>
  <PresentationFormat>全屏显示(16:9)</PresentationFormat>
  <Paragraphs>495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Fira Sans Extra Condensed</vt:lpstr>
      <vt:lpstr>Proxima Nova Semibold</vt:lpstr>
      <vt:lpstr>Arial</vt:lpstr>
      <vt:lpstr>Roboto</vt:lpstr>
      <vt:lpstr>Fira Sans</vt:lpstr>
      <vt:lpstr>Proxima Nova</vt:lpstr>
      <vt:lpstr>Weekly Planner Infographics by Slidesgo</vt:lpstr>
      <vt:lpstr>Slidesgo Final Pages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刘 龙</cp:lastModifiedBy>
  <cp:revision>1</cp:revision>
  <dcterms:modified xsi:type="dcterms:W3CDTF">2020-10-08T13:36:33Z</dcterms:modified>
</cp:coreProperties>
</file>