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5"/>
  </p:notesMasterIdLst>
  <p:sldIdLst>
    <p:sldId id="307" r:id="rId2"/>
    <p:sldId id="306" r:id="rId3"/>
    <p:sldId id="268" r:id="rId4"/>
    <p:sldId id="258" r:id="rId5"/>
    <p:sldId id="269" r:id="rId6"/>
    <p:sldId id="262" r:id="rId7"/>
    <p:sldId id="266" r:id="rId8"/>
    <p:sldId id="263" r:id="rId9"/>
    <p:sldId id="270" r:id="rId10"/>
    <p:sldId id="264" r:id="rId11"/>
    <p:sldId id="267" r:id="rId12"/>
    <p:sldId id="273" r:id="rId13"/>
    <p:sldId id="272" r:id="rId14"/>
    <p:sldId id="30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3" r:id="rId23"/>
    <p:sldId id="300" r:id="rId24"/>
    <p:sldId id="302" r:id="rId25"/>
    <p:sldId id="284" r:id="rId26"/>
    <p:sldId id="285" r:id="rId27"/>
    <p:sldId id="286" r:id="rId28"/>
    <p:sldId id="289" r:id="rId29"/>
    <p:sldId id="290" r:id="rId30"/>
    <p:sldId id="291" r:id="rId31"/>
    <p:sldId id="288" r:id="rId32"/>
    <p:sldId id="301" r:id="rId33"/>
    <p:sldId id="292" r:id="rId34"/>
    <p:sldId id="287" r:id="rId35"/>
    <p:sldId id="294" r:id="rId36"/>
    <p:sldId id="295" r:id="rId37"/>
    <p:sldId id="304" r:id="rId38"/>
    <p:sldId id="299" r:id="rId39"/>
    <p:sldId id="296" r:id="rId40"/>
    <p:sldId id="297" r:id="rId41"/>
    <p:sldId id="298" r:id="rId42"/>
    <p:sldId id="265" r:id="rId43"/>
    <p:sldId id="261" r:id="rId44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21C"/>
    <a:srgbClr val="060B12"/>
    <a:srgbClr val="F2F2F2"/>
    <a:srgbClr val="FFFFFF"/>
    <a:srgbClr val="D600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0" autoAdjust="0"/>
    <p:restoredTop sz="94676" autoAdjust="0"/>
  </p:normalViewPr>
  <p:slideViewPr>
    <p:cSldViewPr>
      <p:cViewPr varScale="1">
        <p:scale>
          <a:sx n="78" d="100"/>
          <a:sy n="78" d="100"/>
        </p:scale>
        <p:origin x="15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l azulai" userId="7b173d9d3ae8ed16" providerId="LiveId" clId="{AAE45F7E-38CE-4DF3-A61A-8798C8AC8574}"/>
    <pc:docChg chg="undo custSel modSld">
      <pc:chgData name="shaul azulai" userId="7b173d9d3ae8ed16" providerId="LiveId" clId="{AAE45F7E-38CE-4DF3-A61A-8798C8AC8574}" dt="2023-06-29T11:27:28.066" v="453" actId="20577"/>
      <pc:docMkLst>
        <pc:docMk/>
      </pc:docMkLst>
      <pc:sldChg chg="modSp mod">
        <pc:chgData name="shaul azulai" userId="7b173d9d3ae8ed16" providerId="LiveId" clId="{AAE45F7E-38CE-4DF3-A61A-8798C8AC8574}" dt="2023-06-29T11:05:54.572" v="13" actId="20577"/>
        <pc:sldMkLst>
          <pc:docMk/>
          <pc:sldMk cId="2245168071" sldId="258"/>
        </pc:sldMkLst>
        <pc:spChg chg="mod">
          <ac:chgData name="shaul azulai" userId="7b173d9d3ae8ed16" providerId="LiveId" clId="{AAE45F7E-38CE-4DF3-A61A-8798C8AC8574}" dt="2023-06-29T11:05:28.192" v="3" actId="20577"/>
          <ac:spMkLst>
            <pc:docMk/>
            <pc:sldMk cId="2245168071" sldId="258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5:54.572" v="13" actId="20577"/>
          <ac:spMkLst>
            <pc:docMk/>
            <pc:sldMk cId="2245168071" sldId="258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5:36.081" v="5" actId="20577"/>
          <ac:spMkLst>
            <pc:docMk/>
            <pc:sldMk cId="2245168071" sldId="258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5:43.114" v="9" actId="20577"/>
          <ac:spMkLst>
            <pc:docMk/>
            <pc:sldMk cId="2245168071" sldId="258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5:48.014" v="11" actId="20577"/>
          <ac:spMkLst>
            <pc:docMk/>
            <pc:sldMk cId="2245168071" sldId="258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07:06.374" v="32" actId="20577"/>
        <pc:sldMkLst>
          <pc:docMk/>
          <pc:sldMk cId="4191228146" sldId="262"/>
        </pc:sldMkLst>
        <pc:spChg chg="mod">
          <ac:chgData name="shaul azulai" userId="7b173d9d3ae8ed16" providerId="LiveId" clId="{AAE45F7E-38CE-4DF3-A61A-8798C8AC8574}" dt="2023-06-29T11:06:17.126" v="17" actId="20577"/>
          <ac:spMkLst>
            <pc:docMk/>
            <pc:sldMk cId="4191228146" sldId="262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7:06.374" v="32" actId="20577"/>
          <ac:spMkLst>
            <pc:docMk/>
            <pc:sldMk cId="4191228146" sldId="262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6:31.597" v="23" actId="6549"/>
          <ac:spMkLst>
            <pc:docMk/>
            <pc:sldMk cId="4191228146" sldId="262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6:50.901" v="27" actId="6549"/>
          <ac:spMkLst>
            <pc:docMk/>
            <pc:sldMk cId="4191228146" sldId="262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6:22.871" v="19" actId="20577"/>
          <ac:spMkLst>
            <pc:docMk/>
            <pc:sldMk cId="4191228146" sldId="262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08:16.994" v="47" actId="20577"/>
        <pc:sldMkLst>
          <pc:docMk/>
          <pc:sldMk cId="1858273152" sldId="263"/>
        </pc:sldMkLst>
        <pc:spChg chg="mod">
          <ac:chgData name="shaul azulai" userId="7b173d9d3ae8ed16" providerId="LiveId" clId="{AAE45F7E-38CE-4DF3-A61A-8798C8AC8574}" dt="2023-06-29T11:07:30.505" v="36" actId="20577"/>
          <ac:spMkLst>
            <pc:docMk/>
            <pc:sldMk cId="1858273152" sldId="263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8:16.994" v="47" actId="20577"/>
          <ac:spMkLst>
            <pc:docMk/>
            <pc:sldMk cId="1858273152" sldId="263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7:56.848" v="43" actId="20577"/>
          <ac:spMkLst>
            <pc:docMk/>
            <pc:sldMk cId="1858273152" sldId="263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7:36.766" v="38" actId="20577"/>
          <ac:spMkLst>
            <pc:docMk/>
            <pc:sldMk cId="1858273152" sldId="263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7:40.852" v="39" actId="20577"/>
          <ac:spMkLst>
            <pc:docMk/>
            <pc:sldMk cId="1858273152" sldId="263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08:56.495" v="64" actId="20577"/>
        <pc:sldMkLst>
          <pc:docMk/>
          <pc:sldMk cId="1816188907" sldId="264"/>
        </pc:sldMkLst>
        <pc:spChg chg="mod">
          <ac:chgData name="shaul azulai" userId="7b173d9d3ae8ed16" providerId="LiveId" clId="{AAE45F7E-38CE-4DF3-A61A-8798C8AC8574}" dt="2023-06-29T11:08:33.705" v="53" actId="20577"/>
          <ac:spMkLst>
            <pc:docMk/>
            <pc:sldMk cId="1816188907" sldId="264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8:56.495" v="64" actId="20577"/>
          <ac:spMkLst>
            <pc:docMk/>
            <pc:sldMk cId="1816188907" sldId="264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8:39.931" v="55" actId="20577"/>
          <ac:spMkLst>
            <pc:docMk/>
            <pc:sldMk cId="1816188907" sldId="264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8:44.371" v="56" actId="20577"/>
          <ac:spMkLst>
            <pc:docMk/>
            <pc:sldMk cId="1816188907" sldId="264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8:50.916" v="60" actId="20577"/>
          <ac:spMkLst>
            <pc:docMk/>
            <pc:sldMk cId="1816188907" sldId="264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27:28.066" v="453" actId="20577"/>
        <pc:sldMkLst>
          <pc:docMk/>
          <pc:sldMk cId="303418982" sldId="265"/>
        </pc:sldMkLst>
        <pc:spChg chg="mod">
          <ac:chgData name="shaul azulai" userId="7b173d9d3ae8ed16" providerId="LiveId" clId="{AAE45F7E-38CE-4DF3-A61A-8798C8AC8574}" dt="2023-06-29T11:26:57.548" v="415" actId="20577"/>
          <ac:spMkLst>
            <pc:docMk/>
            <pc:sldMk cId="303418982" sldId="265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7:02.688" v="417" actId="20577"/>
          <ac:spMkLst>
            <pc:docMk/>
            <pc:sldMk cId="303418982" sldId="265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7:28.066" v="453" actId="20577"/>
          <ac:spMkLst>
            <pc:docMk/>
            <pc:sldMk cId="303418982" sldId="265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7:09.162" v="420" actId="20577"/>
          <ac:spMkLst>
            <pc:docMk/>
            <pc:sldMk cId="303418982" sldId="265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7:22.160" v="444" actId="20577"/>
          <ac:spMkLst>
            <pc:docMk/>
            <pc:sldMk cId="303418982" sldId="265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10:12.639" v="79" actId="20577"/>
        <pc:sldMkLst>
          <pc:docMk/>
          <pc:sldMk cId="1258718742" sldId="273"/>
        </pc:sldMkLst>
        <pc:spChg chg="mod">
          <ac:chgData name="shaul azulai" userId="7b173d9d3ae8ed16" providerId="LiveId" clId="{AAE45F7E-38CE-4DF3-A61A-8798C8AC8574}" dt="2023-06-29T11:09:07.307" v="68" actId="20577"/>
          <ac:spMkLst>
            <pc:docMk/>
            <pc:sldMk cId="1258718742" sldId="273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0:12.639" v="79" actId="20577"/>
          <ac:spMkLst>
            <pc:docMk/>
            <pc:sldMk cId="1258718742" sldId="273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9:55.653" v="73" actId="20577"/>
          <ac:spMkLst>
            <pc:docMk/>
            <pc:sldMk cId="1258718742" sldId="273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0:01.073" v="75" actId="20577"/>
          <ac:spMkLst>
            <pc:docMk/>
            <pc:sldMk cId="1258718742" sldId="273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09:49.356" v="70" actId="20577"/>
          <ac:spMkLst>
            <pc:docMk/>
            <pc:sldMk cId="1258718742" sldId="273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12:35.370" v="131" actId="20577"/>
        <pc:sldMkLst>
          <pc:docMk/>
          <pc:sldMk cId="2023883193" sldId="275"/>
        </pc:sldMkLst>
        <pc:spChg chg="mod">
          <ac:chgData name="shaul azulai" userId="7b173d9d3ae8ed16" providerId="LiveId" clId="{AAE45F7E-38CE-4DF3-A61A-8798C8AC8574}" dt="2023-06-29T11:12:08.108" v="120" actId="20577"/>
          <ac:spMkLst>
            <pc:docMk/>
            <pc:sldMk cId="2023883193" sldId="275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2:18.468" v="125" actId="20577"/>
          <ac:spMkLst>
            <pc:docMk/>
            <pc:sldMk cId="2023883193" sldId="275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2:35.370" v="131" actId="20577"/>
          <ac:spMkLst>
            <pc:docMk/>
            <pc:sldMk cId="2023883193" sldId="275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2:13.186" v="122" actId="20577"/>
          <ac:spMkLst>
            <pc:docMk/>
            <pc:sldMk cId="2023883193" sldId="275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2:28.149" v="127" actId="20577"/>
          <ac:spMkLst>
            <pc:docMk/>
            <pc:sldMk cId="2023883193" sldId="275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14:25.679" v="159" actId="20577"/>
        <pc:sldMkLst>
          <pc:docMk/>
          <pc:sldMk cId="2014491119" sldId="277"/>
        </pc:sldMkLst>
        <pc:spChg chg="mod">
          <ac:chgData name="shaul azulai" userId="7b173d9d3ae8ed16" providerId="LiveId" clId="{AAE45F7E-38CE-4DF3-A61A-8798C8AC8574}" dt="2023-06-29T11:13:19.454" v="135" actId="20577"/>
          <ac:spMkLst>
            <pc:docMk/>
            <pc:sldMk cId="2014491119" sldId="277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4:13.363" v="153" actId="20577"/>
          <ac:spMkLst>
            <pc:docMk/>
            <pc:sldMk cId="2014491119" sldId="277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4:04.584" v="150" actId="20577"/>
          <ac:spMkLst>
            <pc:docMk/>
            <pc:sldMk cId="2014491119" sldId="277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4:19.036" v="155" actId="20577"/>
          <ac:spMkLst>
            <pc:docMk/>
            <pc:sldMk cId="2014491119" sldId="277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4:25.679" v="159" actId="20577"/>
          <ac:spMkLst>
            <pc:docMk/>
            <pc:sldMk cId="2014491119" sldId="277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13:52.306" v="148" actId="20577"/>
        <pc:sldMkLst>
          <pc:docMk/>
          <pc:sldMk cId="2281672629" sldId="279"/>
        </pc:sldMkLst>
        <pc:spChg chg="mod">
          <ac:chgData name="shaul azulai" userId="7b173d9d3ae8ed16" providerId="LiveId" clId="{AAE45F7E-38CE-4DF3-A61A-8798C8AC8574}" dt="2023-06-29T11:13:29.070" v="139" actId="20577"/>
          <ac:spMkLst>
            <pc:docMk/>
            <pc:sldMk cId="2281672629" sldId="279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3:52.306" v="148" actId="20577"/>
          <ac:spMkLst>
            <pc:docMk/>
            <pc:sldMk cId="2281672629" sldId="279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3:47.485" v="146" actId="20577"/>
          <ac:spMkLst>
            <pc:docMk/>
            <pc:sldMk cId="2281672629" sldId="279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3:40.583" v="142" actId="20577"/>
          <ac:spMkLst>
            <pc:docMk/>
            <pc:sldMk cId="2281672629" sldId="279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3:36.089" v="141" actId="20577"/>
          <ac:spMkLst>
            <pc:docMk/>
            <pc:sldMk cId="2281672629" sldId="279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15:53.111" v="180" actId="20577"/>
        <pc:sldMkLst>
          <pc:docMk/>
          <pc:sldMk cId="3028814053" sldId="283"/>
        </pc:sldMkLst>
        <pc:spChg chg="mod">
          <ac:chgData name="shaul azulai" userId="7b173d9d3ae8ed16" providerId="LiveId" clId="{AAE45F7E-38CE-4DF3-A61A-8798C8AC8574}" dt="2023-06-29T11:15:03.996" v="165" actId="20577"/>
          <ac:spMkLst>
            <pc:docMk/>
            <pc:sldMk cId="3028814053" sldId="283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5:53.111" v="180" actId="20577"/>
          <ac:spMkLst>
            <pc:docMk/>
            <pc:sldMk cId="3028814053" sldId="283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5:14.789" v="171" actId="20577"/>
          <ac:spMkLst>
            <pc:docMk/>
            <pc:sldMk cId="3028814053" sldId="283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5:08.475" v="167" actId="20577"/>
          <ac:spMkLst>
            <pc:docMk/>
            <pc:sldMk cId="3028814053" sldId="283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5:37.877" v="178" actId="20577"/>
          <ac:spMkLst>
            <pc:docMk/>
            <pc:sldMk cId="3028814053" sldId="283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17:44.427" v="209" actId="20577"/>
        <pc:sldMkLst>
          <pc:docMk/>
          <pc:sldMk cId="3905106202" sldId="285"/>
        </pc:sldMkLst>
        <pc:spChg chg="mod">
          <ac:chgData name="shaul azulai" userId="7b173d9d3ae8ed16" providerId="LiveId" clId="{AAE45F7E-38CE-4DF3-A61A-8798C8AC8574}" dt="2023-06-29T11:17:18.915" v="200" actId="20577"/>
          <ac:spMkLst>
            <pc:docMk/>
            <pc:sldMk cId="3905106202" sldId="285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7:44.427" v="209" actId="20577"/>
          <ac:spMkLst>
            <pc:docMk/>
            <pc:sldMk cId="3905106202" sldId="285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7:25.158" v="202" actId="20577"/>
          <ac:spMkLst>
            <pc:docMk/>
            <pc:sldMk cId="3905106202" sldId="285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7:30.217" v="203" actId="20577"/>
          <ac:spMkLst>
            <pc:docMk/>
            <pc:sldMk cId="3905106202" sldId="285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7:36.744" v="207" actId="20577"/>
          <ac:spMkLst>
            <pc:docMk/>
            <pc:sldMk cId="3905106202" sldId="285"/>
            <ac:spMk id="20" creationId="{00000000-0000-0000-0000-000000000000}"/>
          </ac:spMkLst>
        </pc:spChg>
      </pc:sldChg>
      <pc:sldChg chg="addSp delSp modSp mod">
        <pc:chgData name="shaul azulai" userId="7b173d9d3ae8ed16" providerId="LiveId" clId="{AAE45F7E-38CE-4DF3-A61A-8798C8AC8574}" dt="2023-06-29T11:23:08.413" v="300" actId="20577"/>
        <pc:sldMkLst>
          <pc:docMk/>
          <pc:sldMk cId="1534805645" sldId="287"/>
        </pc:sldMkLst>
        <pc:spChg chg="mod">
          <ac:chgData name="shaul azulai" userId="7b173d9d3ae8ed16" providerId="LiveId" clId="{AAE45F7E-38CE-4DF3-A61A-8798C8AC8574}" dt="2023-06-29T11:22:07.080" v="277" actId="20577"/>
          <ac:spMkLst>
            <pc:docMk/>
            <pc:sldMk cId="1534805645" sldId="287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3:08.413" v="300" actId="20577"/>
          <ac:spMkLst>
            <pc:docMk/>
            <pc:sldMk cId="1534805645" sldId="287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2:45.790" v="295" actId="20577"/>
          <ac:spMkLst>
            <pc:docMk/>
            <pc:sldMk cId="1534805645" sldId="287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2:38.705" v="291" actId="20577"/>
          <ac:spMkLst>
            <pc:docMk/>
            <pc:sldMk cId="1534805645" sldId="287"/>
            <ac:spMk id="10" creationId="{00000000-0000-0000-0000-000000000000}"/>
          </ac:spMkLst>
        </pc:spChg>
        <pc:spChg chg="add del">
          <ac:chgData name="shaul azulai" userId="7b173d9d3ae8ed16" providerId="LiveId" clId="{AAE45F7E-38CE-4DF3-A61A-8798C8AC8574}" dt="2023-06-29T11:22:58.953" v="297" actId="478"/>
          <ac:spMkLst>
            <pc:docMk/>
            <pc:sldMk cId="1534805645" sldId="287"/>
            <ac:spMk id="1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2:11.704" v="279" actId="20577"/>
          <ac:spMkLst>
            <pc:docMk/>
            <pc:sldMk cId="1534805645" sldId="287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19:52.721" v="238" actId="20577"/>
        <pc:sldMkLst>
          <pc:docMk/>
          <pc:sldMk cId="2049663565" sldId="289"/>
        </pc:sldMkLst>
        <pc:spChg chg="mod">
          <ac:chgData name="shaul azulai" userId="7b173d9d3ae8ed16" providerId="LiveId" clId="{AAE45F7E-38CE-4DF3-A61A-8798C8AC8574}" dt="2023-06-29T11:18:12.308" v="213" actId="20577"/>
          <ac:spMkLst>
            <pc:docMk/>
            <pc:sldMk cId="2049663565" sldId="289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9:52.721" v="238" actId="20577"/>
          <ac:spMkLst>
            <pc:docMk/>
            <pc:sldMk cId="2049663565" sldId="289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9:42.656" v="233" actId="20577"/>
          <ac:spMkLst>
            <pc:docMk/>
            <pc:sldMk cId="2049663565" sldId="289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9:35.096" v="230" actId="20577"/>
          <ac:spMkLst>
            <pc:docMk/>
            <pc:sldMk cId="2049663565" sldId="289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9:47.714" v="235" actId="20577"/>
          <ac:spMkLst>
            <pc:docMk/>
            <pc:sldMk cId="2049663565" sldId="289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20:57.826" v="264" actId="20577"/>
        <pc:sldMkLst>
          <pc:docMk/>
          <pc:sldMk cId="3367239435" sldId="291"/>
        </pc:sldMkLst>
        <pc:spChg chg="mod">
          <ac:chgData name="shaul azulai" userId="7b173d9d3ae8ed16" providerId="LiveId" clId="{AAE45F7E-38CE-4DF3-A61A-8798C8AC8574}" dt="2023-06-29T11:18:22.521" v="217" actId="20577"/>
          <ac:spMkLst>
            <pc:docMk/>
            <pc:sldMk cId="3367239435" sldId="291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0:52.870" v="262" actId="20577"/>
          <ac:spMkLst>
            <pc:docMk/>
            <pc:sldMk cId="3367239435" sldId="291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0:23.920" v="240" actId="20577"/>
          <ac:spMkLst>
            <pc:docMk/>
            <pc:sldMk cId="3367239435" sldId="291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0:57.826" v="264" actId="20577"/>
          <ac:spMkLst>
            <pc:docMk/>
            <pc:sldMk cId="3367239435" sldId="291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0:34.734" v="241" actId="20577"/>
          <ac:spMkLst>
            <pc:docMk/>
            <pc:sldMk cId="3367239435" sldId="291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23:53.293" v="327" actId="20577"/>
        <pc:sldMkLst>
          <pc:docMk/>
          <pc:sldMk cId="813796909" sldId="295"/>
        </pc:sldMkLst>
        <pc:spChg chg="mod">
          <ac:chgData name="shaul azulai" userId="7b173d9d3ae8ed16" providerId="LiveId" clId="{AAE45F7E-38CE-4DF3-A61A-8798C8AC8574}" dt="2023-06-29T11:23:23.519" v="304" actId="20577"/>
          <ac:spMkLst>
            <pc:docMk/>
            <pc:sldMk cId="813796909" sldId="295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3:53.293" v="327" actId="20577"/>
          <ac:spMkLst>
            <pc:docMk/>
            <pc:sldMk cId="813796909" sldId="295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3:44.973" v="319" actId="20577"/>
          <ac:spMkLst>
            <pc:docMk/>
            <pc:sldMk cId="813796909" sldId="295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3:38.837" v="315" actId="20577"/>
          <ac:spMkLst>
            <pc:docMk/>
            <pc:sldMk cId="813796909" sldId="295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3:28.560" v="306" actId="20577"/>
          <ac:spMkLst>
            <pc:docMk/>
            <pc:sldMk cId="813796909" sldId="295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26:15.128" v="402" actId="20577"/>
        <pc:sldMkLst>
          <pc:docMk/>
          <pc:sldMk cId="2757583408" sldId="297"/>
        </pc:sldMkLst>
        <pc:spChg chg="mod">
          <ac:chgData name="shaul azulai" userId="7b173d9d3ae8ed16" providerId="LiveId" clId="{AAE45F7E-38CE-4DF3-A61A-8798C8AC8574}" dt="2023-06-29T11:25:40.795" v="394" actId="20577"/>
          <ac:spMkLst>
            <pc:docMk/>
            <pc:sldMk cId="2757583408" sldId="297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6:15.128" v="402" actId="20577"/>
          <ac:spMkLst>
            <pc:docMk/>
            <pc:sldMk cId="2757583408" sldId="297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5:55.736" v="397" actId="20577"/>
          <ac:spMkLst>
            <pc:docMk/>
            <pc:sldMk cId="2757583408" sldId="297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5:51.086" v="396" actId="20577"/>
          <ac:spMkLst>
            <pc:docMk/>
            <pc:sldMk cId="2757583408" sldId="297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6:09.209" v="401" actId="6549"/>
          <ac:spMkLst>
            <pc:docMk/>
            <pc:sldMk cId="2757583408" sldId="297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25:23.273" v="390" actId="20577"/>
        <pc:sldMkLst>
          <pc:docMk/>
          <pc:sldMk cId="2883423684" sldId="299"/>
        </pc:sldMkLst>
        <pc:spChg chg="mod">
          <ac:chgData name="shaul azulai" userId="7b173d9d3ae8ed16" providerId="LiveId" clId="{AAE45F7E-38CE-4DF3-A61A-8798C8AC8574}" dt="2023-06-29T11:24:55.740" v="333" actId="20577"/>
          <ac:spMkLst>
            <pc:docMk/>
            <pc:sldMk cId="2883423684" sldId="299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5:23.273" v="390" actId="20577"/>
          <ac:spMkLst>
            <pc:docMk/>
            <pc:sldMk cId="2883423684" sldId="299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5:00.679" v="335" actId="20577"/>
          <ac:spMkLst>
            <pc:docMk/>
            <pc:sldMk cId="2883423684" sldId="299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5:05.435" v="336" actId="20577"/>
          <ac:spMkLst>
            <pc:docMk/>
            <pc:sldMk cId="2883423684" sldId="299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5:14.291" v="366" actId="20577"/>
          <ac:spMkLst>
            <pc:docMk/>
            <pc:sldMk cId="2883423684" sldId="299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21:38.202" v="271" actId="20577"/>
        <pc:sldMkLst>
          <pc:docMk/>
          <pc:sldMk cId="1895890056" sldId="301"/>
        </pc:sldMkLst>
        <pc:spChg chg="mod">
          <ac:chgData name="shaul azulai" userId="7b173d9d3ae8ed16" providerId="LiveId" clId="{AAE45F7E-38CE-4DF3-A61A-8798C8AC8574}" dt="2023-06-29T11:19:00.920" v="228" actId="20577"/>
          <ac:spMkLst>
            <pc:docMk/>
            <pc:sldMk cId="1895890056" sldId="301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1:38.202" v="271" actId="20577"/>
          <ac:spMkLst>
            <pc:docMk/>
            <pc:sldMk cId="1895890056" sldId="301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1:29.214" v="268" actId="20577"/>
          <ac:spMkLst>
            <pc:docMk/>
            <pc:sldMk cId="1895890056" sldId="301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1:10.195" v="266" actId="20577"/>
          <ac:spMkLst>
            <pc:docMk/>
            <pc:sldMk cId="1895890056" sldId="301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21:34.117" v="270" actId="20577"/>
          <ac:spMkLst>
            <pc:docMk/>
            <pc:sldMk cId="1895890056" sldId="301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16:33.967" v="194" actId="20577"/>
        <pc:sldMkLst>
          <pc:docMk/>
          <pc:sldMk cId="6864057" sldId="302"/>
        </pc:sldMkLst>
        <pc:spChg chg="mod">
          <ac:chgData name="shaul azulai" userId="7b173d9d3ae8ed16" providerId="LiveId" clId="{AAE45F7E-38CE-4DF3-A61A-8798C8AC8574}" dt="2023-06-29T11:16:10.317" v="186" actId="20577"/>
          <ac:spMkLst>
            <pc:docMk/>
            <pc:sldMk cId="6864057" sldId="302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6:14.955" v="188" actId="20577"/>
          <ac:spMkLst>
            <pc:docMk/>
            <pc:sldMk cId="6864057" sldId="302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6:33.967" v="194" actId="20577"/>
          <ac:spMkLst>
            <pc:docMk/>
            <pc:sldMk cId="6864057" sldId="302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6:27.268" v="191" actId="20577"/>
          <ac:spMkLst>
            <pc:docMk/>
            <pc:sldMk cId="6864057" sldId="302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6:21.376" v="189" actId="20577"/>
          <ac:spMkLst>
            <pc:docMk/>
            <pc:sldMk cId="6864057" sldId="302"/>
            <ac:spMk id="20" creationId="{00000000-0000-0000-0000-000000000000}"/>
          </ac:spMkLst>
        </pc:spChg>
      </pc:sldChg>
      <pc:sldChg chg="modSp mod">
        <pc:chgData name="shaul azulai" userId="7b173d9d3ae8ed16" providerId="LiveId" clId="{AAE45F7E-38CE-4DF3-A61A-8798C8AC8574}" dt="2023-06-29T11:11:50.052" v="112" actId="20577"/>
        <pc:sldMkLst>
          <pc:docMk/>
          <pc:sldMk cId="4166403003" sldId="303"/>
        </pc:sldMkLst>
        <pc:spChg chg="mod">
          <ac:chgData name="shaul azulai" userId="7b173d9d3ae8ed16" providerId="LiveId" clId="{AAE45F7E-38CE-4DF3-A61A-8798C8AC8574}" dt="2023-06-29T11:10:55.258" v="89" actId="20577"/>
          <ac:spMkLst>
            <pc:docMk/>
            <pc:sldMk cId="4166403003" sldId="303"/>
            <ac:spMk id="3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1:50.052" v="112" actId="20577"/>
          <ac:spMkLst>
            <pc:docMk/>
            <pc:sldMk cId="4166403003" sldId="303"/>
            <ac:spMk id="5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1:00.924" v="91" actId="20577"/>
          <ac:spMkLst>
            <pc:docMk/>
            <pc:sldMk cId="4166403003" sldId="303"/>
            <ac:spMk id="8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1:34.856" v="108" actId="20577"/>
          <ac:spMkLst>
            <pc:docMk/>
            <pc:sldMk cId="4166403003" sldId="303"/>
            <ac:spMk id="10" creationId="{00000000-0000-0000-0000-000000000000}"/>
          </ac:spMkLst>
        </pc:spChg>
        <pc:spChg chg="mod">
          <ac:chgData name="shaul azulai" userId="7b173d9d3ae8ed16" providerId="LiveId" clId="{AAE45F7E-38CE-4DF3-A61A-8798C8AC8574}" dt="2023-06-29T11:11:44.239" v="110" actId="20577"/>
          <ac:spMkLst>
            <pc:docMk/>
            <pc:sldMk cId="4166403003" sldId="303"/>
            <ac:spMk id="2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7B3A005-BC7F-4214-82D9-927AD2E0A7D9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6127B68-0C68-4B9A-BB5D-C8CE4E3D7E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299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1061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2495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75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749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2_Juana_Template_SlidesMania_1">
  <p:cSld name="0082_Juana_Template_SlidesMania_1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1" y="6259302"/>
            <a:ext cx="9144000" cy="5986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8;p2"/>
          <p:cNvGrpSpPr/>
          <p:nvPr/>
        </p:nvGrpSpPr>
        <p:grpSpPr>
          <a:xfrm>
            <a:off x="1887340" y="4873938"/>
            <a:ext cx="1576452" cy="1691844"/>
            <a:chOff x="866719" y="816175"/>
            <a:chExt cx="2101936" cy="1691844"/>
          </a:xfrm>
        </p:grpSpPr>
        <p:sp>
          <p:nvSpPr>
            <p:cNvPr id="9" name="Google Shape;9;p2"/>
            <p:cNvSpPr/>
            <p:nvPr/>
          </p:nvSpPr>
          <p:spPr>
            <a:xfrm rot="-667188" flipH="1">
              <a:off x="1014839" y="980786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4AB4E"/>
            </a:solidFill>
            <a:ln w="12700" cap="flat" cmpd="sng">
              <a:solidFill>
                <a:srgbClr val="E4AB4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2"/>
            <p:cNvSpPr/>
            <p:nvPr/>
          </p:nvSpPr>
          <p:spPr>
            <a:xfrm rot="667188">
              <a:off x="1152855" y="1235845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 rot="-667188" flipH="1">
              <a:off x="2413605" y="1228970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65979" y="1756109"/>
              <a:ext cx="937406" cy="436002"/>
            </a:xfrm>
            <a:custGeom>
              <a:avLst/>
              <a:gdLst/>
              <a:ahLst/>
              <a:cxnLst/>
              <a:rect l="l" t="t" r="r" b="b"/>
              <a:pathLst>
                <a:path w="937406" h="436002" extrusionOk="0">
                  <a:moveTo>
                    <a:pt x="469085" y="0"/>
                  </a:moveTo>
                  <a:lnTo>
                    <a:pt x="473468" y="11451"/>
                  </a:lnTo>
                  <a:cubicBezTo>
                    <a:pt x="556882" y="171398"/>
                    <a:pt x="696229" y="307487"/>
                    <a:pt x="871621" y="403589"/>
                  </a:cubicBezTo>
                  <a:lnTo>
                    <a:pt x="937406" y="436002"/>
                  </a:lnTo>
                  <a:lnTo>
                    <a:pt x="0" y="436002"/>
                  </a:lnTo>
                  <a:lnTo>
                    <a:pt x="65785" y="403589"/>
                  </a:lnTo>
                  <a:cubicBezTo>
                    <a:pt x="211945" y="323504"/>
                    <a:pt x="333073" y="215650"/>
                    <a:pt x="417662" y="89361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569296" y="1721005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179415" y="1721005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30627" y="1954446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" name="Google Shape;16;p2"/>
            <p:cNvCxnSpPr>
              <a:stCxn id="15" idx="2"/>
            </p:cNvCxnSpPr>
            <p:nvPr/>
          </p:nvCxnSpPr>
          <p:spPr>
            <a:xfrm>
              <a:off x="1929040" y="2116430"/>
              <a:ext cx="42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" name="Google Shape;17;p2"/>
            <p:cNvSpPr/>
            <p:nvPr/>
          </p:nvSpPr>
          <p:spPr>
            <a:xfrm>
              <a:off x="2433826" y="2080463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55177" y="2051516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" name="Google Shape;19;p2"/>
            <p:cNvCxnSpPr/>
            <p:nvPr/>
          </p:nvCxnSpPr>
          <p:spPr>
            <a:xfrm rot="10800000" flipH="1">
              <a:off x="2586590" y="1840818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10800000" flipH="1">
              <a:off x="2738990" y="2077351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10800000">
              <a:off x="866719" y="1800526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10800000">
              <a:off x="930630" y="2037059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3" name="Google Shape;23;p2"/>
          <p:cNvGrpSpPr/>
          <p:nvPr/>
        </p:nvGrpSpPr>
        <p:grpSpPr>
          <a:xfrm>
            <a:off x="3695312" y="4875615"/>
            <a:ext cx="1576452" cy="1691844"/>
            <a:chOff x="-42087" y="1544333"/>
            <a:chExt cx="2101936" cy="1691844"/>
          </a:xfrm>
        </p:grpSpPr>
        <p:sp>
          <p:nvSpPr>
            <p:cNvPr id="24" name="Google Shape;24;p2"/>
            <p:cNvSpPr/>
            <p:nvPr/>
          </p:nvSpPr>
          <p:spPr>
            <a:xfrm rot="-667188" flipH="1">
              <a:off x="106033" y="1708944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9A9B93"/>
            </a:solidFill>
            <a:ln w="12700" cap="flat" cmpd="sng">
              <a:solidFill>
                <a:srgbClr val="9A9B9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rot="667188">
              <a:off x="244049" y="1964003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F9384"/>
            </a:solidFill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667188" flipH="1">
              <a:off x="1504799" y="1957128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F9384"/>
            </a:solidFill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57173" y="2484267"/>
              <a:ext cx="937406" cy="436002"/>
            </a:xfrm>
            <a:custGeom>
              <a:avLst/>
              <a:gdLst/>
              <a:ahLst/>
              <a:cxnLst/>
              <a:rect l="l" t="t" r="r" b="b"/>
              <a:pathLst>
                <a:path w="937406" h="436002" extrusionOk="0">
                  <a:moveTo>
                    <a:pt x="469085" y="0"/>
                  </a:moveTo>
                  <a:lnTo>
                    <a:pt x="473468" y="11451"/>
                  </a:lnTo>
                  <a:cubicBezTo>
                    <a:pt x="556882" y="171398"/>
                    <a:pt x="696229" y="307487"/>
                    <a:pt x="871621" y="403589"/>
                  </a:cubicBezTo>
                  <a:lnTo>
                    <a:pt x="937406" y="436002"/>
                  </a:lnTo>
                  <a:lnTo>
                    <a:pt x="0" y="436002"/>
                  </a:lnTo>
                  <a:lnTo>
                    <a:pt x="65785" y="403589"/>
                  </a:lnTo>
                  <a:cubicBezTo>
                    <a:pt x="211945" y="323504"/>
                    <a:pt x="333073" y="215650"/>
                    <a:pt x="417662" y="89361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60490" y="2449163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270609" y="2449163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21821" y="2682604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" name="Google Shape;31;p2"/>
            <p:cNvCxnSpPr>
              <a:stCxn id="30" idx="2"/>
            </p:cNvCxnSpPr>
            <p:nvPr/>
          </p:nvCxnSpPr>
          <p:spPr>
            <a:xfrm>
              <a:off x="1020234" y="2844588"/>
              <a:ext cx="42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2" name="Google Shape;32;p2"/>
            <p:cNvSpPr/>
            <p:nvPr/>
          </p:nvSpPr>
          <p:spPr>
            <a:xfrm>
              <a:off x="1525020" y="2808621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46371" y="2779674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" name="Google Shape;34;p2"/>
            <p:cNvCxnSpPr/>
            <p:nvPr/>
          </p:nvCxnSpPr>
          <p:spPr>
            <a:xfrm rot="10800000" flipH="1">
              <a:off x="1677784" y="2568976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 flipH="1">
              <a:off x="1830184" y="2805509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-42087" y="2528684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21824" y="2765217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8" name="Google Shape;38;p2"/>
            <p:cNvSpPr/>
            <p:nvPr/>
          </p:nvSpPr>
          <p:spPr>
            <a:xfrm>
              <a:off x="795019" y="1944020"/>
              <a:ext cx="475590" cy="435796"/>
            </a:xfrm>
            <a:custGeom>
              <a:avLst/>
              <a:gdLst/>
              <a:ahLst/>
              <a:cxnLst/>
              <a:rect l="l" t="t" r="r" b="b"/>
              <a:pathLst>
                <a:path w="650738" h="435796" extrusionOk="0">
                  <a:moveTo>
                    <a:pt x="166509" y="15433"/>
                  </a:moveTo>
                  <a:lnTo>
                    <a:pt x="160984" y="77658"/>
                  </a:lnTo>
                  <a:cubicBezTo>
                    <a:pt x="143759" y="233520"/>
                    <a:pt x="114590" y="335995"/>
                    <a:pt x="81505" y="335995"/>
                  </a:cubicBezTo>
                  <a:cubicBezTo>
                    <a:pt x="48421" y="335995"/>
                    <a:pt x="19251" y="233520"/>
                    <a:pt x="2027" y="77658"/>
                  </a:cubicBezTo>
                  <a:lnTo>
                    <a:pt x="0" y="54829"/>
                  </a:lnTo>
                  <a:lnTo>
                    <a:pt x="102604" y="25953"/>
                  </a:lnTo>
                  <a:close/>
                  <a:moveTo>
                    <a:pt x="482769" y="8813"/>
                  </a:moveTo>
                  <a:lnTo>
                    <a:pt x="485994" y="9016"/>
                  </a:lnTo>
                  <a:cubicBezTo>
                    <a:pt x="532428" y="14941"/>
                    <a:pt x="577489" y="23698"/>
                    <a:pt x="620813" y="35029"/>
                  </a:cubicBezTo>
                  <a:lnTo>
                    <a:pt x="650738" y="45001"/>
                  </a:lnTo>
                  <a:lnTo>
                    <a:pt x="647839" y="77658"/>
                  </a:lnTo>
                  <a:cubicBezTo>
                    <a:pt x="630614" y="233520"/>
                    <a:pt x="601445" y="335995"/>
                    <a:pt x="568360" y="335995"/>
                  </a:cubicBezTo>
                  <a:cubicBezTo>
                    <a:pt x="535276" y="335995"/>
                    <a:pt x="506106" y="233520"/>
                    <a:pt x="488882" y="77658"/>
                  </a:cubicBezTo>
                  <a:close/>
                  <a:moveTo>
                    <a:pt x="342932" y="0"/>
                  </a:moveTo>
                  <a:lnTo>
                    <a:pt x="416896" y="4662"/>
                  </a:lnTo>
                  <a:lnTo>
                    <a:pt x="413176" y="77928"/>
                  </a:lnTo>
                  <a:cubicBezTo>
                    <a:pt x="398625" y="288232"/>
                    <a:pt x="364561" y="435796"/>
                    <a:pt x="324860" y="435796"/>
                  </a:cubicBezTo>
                  <a:cubicBezTo>
                    <a:pt x="285159" y="435796"/>
                    <a:pt x="251095" y="288232"/>
                    <a:pt x="236545" y="77928"/>
                  </a:cubicBezTo>
                  <a:lnTo>
                    <a:pt x="232890" y="5947"/>
                  </a:lnTo>
                  <a:close/>
                </a:path>
              </a:pathLst>
            </a:cu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7460608" y="4932230"/>
            <a:ext cx="1576452" cy="1691844"/>
            <a:chOff x="2099255" y="-62804"/>
            <a:chExt cx="2101936" cy="1691844"/>
          </a:xfrm>
        </p:grpSpPr>
        <p:sp>
          <p:nvSpPr>
            <p:cNvPr id="40" name="Google Shape;40;p2"/>
            <p:cNvSpPr/>
            <p:nvPr/>
          </p:nvSpPr>
          <p:spPr>
            <a:xfrm rot="-667188" flipH="1">
              <a:off x="2247375" y="101807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411951" y="842026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063163" y="1075467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" name="Google Shape;43;p2"/>
            <p:cNvCxnSpPr>
              <a:stCxn id="42" idx="2"/>
            </p:cNvCxnSpPr>
            <p:nvPr/>
          </p:nvCxnSpPr>
          <p:spPr>
            <a:xfrm>
              <a:off x="3161576" y="1237451"/>
              <a:ext cx="42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4" name="Google Shape;44;p2"/>
            <p:cNvSpPr/>
            <p:nvPr/>
          </p:nvSpPr>
          <p:spPr>
            <a:xfrm>
              <a:off x="3656530" y="1191652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287713" y="1172537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6" name="Google Shape;46;p2"/>
            <p:cNvCxnSpPr/>
            <p:nvPr/>
          </p:nvCxnSpPr>
          <p:spPr>
            <a:xfrm rot="10800000" flipH="1">
              <a:off x="3819126" y="961839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 flipH="1">
              <a:off x="3971526" y="1198372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" name="Google Shape;48;p2"/>
            <p:cNvSpPr/>
            <p:nvPr/>
          </p:nvSpPr>
          <p:spPr>
            <a:xfrm rot="-667188" flipH="1">
              <a:off x="3464025" y="241415"/>
              <a:ext cx="591708" cy="633600"/>
            </a:xfrm>
            <a:custGeom>
              <a:avLst/>
              <a:gdLst/>
              <a:ahLst/>
              <a:cxnLst/>
              <a:rect l="l" t="t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26120" y="360844"/>
              <a:ext cx="794856" cy="811685"/>
            </a:xfrm>
            <a:custGeom>
              <a:avLst/>
              <a:gdLst/>
              <a:ahLst/>
              <a:cxnLst/>
              <a:rect l="l" t="t" r="r" b="b"/>
              <a:pathLst>
                <a:path w="886878" h="804465" extrusionOk="0">
                  <a:moveTo>
                    <a:pt x="784932" y="0"/>
                  </a:moveTo>
                  <a:lnTo>
                    <a:pt x="791088" y="9187"/>
                  </a:lnTo>
                  <a:cubicBezTo>
                    <a:pt x="907762" y="217429"/>
                    <a:pt x="922858" y="442404"/>
                    <a:pt x="808627" y="605672"/>
                  </a:cubicBezTo>
                  <a:cubicBezTo>
                    <a:pt x="671549" y="801593"/>
                    <a:pt x="387170" y="853013"/>
                    <a:pt x="99259" y="758529"/>
                  </a:cubicBezTo>
                  <a:lnTo>
                    <a:pt x="0" y="717461"/>
                  </a:lnTo>
                  <a:lnTo>
                    <a:pt x="5421" y="645807"/>
                  </a:lnTo>
                  <a:cubicBezTo>
                    <a:pt x="18708" y="558850"/>
                    <a:pt x="51182" y="478207"/>
                    <a:pt x="98387" y="408334"/>
                  </a:cubicBezTo>
                  <a:lnTo>
                    <a:pt x="122105" y="379588"/>
                  </a:lnTo>
                  <a:lnTo>
                    <a:pt x="136096" y="347393"/>
                  </a:lnTo>
                  <a:cubicBezTo>
                    <a:pt x="243449" y="166100"/>
                    <a:pt x="476772" y="32132"/>
                    <a:pt x="757689" y="1473"/>
                  </a:cubicBez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-667188" flipH="1">
              <a:off x="3636686" y="313330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8E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667188">
              <a:off x="2319255" y="269568"/>
              <a:ext cx="591708" cy="633600"/>
            </a:xfrm>
            <a:custGeom>
              <a:avLst/>
              <a:gdLst/>
              <a:ahLst/>
              <a:cxnLst/>
              <a:rect l="l" t="t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667188">
              <a:off x="2400955" y="358021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3" name="Google Shape;53;p2"/>
            <p:cNvCxnSpPr/>
            <p:nvPr/>
          </p:nvCxnSpPr>
          <p:spPr>
            <a:xfrm rot="10800000">
              <a:off x="2099255" y="921547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" name="Google Shape;54;p2"/>
            <p:cNvCxnSpPr/>
            <p:nvPr/>
          </p:nvCxnSpPr>
          <p:spPr>
            <a:xfrm rot="10800000">
              <a:off x="2163166" y="1158080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5" name="Google Shape;55;p2"/>
            <p:cNvSpPr/>
            <p:nvPr/>
          </p:nvSpPr>
          <p:spPr>
            <a:xfrm>
              <a:off x="2801832" y="842026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655801">
              <a:off x="3484538" y="279294"/>
              <a:ext cx="424597" cy="827991"/>
            </a:xfrm>
            <a:custGeom>
              <a:avLst/>
              <a:gdLst/>
              <a:ahLst/>
              <a:cxnLst/>
              <a:rect l="l" t="t" r="r" b="b"/>
              <a:pathLst>
                <a:path w="429921" h="793698" extrusionOk="0">
                  <a:moveTo>
                    <a:pt x="123280" y="0"/>
                  </a:moveTo>
                  <a:lnTo>
                    <a:pt x="162641" y="31329"/>
                  </a:lnTo>
                  <a:cubicBezTo>
                    <a:pt x="361517" y="211996"/>
                    <a:pt x="462066" y="445804"/>
                    <a:pt x="420762" y="646831"/>
                  </a:cubicBezTo>
                  <a:lnTo>
                    <a:pt x="404101" y="693715"/>
                  </a:lnTo>
                  <a:lnTo>
                    <a:pt x="404145" y="696523"/>
                  </a:lnTo>
                  <a:lnTo>
                    <a:pt x="386395" y="793698"/>
                  </a:lnTo>
                  <a:lnTo>
                    <a:pt x="356320" y="782038"/>
                  </a:lnTo>
                  <a:cubicBezTo>
                    <a:pt x="141342" y="678298"/>
                    <a:pt x="0" y="502616"/>
                    <a:pt x="0" y="303354"/>
                  </a:cubicBezTo>
                  <a:cubicBezTo>
                    <a:pt x="0" y="223649"/>
                    <a:pt x="22615" y="147717"/>
                    <a:pt x="63511" y="78654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99811" y="4863339"/>
            <a:ext cx="1576452" cy="1691844"/>
            <a:chOff x="6607932" y="2192100"/>
            <a:chExt cx="2101936" cy="1691844"/>
          </a:xfrm>
        </p:grpSpPr>
        <p:sp>
          <p:nvSpPr>
            <p:cNvPr id="58" name="Google Shape;58;p2"/>
            <p:cNvSpPr/>
            <p:nvPr/>
          </p:nvSpPr>
          <p:spPr>
            <a:xfrm rot="-667188" flipH="1">
              <a:off x="6756052" y="2356711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20628" y="3096930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71840" y="3330371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" name="Google Shape;61;p2"/>
            <p:cNvCxnSpPr>
              <a:stCxn id="60" idx="2"/>
            </p:cNvCxnSpPr>
            <p:nvPr/>
          </p:nvCxnSpPr>
          <p:spPr>
            <a:xfrm>
              <a:off x="7670253" y="3492355"/>
              <a:ext cx="42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2" name="Google Shape;62;p2"/>
            <p:cNvSpPr/>
            <p:nvPr/>
          </p:nvSpPr>
          <p:spPr>
            <a:xfrm>
              <a:off x="8175039" y="3456388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796390" y="3427441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64;p2"/>
            <p:cNvCxnSpPr/>
            <p:nvPr/>
          </p:nvCxnSpPr>
          <p:spPr>
            <a:xfrm rot="10800000" flipH="1">
              <a:off x="8327803" y="3216743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" name="Google Shape;65;p2"/>
            <p:cNvCxnSpPr/>
            <p:nvPr/>
          </p:nvCxnSpPr>
          <p:spPr>
            <a:xfrm rot="10800000" flipH="1">
              <a:off x="8480203" y="3453276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" name="Google Shape;66;p2"/>
            <p:cNvSpPr/>
            <p:nvPr/>
          </p:nvSpPr>
          <p:spPr>
            <a:xfrm>
              <a:off x="6834797" y="2615748"/>
              <a:ext cx="794856" cy="811685"/>
            </a:xfrm>
            <a:custGeom>
              <a:avLst/>
              <a:gdLst/>
              <a:ahLst/>
              <a:cxnLst/>
              <a:rect l="l" t="t" r="r" b="b"/>
              <a:pathLst>
                <a:path w="886878" h="804465" extrusionOk="0">
                  <a:moveTo>
                    <a:pt x="784932" y="0"/>
                  </a:moveTo>
                  <a:lnTo>
                    <a:pt x="791088" y="9187"/>
                  </a:lnTo>
                  <a:cubicBezTo>
                    <a:pt x="907762" y="217429"/>
                    <a:pt x="922858" y="442404"/>
                    <a:pt x="808627" y="605672"/>
                  </a:cubicBezTo>
                  <a:cubicBezTo>
                    <a:pt x="671549" y="801593"/>
                    <a:pt x="387170" y="853013"/>
                    <a:pt x="99259" y="758529"/>
                  </a:cubicBezTo>
                  <a:lnTo>
                    <a:pt x="0" y="717461"/>
                  </a:lnTo>
                  <a:lnTo>
                    <a:pt x="5421" y="645807"/>
                  </a:lnTo>
                  <a:cubicBezTo>
                    <a:pt x="18708" y="558850"/>
                    <a:pt x="51182" y="478207"/>
                    <a:pt x="98387" y="408334"/>
                  </a:cubicBezTo>
                  <a:lnTo>
                    <a:pt x="122105" y="379588"/>
                  </a:lnTo>
                  <a:lnTo>
                    <a:pt x="136096" y="347393"/>
                  </a:lnTo>
                  <a:cubicBezTo>
                    <a:pt x="243449" y="166100"/>
                    <a:pt x="476772" y="32132"/>
                    <a:pt x="757689" y="1473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667188" flipH="1">
              <a:off x="8145363" y="2578066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7E5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 rot="667188">
              <a:off x="6827932" y="2524472"/>
              <a:ext cx="591708" cy="633600"/>
            </a:xfrm>
            <a:custGeom>
              <a:avLst/>
              <a:gdLst/>
              <a:ahLst/>
              <a:cxnLst/>
              <a:rect l="l" t="t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 rot="667188">
              <a:off x="6909632" y="2612925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70;p2"/>
            <p:cNvCxnSpPr/>
            <p:nvPr/>
          </p:nvCxnSpPr>
          <p:spPr>
            <a:xfrm rot="10800000">
              <a:off x="6607932" y="3176451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1" name="Google Shape;71;p2"/>
            <p:cNvCxnSpPr/>
            <p:nvPr/>
          </p:nvCxnSpPr>
          <p:spPr>
            <a:xfrm rot="10800000">
              <a:off x="6671843" y="3412984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2" name="Google Shape;72;p2"/>
            <p:cNvSpPr/>
            <p:nvPr/>
          </p:nvSpPr>
          <p:spPr>
            <a:xfrm>
              <a:off x="7310509" y="3096930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5609897" y="4886314"/>
            <a:ext cx="1576452" cy="1691844"/>
            <a:chOff x="4564069" y="-62804"/>
            <a:chExt cx="2101936" cy="1691844"/>
          </a:xfrm>
        </p:grpSpPr>
        <p:sp>
          <p:nvSpPr>
            <p:cNvPr id="74" name="Google Shape;74;p2"/>
            <p:cNvSpPr/>
            <p:nvPr/>
          </p:nvSpPr>
          <p:spPr>
            <a:xfrm rot="-667188" flipH="1">
              <a:off x="4712189" y="101807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4AB4E"/>
            </a:solidFill>
            <a:ln w="12700" cap="flat" cmpd="sng">
              <a:solidFill>
                <a:srgbClr val="E4AB4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" name="Google Shape;75;p2"/>
            <p:cNvGrpSpPr/>
            <p:nvPr/>
          </p:nvGrpSpPr>
          <p:grpSpPr>
            <a:xfrm>
              <a:off x="4564069" y="320346"/>
              <a:ext cx="2101936" cy="1155147"/>
              <a:chOff x="4564069" y="320346"/>
              <a:chExt cx="2101936" cy="1155147"/>
            </a:xfrm>
          </p:grpSpPr>
          <p:sp>
            <p:nvSpPr>
              <p:cNvPr id="76" name="Google Shape;76;p2"/>
              <p:cNvSpPr/>
              <p:nvPr/>
            </p:nvSpPr>
            <p:spPr>
              <a:xfrm rot="667188">
                <a:off x="4850205" y="356866"/>
                <a:ext cx="345971" cy="396000"/>
              </a:xfrm>
              <a:custGeom>
                <a:avLst/>
                <a:gdLst/>
                <a:ahLst/>
                <a:cxnLst/>
                <a:rect l="l" t="t" r="r" b="b"/>
                <a:pathLst>
                  <a:path w="398667" h="456316" extrusionOk="0">
                    <a:moveTo>
                      <a:pt x="57277" y="16"/>
                    </a:moveTo>
                    <a:cubicBezTo>
                      <a:pt x="88670" y="701"/>
                      <a:pt x="138340" y="22678"/>
                      <a:pt x="198055" y="22878"/>
                    </a:cubicBezTo>
                    <a:lnTo>
                      <a:pt x="398667" y="57268"/>
                    </a:lnTo>
                    <a:lnTo>
                      <a:pt x="335090" y="91593"/>
                    </a:lnTo>
                    <a:cubicBezTo>
                      <a:pt x="209433" y="176498"/>
                      <a:pt x="121220" y="307872"/>
                      <a:pt x="90190" y="456316"/>
                    </a:cubicBezTo>
                    <a:lnTo>
                      <a:pt x="2505" y="254211"/>
                    </a:lnTo>
                    <a:cubicBezTo>
                      <a:pt x="-5986" y="163924"/>
                      <a:pt x="7887" y="32416"/>
                      <a:pt x="32280" y="8023"/>
                    </a:cubicBezTo>
                    <a:cubicBezTo>
                      <a:pt x="38378" y="1925"/>
                      <a:pt x="46812" y="-213"/>
                      <a:pt x="57277" y="16"/>
                    </a:cubicBezTo>
                    <a:close/>
                  </a:path>
                </a:pathLst>
              </a:custGeom>
              <a:solidFill>
                <a:srgbClr val="F0E7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667188" flipH="1">
                <a:off x="6110955" y="349991"/>
                <a:ext cx="345971" cy="396000"/>
              </a:xfrm>
              <a:custGeom>
                <a:avLst/>
                <a:gdLst/>
                <a:ahLst/>
                <a:cxnLst/>
                <a:rect l="l" t="t" r="r" b="b"/>
                <a:pathLst>
                  <a:path w="398667" h="456316" extrusionOk="0">
                    <a:moveTo>
                      <a:pt x="57277" y="16"/>
                    </a:moveTo>
                    <a:cubicBezTo>
                      <a:pt x="88670" y="701"/>
                      <a:pt x="138340" y="22678"/>
                      <a:pt x="198055" y="22878"/>
                    </a:cubicBezTo>
                    <a:lnTo>
                      <a:pt x="398667" y="57268"/>
                    </a:lnTo>
                    <a:lnTo>
                      <a:pt x="335090" y="91593"/>
                    </a:lnTo>
                    <a:cubicBezTo>
                      <a:pt x="209433" y="176498"/>
                      <a:pt x="121220" y="307872"/>
                      <a:pt x="90190" y="456316"/>
                    </a:cubicBezTo>
                    <a:lnTo>
                      <a:pt x="2505" y="254211"/>
                    </a:lnTo>
                    <a:cubicBezTo>
                      <a:pt x="-5986" y="163924"/>
                      <a:pt x="7887" y="32416"/>
                      <a:pt x="32280" y="8023"/>
                    </a:cubicBezTo>
                    <a:cubicBezTo>
                      <a:pt x="38378" y="1925"/>
                      <a:pt x="46812" y="-213"/>
                      <a:pt x="57277" y="16"/>
                    </a:cubicBezTo>
                    <a:close/>
                  </a:path>
                </a:pathLst>
              </a:custGeom>
              <a:solidFill>
                <a:srgbClr val="F0E7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163329" y="877130"/>
                <a:ext cx="937406" cy="436002"/>
              </a:xfrm>
              <a:custGeom>
                <a:avLst/>
                <a:gdLst/>
                <a:ahLst/>
                <a:cxnLst/>
                <a:rect l="l" t="t" r="r" b="b"/>
                <a:pathLst>
                  <a:path w="937406" h="436002" extrusionOk="0">
                    <a:moveTo>
                      <a:pt x="469085" y="0"/>
                    </a:moveTo>
                    <a:lnTo>
                      <a:pt x="473468" y="11451"/>
                    </a:lnTo>
                    <a:cubicBezTo>
                      <a:pt x="556882" y="171398"/>
                      <a:pt x="696229" y="307487"/>
                      <a:pt x="871621" y="403589"/>
                    </a:cubicBezTo>
                    <a:lnTo>
                      <a:pt x="937406" y="436002"/>
                    </a:lnTo>
                    <a:lnTo>
                      <a:pt x="0" y="436002"/>
                    </a:lnTo>
                    <a:lnTo>
                      <a:pt x="65785" y="403589"/>
                    </a:lnTo>
                    <a:cubicBezTo>
                      <a:pt x="211945" y="323504"/>
                      <a:pt x="333073" y="215650"/>
                      <a:pt x="417662" y="89361"/>
                    </a:cubicBezTo>
                    <a:close/>
                  </a:path>
                </a:pathLst>
              </a:custGeom>
              <a:solidFill>
                <a:srgbClr val="F0E7B4"/>
              </a:solidFill>
              <a:ln w="12700" cap="flat" cmpd="sng">
                <a:solidFill>
                  <a:srgbClr val="F0E7B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266646" y="842026"/>
                <a:ext cx="144000" cy="180000"/>
              </a:xfrm>
              <a:prstGeom prst="ellipse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5876765" y="842026"/>
                <a:ext cx="144000" cy="180000"/>
              </a:xfrm>
              <a:prstGeom prst="ellipse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5527977" y="1075467"/>
                <a:ext cx="204995" cy="162000"/>
              </a:xfrm>
              <a:custGeom>
                <a:avLst/>
                <a:gdLst/>
                <a:ahLst/>
                <a:cxnLst/>
                <a:rect l="l" t="t" r="r" b="b"/>
                <a:pathLst>
                  <a:path w="473121" h="373888" extrusionOk="0">
                    <a:moveTo>
                      <a:pt x="158308" y="224"/>
                    </a:moveTo>
                    <a:cubicBezTo>
                      <a:pt x="79650" y="3501"/>
                      <a:pt x="-10479" y="46108"/>
                      <a:pt x="992" y="108379"/>
                    </a:cubicBezTo>
                    <a:cubicBezTo>
                      <a:pt x="12463" y="170650"/>
                      <a:pt x="148476" y="377127"/>
                      <a:pt x="227134" y="373850"/>
                    </a:cubicBezTo>
                    <a:cubicBezTo>
                      <a:pt x="305792" y="370573"/>
                      <a:pt x="479496" y="147707"/>
                      <a:pt x="472941" y="88714"/>
                    </a:cubicBezTo>
                    <a:cubicBezTo>
                      <a:pt x="466386" y="29721"/>
                      <a:pt x="236966" y="-3053"/>
                      <a:pt x="158308" y="224"/>
                    </a:cubicBezTo>
                    <a:close/>
                  </a:path>
                </a:pathLst>
              </a:custGeom>
              <a:solidFill>
                <a:srgbClr val="EF93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2" name="Google Shape;82;p2"/>
              <p:cNvCxnSpPr>
                <a:stCxn id="81" idx="2"/>
              </p:cNvCxnSpPr>
              <p:nvPr/>
            </p:nvCxnSpPr>
            <p:spPr>
              <a:xfrm>
                <a:off x="5626390" y="1237451"/>
                <a:ext cx="4200" cy="756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F938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83" name="Google Shape;83;p2"/>
              <p:cNvSpPr/>
              <p:nvPr/>
            </p:nvSpPr>
            <p:spPr>
              <a:xfrm>
                <a:off x="6131176" y="1201484"/>
                <a:ext cx="432620" cy="274009"/>
              </a:xfrm>
              <a:custGeom>
                <a:avLst/>
                <a:gdLst/>
                <a:ahLst/>
                <a:cxnLst/>
                <a:rect l="l" t="t" r="r" b="b"/>
                <a:pathLst>
                  <a:path w="702624" h="559793" extrusionOk="0">
                    <a:moveTo>
                      <a:pt x="355264" y="0"/>
                    </a:moveTo>
                    <a:cubicBezTo>
                      <a:pt x="547106" y="0"/>
                      <a:pt x="702624" y="137001"/>
                      <a:pt x="702624" y="306000"/>
                    </a:cubicBezTo>
                    <a:lnTo>
                      <a:pt x="697321" y="329139"/>
                    </a:lnTo>
                    <a:lnTo>
                      <a:pt x="688739" y="329139"/>
                    </a:lnTo>
                    <a:lnTo>
                      <a:pt x="693616" y="339159"/>
                    </a:lnTo>
                    <a:cubicBezTo>
                      <a:pt x="699417" y="358160"/>
                      <a:pt x="702624" y="379050"/>
                      <a:pt x="702624" y="400978"/>
                    </a:cubicBezTo>
                    <a:cubicBezTo>
                      <a:pt x="702624" y="488689"/>
                      <a:pt x="651301" y="559793"/>
                      <a:pt x="587992" y="559793"/>
                    </a:cubicBezTo>
                    <a:cubicBezTo>
                      <a:pt x="540510" y="559793"/>
                      <a:pt x="499771" y="519797"/>
                      <a:pt x="482369" y="462796"/>
                    </a:cubicBezTo>
                    <a:lnTo>
                      <a:pt x="475906" y="418450"/>
                    </a:lnTo>
                    <a:lnTo>
                      <a:pt x="469139" y="418450"/>
                    </a:lnTo>
                    <a:lnTo>
                      <a:pt x="464354" y="451288"/>
                    </a:lnTo>
                    <a:cubicBezTo>
                      <a:pt x="446952" y="508289"/>
                      <a:pt x="406212" y="548285"/>
                      <a:pt x="358730" y="548285"/>
                    </a:cubicBezTo>
                    <a:cubicBezTo>
                      <a:pt x="311249" y="548285"/>
                      <a:pt x="270509" y="508289"/>
                      <a:pt x="253107" y="451288"/>
                    </a:cubicBezTo>
                    <a:lnTo>
                      <a:pt x="248321" y="418450"/>
                    </a:lnTo>
                    <a:lnTo>
                      <a:pt x="225077" y="418450"/>
                    </a:lnTo>
                    <a:lnTo>
                      <a:pt x="220257" y="451528"/>
                    </a:lnTo>
                    <a:cubicBezTo>
                      <a:pt x="202855" y="508529"/>
                      <a:pt x="162115" y="548525"/>
                      <a:pt x="114632" y="548525"/>
                    </a:cubicBezTo>
                    <a:cubicBezTo>
                      <a:pt x="51323" y="548525"/>
                      <a:pt x="0" y="477421"/>
                      <a:pt x="0" y="389709"/>
                    </a:cubicBezTo>
                    <a:cubicBezTo>
                      <a:pt x="0" y="367781"/>
                      <a:pt x="3208" y="346891"/>
                      <a:pt x="9009" y="327891"/>
                    </a:cubicBezTo>
                    <a:lnTo>
                      <a:pt x="11669" y="322425"/>
                    </a:lnTo>
                    <a:lnTo>
                      <a:pt x="7904" y="306000"/>
                    </a:lnTo>
                    <a:cubicBezTo>
                      <a:pt x="7904" y="137001"/>
                      <a:pt x="163422" y="0"/>
                      <a:pt x="355264" y="0"/>
                    </a:cubicBezTo>
                    <a:close/>
                  </a:path>
                </a:pathLst>
              </a:custGeom>
              <a:solidFill>
                <a:srgbClr val="F0E7B4"/>
              </a:solidFill>
              <a:ln w="12700" cap="flat" cmpd="sng">
                <a:solidFill>
                  <a:srgbClr val="F0E7B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752527" y="1172537"/>
                <a:ext cx="432620" cy="274009"/>
              </a:xfrm>
              <a:custGeom>
                <a:avLst/>
                <a:gdLst/>
                <a:ahLst/>
                <a:cxnLst/>
                <a:rect l="l" t="t" r="r" b="b"/>
                <a:pathLst>
                  <a:path w="702624" h="559793" extrusionOk="0">
                    <a:moveTo>
                      <a:pt x="355264" y="0"/>
                    </a:moveTo>
                    <a:cubicBezTo>
                      <a:pt x="547106" y="0"/>
                      <a:pt x="702624" y="137001"/>
                      <a:pt x="702624" y="306000"/>
                    </a:cubicBezTo>
                    <a:lnTo>
                      <a:pt x="697321" y="329139"/>
                    </a:lnTo>
                    <a:lnTo>
                      <a:pt x="688739" y="329139"/>
                    </a:lnTo>
                    <a:lnTo>
                      <a:pt x="693616" y="339159"/>
                    </a:lnTo>
                    <a:cubicBezTo>
                      <a:pt x="699417" y="358160"/>
                      <a:pt x="702624" y="379050"/>
                      <a:pt x="702624" y="400978"/>
                    </a:cubicBezTo>
                    <a:cubicBezTo>
                      <a:pt x="702624" y="488689"/>
                      <a:pt x="651301" y="559793"/>
                      <a:pt x="587992" y="559793"/>
                    </a:cubicBezTo>
                    <a:cubicBezTo>
                      <a:pt x="540510" y="559793"/>
                      <a:pt x="499771" y="519797"/>
                      <a:pt x="482369" y="462796"/>
                    </a:cubicBezTo>
                    <a:lnTo>
                      <a:pt x="475906" y="418450"/>
                    </a:lnTo>
                    <a:lnTo>
                      <a:pt x="469139" y="418450"/>
                    </a:lnTo>
                    <a:lnTo>
                      <a:pt x="464354" y="451288"/>
                    </a:lnTo>
                    <a:cubicBezTo>
                      <a:pt x="446952" y="508289"/>
                      <a:pt x="406212" y="548285"/>
                      <a:pt x="358730" y="548285"/>
                    </a:cubicBezTo>
                    <a:cubicBezTo>
                      <a:pt x="311249" y="548285"/>
                      <a:pt x="270509" y="508289"/>
                      <a:pt x="253107" y="451288"/>
                    </a:cubicBezTo>
                    <a:lnTo>
                      <a:pt x="248321" y="418450"/>
                    </a:lnTo>
                    <a:lnTo>
                      <a:pt x="225077" y="418450"/>
                    </a:lnTo>
                    <a:lnTo>
                      <a:pt x="220257" y="451528"/>
                    </a:lnTo>
                    <a:cubicBezTo>
                      <a:pt x="202855" y="508529"/>
                      <a:pt x="162115" y="548525"/>
                      <a:pt x="114632" y="548525"/>
                    </a:cubicBezTo>
                    <a:cubicBezTo>
                      <a:pt x="51323" y="548525"/>
                      <a:pt x="0" y="477421"/>
                      <a:pt x="0" y="389709"/>
                    </a:cubicBezTo>
                    <a:cubicBezTo>
                      <a:pt x="0" y="367781"/>
                      <a:pt x="3208" y="346891"/>
                      <a:pt x="9009" y="327891"/>
                    </a:cubicBezTo>
                    <a:lnTo>
                      <a:pt x="11669" y="322425"/>
                    </a:lnTo>
                    <a:lnTo>
                      <a:pt x="7904" y="306000"/>
                    </a:lnTo>
                    <a:cubicBezTo>
                      <a:pt x="7904" y="137001"/>
                      <a:pt x="163422" y="0"/>
                      <a:pt x="355264" y="0"/>
                    </a:cubicBezTo>
                    <a:close/>
                  </a:path>
                </a:pathLst>
              </a:custGeom>
              <a:solidFill>
                <a:srgbClr val="F0E7B4"/>
              </a:solidFill>
              <a:ln w="12700" cap="flat" cmpd="sng">
                <a:solidFill>
                  <a:srgbClr val="F0E7B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4919238">
                <a:off x="6119678" y="841822"/>
                <a:ext cx="475590" cy="333328"/>
              </a:xfrm>
              <a:custGeom>
                <a:avLst/>
                <a:gdLst/>
                <a:ahLst/>
                <a:cxnLst/>
                <a:rect l="l" t="t" r="r" b="b"/>
                <a:pathLst>
                  <a:path w="650738" h="435796" extrusionOk="0">
                    <a:moveTo>
                      <a:pt x="166509" y="15433"/>
                    </a:moveTo>
                    <a:lnTo>
                      <a:pt x="160984" y="77658"/>
                    </a:lnTo>
                    <a:cubicBezTo>
                      <a:pt x="143759" y="233520"/>
                      <a:pt x="114590" y="335995"/>
                      <a:pt x="81505" y="335995"/>
                    </a:cubicBezTo>
                    <a:cubicBezTo>
                      <a:pt x="48421" y="335995"/>
                      <a:pt x="19251" y="233520"/>
                      <a:pt x="2027" y="77658"/>
                    </a:cubicBezTo>
                    <a:lnTo>
                      <a:pt x="0" y="54829"/>
                    </a:lnTo>
                    <a:lnTo>
                      <a:pt x="102604" y="25953"/>
                    </a:lnTo>
                    <a:close/>
                    <a:moveTo>
                      <a:pt x="482769" y="8813"/>
                    </a:moveTo>
                    <a:lnTo>
                      <a:pt x="485994" y="9016"/>
                    </a:lnTo>
                    <a:cubicBezTo>
                      <a:pt x="532428" y="14941"/>
                      <a:pt x="577489" y="23698"/>
                      <a:pt x="620813" y="35029"/>
                    </a:cubicBezTo>
                    <a:lnTo>
                      <a:pt x="650738" y="45001"/>
                    </a:lnTo>
                    <a:lnTo>
                      <a:pt x="647839" y="77658"/>
                    </a:lnTo>
                    <a:cubicBezTo>
                      <a:pt x="630614" y="233520"/>
                      <a:pt x="601445" y="335995"/>
                      <a:pt x="568360" y="335995"/>
                    </a:cubicBezTo>
                    <a:cubicBezTo>
                      <a:pt x="535276" y="335995"/>
                      <a:pt x="506106" y="233520"/>
                      <a:pt x="488882" y="77658"/>
                    </a:cubicBezTo>
                    <a:close/>
                    <a:moveTo>
                      <a:pt x="342932" y="0"/>
                    </a:moveTo>
                    <a:lnTo>
                      <a:pt x="416896" y="4662"/>
                    </a:lnTo>
                    <a:lnTo>
                      <a:pt x="413176" y="77928"/>
                    </a:lnTo>
                    <a:cubicBezTo>
                      <a:pt x="398625" y="288232"/>
                      <a:pt x="364561" y="435796"/>
                      <a:pt x="324860" y="435796"/>
                    </a:cubicBezTo>
                    <a:cubicBezTo>
                      <a:pt x="285159" y="435796"/>
                      <a:pt x="251095" y="288232"/>
                      <a:pt x="236545" y="77928"/>
                    </a:cubicBezTo>
                    <a:lnTo>
                      <a:pt x="232890" y="5947"/>
                    </a:lnTo>
                    <a:close/>
                  </a:path>
                </a:pathLst>
              </a:custGeom>
              <a:solidFill>
                <a:srgbClr val="F0E7B4"/>
              </a:solidFill>
              <a:ln w="12700" cap="flat" cmpd="sng">
                <a:solidFill>
                  <a:srgbClr val="E7E5B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5380936" y="335509"/>
                <a:ext cx="475590" cy="333328"/>
              </a:xfrm>
              <a:custGeom>
                <a:avLst/>
                <a:gdLst/>
                <a:ahLst/>
                <a:cxnLst/>
                <a:rect l="l" t="t" r="r" b="b"/>
                <a:pathLst>
                  <a:path w="650738" h="435796" extrusionOk="0">
                    <a:moveTo>
                      <a:pt x="166509" y="15433"/>
                    </a:moveTo>
                    <a:lnTo>
                      <a:pt x="160984" y="77658"/>
                    </a:lnTo>
                    <a:cubicBezTo>
                      <a:pt x="143759" y="233520"/>
                      <a:pt x="114590" y="335995"/>
                      <a:pt x="81505" y="335995"/>
                    </a:cubicBezTo>
                    <a:cubicBezTo>
                      <a:pt x="48421" y="335995"/>
                      <a:pt x="19251" y="233520"/>
                      <a:pt x="2027" y="77658"/>
                    </a:cubicBezTo>
                    <a:lnTo>
                      <a:pt x="0" y="54829"/>
                    </a:lnTo>
                    <a:lnTo>
                      <a:pt x="102604" y="25953"/>
                    </a:lnTo>
                    <a:close/>
                    <a:moveTo>
                      <a:pt x="482769" y="8813"/>
                    </a:moveTo>
                    <a:lnTo>
                      <a:pt x="485994" y="9016"/>
                    </a:lnTo>
                    <a:cubicBezTo>
                      <a:pt x="532428" y="14941"/>
                      <a:pt x="577489" y="23698"/>
                      <a:pt x="620813" y="35029"/>
                    </a:cubicBezTo>
                    <a:lnTo>
                      <a:pt x="650738" y="45001"/>
                    </a:lnTo>
                    <a:lnTo>
                      <a:pt x="647839" y="77658"/>
                    </a:lnTo>
                    <a:cubicBezTo>
                      <a:pt x="630614" y="233520"/>
                      <a:pt x="601445" y="335995"/>
                      <a:pt x="568360" y="335995"/>
                    </a:cubicBezTo>
                    <a:cubicBezTo>
                      <a:pt x="535276" y="335995"/>
                      <a:pt x="506106" y="233520"/>
                      <a:pt x="488882" y="77658"/>
                    </a:cubicBezTo>
                    <a:close/>
                    <a:moveTo>
                      <a:pt x="342932" y="0"/>
                    </a:moveTo>
                    <a:lnTo>
                      <a:pt x="416896" y="4662"/>
                    </a:lnTo>
                    <a:lnTo>
                      <a:pt x="413176" y="77928"/>
                    </a:lnTo>
                    <a:cubicBezTo>
                      <a:pt x="398625" y="288232"/>
                      <a:pt x="364561" y="435796"/>
                      <a:pt x="324860" y="435796"/>
                    </a:cubicBezTo>
                    <a:cubicBezTo>
                      <a:pt x="285159" y="435796"/>
                      <a:pt x="251095" y="288232"/>
                      <a:pt x="236545" y="77928"/>
                    </a:cubicBezTo>
                    <a:lnTo>
                      <a:pt x="232890" y="5947"/>
                    </a:lnTo>
                    <a:close/>
                  </a:path>
                </a:pathLst>
              </a:custGeom>
              <a:solidFill>
                <a:srgbClr val="F0E7B4"/>
              </a:solidFill>
              <a:ln w="12700" cap="flat" cmpd="sng">
                <a:solidFill>
                  <a:srgbClr val="E7E5B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7" name="Google Shape;87;p2"/>
              <p:cNvCxnSpPr/>
              <p:nvPr/>
            </p:nvCxnSpPr>
            <p:spPr>
              <a:xfrm rot="10800000" flipH="1">
                <a:off x="6283940" y="961839"/>
                <a:ext cx="382065" cy="133293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8" name="Google Shape;88;p2"/>
              <p:cNvCxnSpPr/>
              <p:nvPr/>
            </p:nvCxnSpPr>
            <p:spPr>
              <a:xfrm rot="10800000" flipH="1">
                <a:off x="6436340" y="1198372"/>
                <a:ext cx="222514" cy="1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89" name="Google Shape;89;p2"/>
              <p:cNvSpPr/>
              <p:nvPr/>
            </p:nvSpPr>
            <p:spPr>
              <a:xfrm rot="-4953170">
                <a:off x="4706195" y="898076"/>
                <a:ext cx="475590" cy="333328"/>
              </a:xfrm>
              <a:custGeom>
                <a:avLst/>
                <a:gdLst/>
                <a:ahLst/>
                <a:cxnLst/>
                <a:rect l="l" t="t" r="r" b="b"/>
                <a:pathLst>
                  <a:path w="650738" h="435796" extrusionOk="0">
                    <a:moveTo>
                      <a:pt x="166509" y="15433"/>
                    </a:moveTo>
                    <a:lnTo>
                      <a:pt x="160984" y="77658"/>
                    </a:lnTo>
                    <a:cubicBezTo>
                      <a:pt x="143759" y="233520"/>
                      <a:pt x="114590" y="335995"/>
                      <a:pt x="81505" y="335995"/>
                    </a:cubicBezTo>
                    <a:cubicBezTo>
                      <a:pt x="48421" y="335995"/>
                      <a:pt x="19251" y="233520"/>
                      <a:pt x="2027" y="77658"/>
                    </a:cubicBezTo>
                    <a:lnTo>
                      <a:pt x="0" y="54829"/>
                    </a:lnTo>
                    <a:lnTo>
                      <a:pt x="102604" y="25953"/>
                    </a:lnTo>
                    <a:close/>
                    <a:moveTo>
                      <a:pt x="482769" y="8813"/>
                    </a:moveTo>
                    <a:lnTo>
                      <a:pt x="485994" y="9016"/>
                    </a:lnTo>
                    <a:cubicBezTo>
                      <a:pt x="532428" y="14941"/>
                      <a:pt x="577489" y="23698"/>
                      <a:pt x="620813" y="35029"/>
                    </a:cubicBezTo>
                    <a:lnTo>
                      <a:pt x="650738" y="45001"/>
                    </a:lnTo>
                    <a:lnTo>
                      <a:pt x="647839" y="77658"/>
                    </a:lnTo>
                    <a:cubicBezTo>
                      <a:pt x="630614" y="233520"/>
                      <a:pt x="601445" y="335995"/>
                      <a:pt x="568360" y="335995"/>
                    </a:cubicBezTo>
                    <a:cubicBezTo>
                      <a:pt x="535276" y="335995"/>
                      <a:pt x="506106" y="233520"/>
                      <a:pt x="488882" y="77658"/>
                    </a:cubicBezTo>
                    <a:close/>
                    <a:moveTo>
                      <a:pt x="342932" y="0"/>
                    </a:moveTo>
                    <a:lnTo>
                      <a:pt x="416896" y="4662"/>
                    </a:lnTo>
                    <a:lnTo>
                      <a:pt x="413176" y="77928"/>
                    </a:lnTo>
                    <a:cubicBezTo>
                      <a:pt x="398625" y="288232"/>
                      <a:pt x="364561" y="435796"/>
                      <a:pt x="324860" y="435796"/>
                    </a:cubicBezTo>
                    <a:cubicBezTo>
                      <a:pt x="285159" y="435796"/>
                      <a:pt x="251095" y="288232"/>
                      <a:pt x="236545" y="77928"/>
                    </a:cubicBezTo>
                    <a:lnTo>
                      <a:pt x="232890" y="5947"/>
                    </a:lnTo>
                    <a:close/>
                  </a:path>
                </a:pathLst>
              </a:custGeom>
              <a:solidFill>
                <a:srgbClr val="F0E7B4"/>
              </a:solidFill>
              <a:ln w="12700" cap="flat" cmpd="sng">
                <a:solidFill>
                  <a:srgbClr val="E7E5B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0" name="Google Shape;90;p2"/>
              <p:cNvCxnSpPr/>
              <p:nvPr/>
            </p:nvCxnSpPr>
            <p:spPr>
              <a:xfrm rot="10800000">
                <a:off x="4564069" y="921547"/>
                <a:ext cx="382065" cy="133293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" name="Google Shape;91;p2"/>
              <p:cNvCxnSpPr/>
              <p:nvPr/>
            </p:nvCxnSpPr>
            <p:spPr>
              <a:xfrm rot="10800000">
                <a:off x="4627980" y="1158080"/>
                <a:ext cx="222514" cy="1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92" name="Google Shape;92;p2"/>
          <p:cNvSpPr txBox="1"/>
          <p:nvPr/>
        </p:nvSpPr>
        <p:spPr>
          <a:xfrm rot="5400000">
            <a:off x="-706988" y="5711788"/>
            <a:ext cx="1579800" cy="28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75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975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7865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777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258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1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734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670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591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66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1E74-4F5C-47A7-9439-00B986BE87E4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231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21E74-4F5C-47A7-9439-00B986BE87E4}" type="datetimeFigureOut">
              <a:rPr lang="he-IL" smtClean="0"/>
              <a:t>כ"ו/אלול/תשפ"ג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2D265-5F79-4E90-B99F-3B9F793EBCDC}" type="slidenum">
              <a:rPr lang="he-IL" smtClean="0"/>
              <a:t>‹#›</a:t>
            </a:fld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42969346-A33A-4FA9-8F35-76F54EF4801C}"/>
              </a:ext>
            </a:extLst>
          </p:cNvPr>
          <p:cNvSpPr/>
          <p:nvPr userDrawn="1"/>
        </p:nvSpPr>
        <p:spPr>
          <a:xfrm>
            <a:off x="3275856" y="-7545"/>
            <a:ext cx="23663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סהר</a:t>
            </a:r>
            <a:r>
              <a:rPr lang="he-IL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ואורי אלון, ארגז הכלים למורה המקוון</a:t>
            </a:r>
          </a:p>
        </p:txBody>
      </p:sp>
    </p:spTree>
    <p:extLst>
      <p:ext uri="{BB962C8B-B14F-4D97-AF65-F5344CB8AC3E}">
        <p14:creationId xmlns:p14="http://schemas.microsoft.com/office/powerpoint/2010/main" val="130978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6106978-A168-E882-CA22-B26A70F95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26430" cy="6858000"/>
          </a:xfrm>
          <a:prstGeom prst="rect">
            <a:avLst/>
          </a:prstGeom>
        </p:spPr>
      </p:pic>
      <p:sp>
        <p:nvSpPr>
          <p:cNvPr id="3" name="כותרת 1">
            <a:extLst>
              <a:ext uri="{FF2B5EF4-FFF2-40B4-BE49-F238E27FC236}">
                <a16:creationId xmlns:a16="http://schemas.microsoft.com/office/drawing/2014/main" id="{B8DCEC00-D24B-DD99-9126-F0734A74ED29}"/>
              </a:ext>
            </a:extLst>
          </p:cNvPr>
          <p:cNvSpPr txBox="1">
            <a:spLocks/>
          </p:cNvSpPr>
          <p:nvPr/>
        </p:nvSpPr>
        <p:spPr>
          <a:xfrm>
            <a:off x="4924387" y="221006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4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4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4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4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6" name="לחצן פעולה: קדימה או הבא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05D196-E63E-C2E8-4DBC-CE818518B423}"/>
              </a:ext>
            </a:extLst>
          </p:cNvPr>
          <p:cNvSpPr/>
          <p:nvPr/>
        </p:nvSpPr>
        <p:spPr>
          <a:xfrm>
            <a:off x="4208106" y="5981391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מציין מיקום תוכן 5">
            <a:extLst>
              <a:ext uri="{FF2B5EF4-FFF2-40B4-BE49-F238E27FC236}">
                <a16:creationId xmlns:a16="http://schemas.microsoft.com/office/drawing/2014/main" id="{F89983DE-FDF6-7819-AD4C-C89173EF8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04" y="481455"/>
            <a:ext cx="2918852" cy="5800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1F0D5CF-D4CD-071F-78D8-F55D08B3E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3292444" y="1596521"/>
            <a:ext cx="2513980" cy="36649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6F1CF43D-2ECF-B8A0-85C3-F03447D519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8188" y="5224281"/>
            <a:ext cx="2506550" cy="1409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29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3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17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14+5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19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61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5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3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4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16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12+5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16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8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5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27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42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5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15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15+4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19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640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5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7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6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14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15+2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16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38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7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13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15+1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16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449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5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0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0000">
              <a:schemeClr val="accent1">
                <a:lumMod val="75000"/>
                <a:tint val="44500"/>
                <a:satMod val="160000"/>
              </a:schemeClr>
            </a:gs>
            <a:gs pos="100000">
              <a:schemeClr val="accent1">
                <a:lumMod val="75000"/>
                <a:tint val="23500"/>
                <a:satMod val="160000"/>
              </a:schemeClr>
            </a:gs>
          </a:gsLst>
          <a:lin ang="8100000" scaled="1"/>
        </a:gra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4"/>
          <p:cNvSpPr txBox="1"/>
          <p:nvPr/>
        </p:nvSpPr>
        <p:spPr>
          <a:xfrm>
            <a:off x="1313919" y="2464538"/>
            <a:ext cx="6516163" cy="117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rtl="0"/>
            <a:endParaRPr sz="1350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8108DA0-FE18-5E74-3E7F-FE671F8D67BC}"/>
              </a:ext>
            </a:extLst>
          </p:cNvPr>
          <p:cNvSpPr txBox="1"/>
          <p:nvPr/>
        </p:nvSpPr>
        <p:spPr>
          <a:xfrm>
            <a:off x="1763688" y="1844824"/>
            <a:ext cx="5616624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חִבּוּר 5 בַּעֲשֶׂרֶת שְׁנִיָּה</a:t>
            </a:r>
          </a:p>
          <a:p>
            <a:pPr algn="ctr"/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תכנים: איילת אזולאי </a:t>
            </a:r>
            <a:r>
              <a:rPr lang="he-IL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טסלר</a:t>
            </a:r>
            <a:endParaRPr lang="he-IL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0548444385</a:t>
            </a:r>
            <a:endParaRPr lang="he-IL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8497282-34EC-5466-A84A-3175A39A2D1E}"/>
              </a:ext>
            </a:extLst>
          </p:cNvPr>
          <p:cNvSpPr/>
          <p:nvPr/>
        </p:nvSpPr>
        <p:spPr>
          <a:xfrm>
            <a:off x="4110473" y="4261497"/>
            <a:ext cx="923054" cy="716774"/>
          </a:xfrm>
          <a:prstGeom prst="actionButtonForwardNext">
            <a:avLst/>
          </a:prstGeom>
          <a:solidFill>
            <a:schemeClr val="accent2"/>
          </a:solidFill>
          <a:ln>
            <a:solidFill>
              <a:srgbClr val="0A12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Arpent">
            <a:hlinkClick r:id="" action="ppaction://media"/>
            <a:extLst>
              <a:ext uri="{FF2B5EF4-FFF2-40B4-BE49-F238E27FC236}">
                <a16:creationId xmlns:a16="http://schemas.microsoft.com/office/drawing/2014/main" id="{B3503BB3-FA78-7B5B-37C5-937BAF5E5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04664" y="5891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4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8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12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15+3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16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167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5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27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3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9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11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5+15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19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10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20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881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0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10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10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5+12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6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5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25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11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9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5+10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15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16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51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5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12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8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5+14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19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966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4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0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13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7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5+11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16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72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5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30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14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6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52147" y="513658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5+13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544579" y="2454385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19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589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61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15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5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10+5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16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20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16209" y="2195017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15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48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5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27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16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4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15+0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20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10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0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15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379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5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27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6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17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3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13+5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342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5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2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0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20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15+5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20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10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19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516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5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18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2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5+14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19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75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19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11+5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16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/>
              <a:t>7</a:t>
            </a:r>
            <a:endParaRPr lang="he-IL" dirty="0"/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:\Users\uri\AppData\Local\Microsoft\Windows\Temporary Internet Files\Content.IE5\T5VA47UA\MC900436167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5301">
            <a:off x="6317229" y="-2065319"/>
            <a:ext cx="1774901" cy="201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uri\AppData\Local\Microsoft\Windows\Temporary Internet Files\Content.IE5\T5VA47UA\MC900436167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5225">
            <a:off x="3507867" y="-2271126"/>
            <a:ext cx="1627692" cy="18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uri\AppData\Local\Microsoft\Windows\Temporary Internet Files\Content.IE5\T5VA47UA\MC900436167[1]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9637">
            <a:off x="8058242" y="-2003662"/>
            <a:ext cx="1325516" cy="150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uri\AppData\Local\Microsoft\Windows\Temporary Internet Files\Content.IE5\T5VA47UA\MC900436167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5603">
            <a:off x="2159346" y="-2201984"/>
            <a:ext cx="1675333" cy="189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uri\AppData\Local\Microsoft\Windows\Temporary Internet Files\Content.IE5\T5VA47UA\MC900436167[1]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8403">
            <a:off x="4815539" y="-2006185"/>
            <a:ext cx="1513534" cy="171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uri\AppData\Local\Microsoft\Windows\Temporary Internet Files\Content.IE5\T5VA47UA\MC900436167[1]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9642">
            <a:off x="668837" y="-1893098"/>
            <a:ext cx="1599834" cy="181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5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path" presetSubtype="0" ac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-0.14583 1.55741 " pathEditMode="relative" rAng="0" ptsTypes="AA">
                                      <p:cBhvr>
                                        <p:cTn id="86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7787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2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5E-6 1.11111E-6 L 0.02448 1.41296 " pathEditMode="relative" rAng="0" ptsTypes="AA">
                                      <p:cBhvr>
                                        <p:cTn id="8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7064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2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6 -1.85185E-6 L -0.32726 1.50486 " pathEditMode="relative" rAng="0" ptsTypes="AA">
                                      <p:cBhvr>
                                        <p:cTn id="90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72" y="7523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2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16667E-6 -2.59259E-6 L -0.0441 1.42801 " pathEditMode="relative" rAng="0" ptsTypes="AA">
                                      <p:cBhvr>
                                        <p:cTn id="92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" y="7138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2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2.22222E-6 -2.59259E-6 L -0.1507 1.45949 " pathEditMode="relative" rAng="0" ptsTypes="AA">
                                      <p:cBhvr>
                                        <p:cTn id="94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7296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0 L -0.16059 1.34722 " pathEditMode="relative" rAng="0" ptsTypes="AA">
                                      <p:cBhvr>
                                        <p:cTn id="96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6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3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6"/>
          <a:stretch/>
        </p:blipFill>
        <p:spPr bwMode="auto">
          <a:xfrm>
            <a:off x="4056" y="692696"/>
            <a:ext cx="9139944" cy="518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מעוגל 2"/>
          <p:cNvSpPr/>
          <p:nvPr/>
        </p:nvSpPr>
        <p:spPr>
          <a:xfrm rot="20565490">
            <a:off x="1662071" y="1535084"/>
            <a:ext cx="5819858" cy="3787831"/>
          </a:xfrm>
          <a:prstGeom prst="roundRect">
            <a:avLst>
              <a:gd name="adj" fmla="val 2809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יִשֵּׁר כּוֹחַ! </a:t>
            </a:r>
          </a:p>
          <a:p>
            <a:pPr algn="ctr"/>
            <a:r>
              <a:rPr lang="he-IL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זָכִיתָ בַּפְּרָס</a:t>
            </a:r>
          </a:p>
        </p:txBody>
      </p:sp>
      <p:pic>
        <p:nvPicPr>
          <p:cNvPr id="2" name="תמונה 1" descr="תמונה שמכילה צהוב, אומנות קליפיפם, עיצוב, איור&#10;&#10;התיאור נוצר באופן אוטומטי">
            <a:extLst>
              <a:ext uri="{FF2B5EF4-FFF2-40B4-BE49-F238E27FC236}">
                <a16:creationId xmlns:a16="http://schemas.microsoft.com/office/drawing/2014/main" id="{3417BC11-FC02-833B-DB17-F307AF409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4" b="91189" l="9827" r="89740">
                        <a14:foregroundMark x1="51590" y1="12335" x2="51012" y2="10426"/>
                        <a14:foregroundMark x1="58960" y1="12335" x2="60983" y2="10573"/>
                        <a14:foregroundMark x1="65173" y1="15419" x2="68497" y2="11307"/>
                        <a14:foregroundMark x1="30347" y1="10866" x2="32948" y2="13069"/>
                        <a14:foregroundMark x1="40607" y1="9985" x2="41763" y2="12188"/>
                        <a14:foregroundMark x1="51012" y1="7342" x2="50867" y2="6461"/>
                        <a14:foregroundMark x1="42630" y1="91189" x2="51590" y2="91189"/>
                        <a14:foregroundMark x1="33092" y1="54332" x2="33092" y2="54332"/>
                        <a14:foregroundMark x1="26301" y1="49192" x2="26301" y2="49192"/>
                        <a14:foregroundMark x1="20520" y1="42144" x2="20520" y2="42144"/>
                        <a14:foregroundMark x1="16474" y1="35095" x2="16474" y2="35095"/>
                        <a14:foregroundMark x1="15318" y1="27313" x2="15318" y2="27313"/>
                        <a14:foregroundMark x1="88006" y1="27313" x2="88006" y2="27313"/>
                        <a14:foregroundMark x1="85549" y1="35683" x2="85549" y2="35683"/>
                        <a14:foregroundMark x1="81503" y1="42144" x2="81503" y2="42144"/>
                        <a14:foregroundMark x1="76012" y1="49927" x2="76012" y2="49927"/>
                        <a14:foregroundMark x1="69075" y1="55507" x2="69075" y2="55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8633"/>
            <a:ext cx="3592826" cy="353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13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24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1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19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13+5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188377" y="2453125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19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18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12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5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27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49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7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10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313842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7548794" y="3361686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3504028" y="3159985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5490713" y="3126388"/>
            <a:ext cx="146689" cy="330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-2104458" y="3320038"/>
            <a:ext cx="13264091" cy="4535112"/>
          </a:xfrm>
          <a:custGeom>
            <a:avLst/>
            <a:gdLst>
              <a:gd name="connsiteX0" fmla="*/ 0 w 12097344"/>
              <a:gd name="connsiteY0" fmla="*/ 2267182 h 4534363"/>
              <a:gd name="connsiteX1" fmla="*/ 6048672 w 12097344"/>
              <a:gd name="connsiteY1" fmla="*/ 0 h 4534363"/>
              <a:gd name="connsiteX2" fmla="*/ 12097344 w 12097344"/>
              <a:gd name="connsiteY2" fmla="*/ 2267182 h 4534363"/>
              <a:gd name="connsiteX3" fmla="*/ 6048672 w 12097344"/>
              <a:gd name="connsiteY3" fmla="*/ 4534364 h 4534363"/>
              <a:gd name="connsiteX4" fmla="*/ 0 w 12097344"/>
              <a:gd name="connsiteY4" fmla="*/ 2267182 h 4534363"/>
              <a:gd name="connsiteX0" fmla="*/ 626662 w 12724006"/>
              <a:gd name="connsiteY0" fmla="*/ 2298227 h 4565409"/>
              <a:gd name="connsiteX1" fmla="*/ 873969 w 12724006"/>
              <a:gd name="connsiteY1" fmla="*/ 1067772 h 4565409"/>
              <a:gd name="connsiteX2" fmla="*/ 6675334 w 12724006"/>
              <a:gd name="connsiteY2" fmla="*/ 31045 h 4565409"/>
              <a:gd name="connsiteX3" fmla="*/ 12724006 w 12724006"/>
              <a:gd name="connsiteY3" fmla="*/ 2298227 h 4565409"/>
              <a:gd name="connsiteX4" fmla="*/ 6675334 w 12724006"/>
              <a:gd name="connsiteY4" fmla="*/ 4565409 h 4565409"/>
              <a:gd name="connsiteX5" fmla="*/ 626662 w 12724006"/>
              <a:gd name="connsiteY5" fmla="*/ 2298227 h 4565409"/>
              <a:gd name="connsiteX0" fmla="*/ 626662 w 12962375"/>
              <a:gd name="connsiteY0" fmla="*/ 2271134 h 4538316"/>
              <a:gd name="connsiteX1" fmla="*/ 873969 w 12962375"/>
              <a:gd name="connsiteY1" fmla="*/ 1040679 h 4538316"/>
              <a:gd name="connsiteX2" fmla="*/ 6675334 w 12962375"/>
              <a:gd name="connsiteY2" fmla="*/ 3952 h 4538316"/>
              <a:gd name="connsiteX3" fmla="*/ 11632280 w 12962375"/>
              <a:gd name="connsiteY3" fmla="*/ 747168 h 4538316"/>
              <a:gd name="connsiteX4" fmla="*/ 12724006 w 12962375"/>
              <a:gd name="connsiteY4" fmla="*/ 2271134 h 4538316"/>
              <a:gd name="connsiteX5" fmla="*/ 6675334 w 12962375"/>
              <a:gd name="connsiteY5" fmla="*/ 4538316 h 4538316"/>
              <a:gd name="connsiteX6" fmla="*/ 626662 w 12962375"/>
              <a:gd name="connsiteY6" fmla="*/ 2271134 h 4538316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2680191 w 12962375"/>
              <a:gd name="connsiteY2" fmla="*/ 498118 h 4537623"/>
              <a:gd name="connsiteX3" fmla="*/ 6675334 w 12962375"/>
              <a:gd name="connsiteY3" fmla="*/ 3259 h 4537623"/>
              <a:gd name="connsiteX4" fmla="*/ 11632280 w 12962375"/>
              <a:gd name="connsiteY4" fmla="*/ 746475 h 4537623"/>
              <a:gd name="connsiteX5" fmla="*/ 12724006 w 12962375"/>
              <a:gd name="connsiteY5" fmla="*/ 2270441 h 4537623"/>
              <a:gd name="connsiteX6" fmla="*/ 6675334 w 12962375"/>
              <a:gd name="connsiteY6" fmla="*/ 4537623 h 4537623"/>
              <a:gd name="connsiteX7" fmla="*/ 626662 w 12962375"/>
              <a:gd name="connsiteY7" fmla="*/ 2270441 h 4537623"/>
              <a:gd name="connsiteX0" fmla="*/ 626662 w 12962375"/>
              <a:gd name="connsiteY0" fmla="*/ 2270441 h 4537623"/>
              <a:gd name="connsiteX1" fmla="*/ 873969 w 12962375"/>
              <a:gd name="connsiteY1" fmla="*/ 1039986 h 4537623"/>
              <a:gd name="connsiteX2" fmla="*/ 828814 w 12962375"/>
              <a:gd name="connsiteY2" fmla="*/ 1344785 h 4537623"/>
              <a:gd name="connsiteX3" fmla="*/ 2680191 w 12962375"/>
              <a:gd name="connsiteY3" fmla="*/ 498118 h 4537623"/>
              <a:gd name="connsiteX4" fmla="*/ 6675334 w 12962375"/>
              <a:gd name="connsiteY4" fmla="*/ 3259 h 4537623"/>
              <a:gd name="connsiteX5" fmla="*/ 11632280 w 12962375"/>
              <a:gd name="connsiteY5" fmla="*/ 746475 h 4537623"/>
              <a:gd name="connsiteX6" fmla="*/ 12724006 w 12962375"/>
              <a:gd name="connsiteY6" fmla="*/ 2270441 h 4537623"/>
              <a:gd name="connsiteX7" fmla="*/ 6675334 w 12962375"/>
              <a:gd name="connsiteY7" fmla="*/ 4537623 h 4537623"/>
              <a:gd name="connsiteX8" fmla="*/ 626662 w 12962375"/>
              <a:gd name="connsiteY8" fmla="*/ 2270441 h 4537623"/>
              <a:gd name="connsiteX0" fmla="*/ 626662 w 13264091"/>
              <a:gd name="connsiteY0" fmla="*/ 2270441 h 4537623"/>
              <a:gd name="connsiteX1" fmla="*/ 873969 w 13264091"/>
              <a:gd name="connsiteY1" fmla="*/ 1039986 h 4537623"/>
              <a:gd name="connsiteX2" fmla="*/ 828814 w 13264091"/>
              <a:gd name="connsiteY2" fmla="*/ 1344785 h 4537623"/>
              <a:gd name="connsiteX3" fmla="*/ 2680191 w 13264091"/>
              <a:gd name="connsiteY3" fmla="*/ 498118 h 4537623"/>
              <a:gd name="connsiteX4" fmla="*/ 6675334 w 13264091"/>
              <a:gd name="connsiteY4" fmla="*/ 3259 h 4537623"/>
              <a:gd name="connsiteX5" fmla="*/ 11632280 w 13264091"/>
              <a:gd name="connsiteY5" fmla="*/ 746475 h 4537623"/>
              <a:gd name="connsiteX6" fmla="*/ 12986947 w 13264091"/>
              <a:gd name="connsiteY6" fmla="*/ 1412518 h 4537623"/>
              <a:gd name="connsiteX7" fmla="*/ 12724006 w 13264091"/>
              <a:gd name="connsiteY7" fmla="*/ 2270441 h 4537623"/>
              <a:gd name="connsiteX8" fmla="*/ 6675334 w 13264091"/>
              <a:gd name="connsiteY8" fmla="*/ 4537623 h 4537623"/>
              <a:gd name="connsiteX9" fmla="*/ 626662 w 13264091"/>
              <a:gd name="connsiteY9" fmla="*/ 2270441 h 4537623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8412 h 4535594"/>
              <a:gd name="connsiteX1" fmla="*/ 873969 w 13264091"/>
              <a:gd name="connsiteY1" fmla="*/ 1037957 h 4535594"/>
              <a:gd name="connsiteX2" fmla="*/ 828814 w 13264091"/>
              <a:gd name="connsiteY2" fmla="*/ 1342756 h 4535594"/>
              <a:gd name="connsiteX3" fmla="*/ 2680191 w 13264091"/>
              <a:gd name="connsiteY3" fmla="*/ 496089 h 4535594"/>
              <a:gd name="connsiteX4" fmla="*/ 6675334 w 13264091"/>
              <a:gd name="connsiteY4" fmla="*/ 1230 h 4535594"/>
              <a:gd name="connsiteX5" fmla="*/ 11677436 w 13264091"/>
              <a:gd name="connsiteY5" fmla="*/ 642845 h 4535594"/>
              <a:gd name="connsiteX6" fmla="*/ 11632280 w 13264091"/>
              <a:gd name="connsiteY6" fmla="*/ 744446 h 4535594"/>
              <a:gd name="connsiteX7" fmla="*/ 12986947 w 13264091"/>
              <a:gd name="connsiteY7" fmla="*/ 1410489 h 4535594"/>
              <a:gd name="connsiteX8" fmla="*/ 12724006 w 13264091"/>
              <a:gd name="connsiteY8" fmla="*/ 2268412 h 4535594"/>
              <a:gd name="connsiteX9" fmla="*/ 6675334 w 13264091"/>
              <a:gd name="connsiteY9" fmla="*/ 4535594 h 4535594"/>
              <a:gd name="connsiteX10" fmla="*/ 626662 w 13264091"/>
              <a:gd name="connsiteY10" fmla="*/ 2268412 h 4535594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32280 w 13264091"/>
              <a:gd name="connsiteY6" fmla="*/ 743964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2027391 w 13264091"/>
              <a:gd name="connsiteY6" fmla="*/ 777831 h 4535112"/>
              <a:gd name="connsiteX7" fmla="*/ 12986947 w 13264091"/>
              <a:gd name="connsiteY7" fmla="*/ 1410007 h 4535112"/>
              <a:gd name="connsiteX8" fmla="*/ 12724006 w 13264091"/>
              <a:gd name="connsiteY8" fmla="*/ 2267930 h 4535112"/>
              <a:gd name="connsiteX9" fmla="*/ 6675334 w 13264091"/>
              <a:gd name="connsiteY9" fmla="*/ 4535112 h 4535112"/>
              <a:gd name="connsiteX10" fmla="*/ 626662 w 13264091"/>
              <a:gd name="connsiteY10" fmla="*/ 2267930 h 4535112"/>
              <a:gd name="connsiteX0" fmla="*/ 626662 w 13264091"/>
              <a:gd name="connsiteY0" fmla="*/ 2267930 h 4535112"/>
              <a:gd name="connsiteX1" fmla="*/ 873969 w 13264091"/>
              <a:gd name="connsiteY1" fmla="*/ 1037475 h 4535112"/>
              <a:gd name="connsiteX2" fmla="*/ 828814 w 13264091"/>
              <a:gd name="connsiteY2" fmla="*/ 1342274 h 4535112"/>
              <a:gd name="connsiteX3" fmla="*/ 2680191 w 13264091"/>
              <a:gd name="connsiteY3" fmla="*/ 495607 h 4535112"/>
              <a:gd name="connsiteX4" fmla="*/ 6675334 w 13264091"/>
              <a:gd name="connsiteY4" fmla="*/ 748 h 4535112"/>
              <a:gd name="connsiteX5" fmla="*/ 11429080 w 13264091"/>
              <a:gd name="connsiteY5" fmla="*/ 608496 h 4535112"/>
              <a:gd name="connsiteX6" fmla="*/ 11643569 w 13264091"/>
              <a:gd name="connsiteY6" fmla="*/ 732673 h 4535112"/>
              <a:gd name="connsiteX7" fmla="*/ 12027391 w 13264091"/>
              <a:gd name="connsiteY7" fmla="*/ 777831 h 4535112"/>
              <a:gd name="connsiteX8" fmla="*/ 12986947 w 13264091"/>
              <a:gd name="connsiteY8" fmla="*/ 1410007 h 4535112"/>
              <a:gd name="connsiteX9" fmla="*/ 12724006 w 13264091"/>
              <a:gd name="connsiteY9" fmla="*/ 2267930 h 4535112"/>
              <a:gd name="connsiteX10" fmla="*/ 6675334 w 13264091"/>
              <a:gd name="connsiteY10" fmla="*/ 4535112 h 4535112"/>
              <a:gd name="connsiteX11" fmla="*/ 626662 w 13264091"/>
              <a:gd name="connsiteY11" fmla="*/ 2267930 h 453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64091" h="4535112">
                <a:moveTo>
                  <a:pt x="626662" y="2267930"/>
                </a:moveTo>
                <a:cubicBezTo>
                  <a:pt x="-340232" y="1684991"/>
                  <a:pt x="-134143" y="1415339"/>
                  <a:pt x="873969" y="1037475"/>
                </a:cubicBezTo>
                <a:cubicBezTo>
                  <a:pt x="988565" y="794769"/>
                  <a:pt x="527777" y="1432585"/>
                  <a:pt x="828814" y="1342274"/>
                </a:cubicBezTo>
                <a:cubicBezTo>
                  <a:pt x="1129851" y="1251963"/>
                  <a:pt x="1786675" y="630765"/>
                  <a:pt x="2680191" y="495607"/>
                </a:cubicBezTo>
                <a:cubicBezTo>
                  <a:pt x="3647085" y="322819"/>
                  <a:pt x="5217186" y="-18067"/>
                  <a:pt x="6675334" y="748"/>
                </a:cubicBezTo>
                <a:cubicBezTo>
                  <a:pt x="8133482" y="19563"/>
                  <a:pt x="10602922" y="501560"/>
                  <a:pt x="11429080" y="608496"/>
                </a:cubicBezTo>
                <a:cubicBezTo>
                  <a:pt x="12255238" y="715432"/>
                  <a:pt x="11543851" y="704451"/>
                  <a:pt x="11643569" y="732673"/>
                </a:cubicBezTo>
                <a:cubicBezTo>
                  <a:pt x="11743288" y="760896"/>
                  <a:pt x="11801613" y="649890"/>
                  <a:pt x="12027391" y="777831"/>
                </a:cubicBezTo>
                <a:cubicBezTo>
                  <a:pt x="12253169" y="905772"/>
                  <a:pt x="12804993" y="1156013"/>
                  <a:pt x="12986947" y="1410007"/>
                </a:cubicBezTo>
                <a:cubicBezTo>
                  <a:pt x="13168901" y="1664001"/>
                  <a:pt x="13623541" y="1671820"/>
                  <a:pt x="12724006" y="2267930"/>
                </a:cubicBezTo>
                <a:cubicBezTo>
                  <a:pt x="11824471" y="2864040"/>
                  <a:pt x="10015923" y="4535112"/>
                  <a:pt x="6675334" y="4535112"/>
                </a:cubicBezTo>
                <a:cubicBezTo>
                  <a:pt x="3334745" y="4535112"/>
                  <a:pt x="1593556" y="2850870"/>
                  <a:pt x="626662" y="2267930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אליפסה 1"/>
          <p:cNvSpPr/>
          <p:nvPr/>
        </p:nvSpPr>
        <p:spPr>
          <a:xfrm>
            <a:off x="7625906" y="881640"/>
            <a:ext cx="1403648" cy="136583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/>
              <a:t>שאלות ששרדת</a:t>
            </a:r>
          </a:p>
          <a:p>
            <a:pPr algn="ctr"/>
            <a:r>
              <a:rPr lang="he-IL" dirty="0"/>
              <a:t>2</a:t>
            </a:r>
          </a:p>
        </p:txBody>
      </p:sp>
      <p:sp>
        <p:nvSpPr>
          <p:cNvPr id="4" name="אליפסה 3"/>
          <p:cNvSpPr/>
          <p:nvPr/>
        </p:nvSpPr>
        <p:spPr>
          <a:xfrm>
            <a:off x="56598" y="798031"/>
            <a:ext cx="1403648" cy="136583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שאלות למיליון </a:t>
            </a:r>
          </a:p>
          <a:p>
            <a:pPr algn="ctr"/>
            <a:r>
              <a:rPr lang="he-IL" dirty="0"/>
              <a:t>18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1586341" y="548680"/>
            <a:ext cx="5950879" cy="14455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11+5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200106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17</a:t>
            </a:r>
          </a:p>
        </p:txBody>
      </p:sp>
      <p:sp>
        <p:nvSpPr>
          <p:cNvPr id="8" name="מלבן מעוגל 7"/>
          <p:cNvSpPr/>
          <p:nvPr/>
        </p:nvSpPr>
        <p:spPr>
          <a:xfrm rot="437659">
            <a:off x="6480215" y="2475022"/>
            <a:ext cx="2520280" cy="108012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15</a:t>
            </a:r>
          </a:p>
        </p:txBody>
      </p:sp>
      <p:sp>
        <p:nvSpPr>
          <p:cNvPr id="10" name="מלבן מעוגל 9"/>
          <p:cNvSpPr/>
          <p:nvPr/>
        </p:nvSpPr>
        <p:spPr>
          <a:xfrm rot="157675">
            <a:off x="4663749" y="2192960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600000" lon="0" rev="21594000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16</a:t>
            </a:r>
          </a:p>
        </p:txBody>
      </p:sp>
      <p:sp>
        <p:nvSpPr>
          <p:cNvPr id="7" name="אליפסה 6"/>
          <p:cNvSpPr/>
          <p:nvPr/>
        </p:nvSpPr>
        <p:spPr>
          <a:xfrm>
            <a:off x="-358738" y="4135340"/>
            <a:ext cx="9772650" cy="446449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6840254" y="3717905"/>
            <a:ext cx="1908209" cy="811602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 rot="21377643">
            <a:off x="4741061" y="3400830"/>
            <a:ext cx="1792679" cy="710054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מעוגל 17"/>
          <p:cNvSpPr/>
          <p:nvPr/>
        </p:nvSpPr>
        <p:spPr>
          <a:xfrm rot="20837896">
            <a:off x="2589431" y="3356296"/>
            <a:ext cx="1964676" cy="729736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19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מעוגל 18"/>
          <p:cNvSpPr/>
          <p:nvPr/>
        </p:nvSpPr>
        <p:spPr>
          <a:xfrm rot="20837896">
            <a:off x="547552" y="3718136"/>
            <a:ext cx="1825958" cy="794573"/>
          </a:xfrm>
          <a:prstGeom prst="roundRect">
            <a:avLst>
              <a:gd name="adj" fmla="val 29972"/>
            </a:avLst>
          </a:prstGeom>
          <a:solidFill>
            <a:srgbClr val="D60000"/>
          </a:solidFill>
          <a:ln>
            <a:noFill/>
          </a:ln>
          <a:scene3d>
            <a:camera prst="orthographicFront">
              <a:rot lat="18599996" lon="2099962" rev="200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מעוגל 19"/>
          <p:cNvSpPr/>
          <p:nvPr/>
        </p:nvSpPr>
        <p:spPr>
          <a:xfrm>
            <a:off x="2433398" y="2214712"/>
            <a:ext cx="2094189" cy="1000793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  <a:scene3d>
            <a:camera prst="perspectiveHeroicExtremeLeftFacing" fov="7200000">
              <a:rot lat="571041" lon="21294704" rev="239936"/>
            </a:camera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2053" name="לחצן פעולה: קדימה או הבא 2052">
            <a:hlinkClick r:id="" action="ppaction://hlinkshowjump?jump=nextslide" highlightClick="1"/>
          </p:cNvPr>
          <p:cNvSpPr/>
          <p:nvPr/>
        </p:nvSpPr>
        <p:spPr>
          <a:xfrm>
            <a:off x="7982472" y="5799499"/>
            <a:ext cx="792088" cy="792088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55" name="לחצן פעולה: חזרה 2054">
            <a:hlinkClick r:id="" action="ppaction://hlinkshowjump?jump=previousslide" highlightClick="1"/>
          </p:cNvPr>
          <p:cNvSpPr/>
          <p:nvPr/>
        </p:nvSpPr>
        <p:spPr>
          <a:xfrm>
            <a:off x="8043297" y="5855049"/>
            <a:ext cx="670437" cy="664191"/>
          </a:xfrm>
          <a:prstGeom prst="actionButtonRetur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056" name="קבוצה 2055"/>
          <p:cNvGrpSpPr/>
          <p:nvPr/>
        </p:nvGrpSpPr>
        <p:grpSpPr>
          <a:xfrm>
            <a:off x="3587052" y="4723031"/>
            <a:ext cx="1561012" cy="1226249"/>
            <a:chOff x="5076056" y="3243300"/>
            <a:chExt cx="1411019" cy="958102"/>
          </a:xfrm>
        </p:grpSpPr>
        <p:pic>
          <p:nvPicPr>
            <p:cNvPr id="120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28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365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403897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322158" y="3486855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5" descr="E:\Downloads\1311003295_Money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555">
              <a:off x="5701739" y="3243300"/>
              <a:ext cx="714547" cy="71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82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8363E-6 C 0.00173 -0.00046 0.0033 -0.00093 0.00503 -0.00162 C 0.00746 -0.00254 0.01232 -0.00486 0.01232 -0.00486 C 0.02153 -0.01711 0.04809 -0.01873 0.05937 -0.01966 C 0.07066 -0.02544 0.08246 -0.0296 0.09392 -0.03446 C 0.1158 -0.04371 0.13732 -0.05412 0.15937 -0.06244 C 0.17222 -0.0673 0.18472 -0.07562 0.19757 -0.07886 C 0.20746 -0.08418 0.21684 -0.08881 0.22726 -0.09204 C 0.25104 -0.10823 0.27864 -0.11101 0.30382 -0.12165 C 0.30972 -0.1272 0.31771 -0.12858 0.32465 -0.13159 C 0.33455 -0.13575 0.32257 -0.13067 0.33212 -0.13483 C 0.33333 -0.13529 0.33576 -0.13645 0.33576 -0.13645 C 0.3408 -0.14315 0.33559 -0.13737 0.34201 -0.14154 C 0.3434 -0.14246 0.34444 -0.14362 0.34566 -0.14477 C 0.34653 -0.1457 0.34722 -0.14732 0.34826 -0.14801 C 0.3493 -0.14894 0.35069 -0.14894 0.35191 -0.14963 C 0.35538 -0.15194 0.35781 -0.15611 0.36059 -0.15957 C 0.36146 -0.16304 0.36684 -0.17784 0.3691 -0.18085 " pathEditMode="relative" ptsTypes="fffffffffffffffffA">
                                      <p:cBhvr>
                                        <p:cTn id="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5.06938E-6 C 0.00208 -0.0118 0.00746 -0.02429 0.01232 -0.0347 C 0.0151 -0.04071 0.02101 -0.04788 0.02344 -0.05435 C 0.02621 -0.06152 0.02986 -0.06707 0.03333 -0.07401 C 0.04201 -0.09113 0.03611 -0.0828 0.04201 -0.09066 C 0.04618 -0.10708 0.05469 -0.12165 0.06285 -0.13507 C 0.06545 -0.13946 0.0684 -0.1464 0.07153 -0.14987 C 0.07413 -0.15264 0.07743 -0.1538 0.08021 -0.15634 C 0.08594 -0.16791 0.08264 -0.16421 0.08889 -0.16953 C 0.09271 -0.17693 0.09809 -0.18595 0.10364 -0.1908 C 0.10503 -0.19682 0.10781 -0.20445 0.10868 -0.21069 C 0.10903 -0.21347 0.10903 -0.21624 0.10989 -0.21879 C 0.11267 -0.22711 0.11597 -0.22804 0.11597 -0.23682 " pathEditMode="relative" ptsTypes="ffffffffffffA">
                                      <p:cBhvr>
                                        <p:cTn id="28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6.0592E-6 C -0.00139 -0.00741 -0.00313 -0.01596 -0.00747 -0.02128 C -0.00903 -0.02984 -0.00921 -0.03608 -0.01476 -0.04094 C -0.01754 -0.04649 -0.01928 -0.05042 -0.02344 -0.05412 C -0.02605 -0.06522 -0.0224 -0.05366 -0.0283 -0.06245 C -0.03073 -0.06592 -0.03455 -0.07401 -0.03455 -0.07401 C -0.03698 -0.08372 -0.04705 -0.10061 -0.05435 -0.10361 C -0.05556 -0.10523 -0.0566 -0.10708 -0.05799 -0.10847 C -0.05955 -0.10986 -0.06164 -0.11009 -0.06303 -0.11171 C -0.06771 -0.11703 -0.07448 -0.13252 -0.07778 -0.13969 C -0.07883 -0.14177 -0.07917 -0.14432 -0.08021 -0.1464 C -0.08178 -0.14987 -0.08525 -0.15611 -0.08525 -0.15611 C -0.08785 -0.16698 -0.09115 -0.176 -0.09254 -0.18733 C -0.09341 -0.20121 -0.09497 -0.21462 -0.09497 -0.2285 " pathEditMode="relative" ptsTypes="fffffffffffffA">
                                      <p:cBhvr>
                                        <p:cTn id="50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81221E-6 C -0.00452 -0.00116 -0.0092 -0.00116 -0.01354 -0.00324 C -0.01632 -0.00463 -0.01823 -0.00833 -0.02101 -0.00972 C -0.02656 -0.01249 -0.03195 -0.01457 -0.03715 -0.01804 C -0.05643 -0.01573 -0.06476 -0.01527 -0.08646 -0.01642 C -0.10087 -0.02267 -0.09393 -0.01943 -0.10747 -0.02637 C -0.11406 -0.03354 -0.12031 -0.03932 -0.12847 -0.04279 C -0.13768 -0.05088 -0.12604 -0.0414 -0.13715 -0.04765 C -0.14011 -0.04926 -0.14288 -0.05227 -0.14583 -0.05412 C -0.15191 -0.06476 -0.1467 -0.05782 -0.15434 -0.06407 C -0.15695 -0.06615 -0.16181 -0.07077 -0.16181 -0.07077 C -0.16858 -0.08442 -0.18021 -0.08719 -0.19132 -0.09043 C -0.19774 -0.09228 -0.20347 -0.09783 -0.2099 -0.10037 C -0.22066 -0.10477 -0.21181 -0.10199 -0.22101 -0.10685 C -0.22552 -0.10916 -0.23455 -0.11333 -0.23455 -0.11333 C -0.23577 -0.11448 -0.23698 -0.11587 -0.23837 -0.11679 C -0.23958 -0.11749 -0.24097 -0.11749 -0.24202 -0.11841 C -0.24722 -0.12234 -0.24983 -0.12905 -0.25556 -0.1316 C -0.26181 -0.14408 -0.27899 -0.15889 -0.28889 -0.16605 C -0.29115 -0.16767 -0.29636 -0.17369 -0.3 -0.17438 C -0.31111 -0.17669 -0.31823 -0.176 -0.32969 -0.176 " pathEditMode="relative" ptsTypes="ffffffffffffffffffffA">
                                      <p:cBhvr>
                                        <p:cTn id="71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3" grpId="0" animBg="1"/>
      <p:bldP spid="2055" grpId="0" animBg="1"/>
      <p:bldP spid="2055" grpId="1" animBg="1"/>
      <p:bldP spid="205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4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254</Words>
  <Application>Microsoft Office PowerPoint</Application>
  <PresentationFormat>‫הצגה על המסך (4:3)</PresentationFormat>
  <Paragraphs>187</Paragraphs>
  <Slides>43</Slides>
  <Notes>1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43</vt:i4>
      </vt:variant>
    </vt:vector>
  </HeadingPairs>
  <TitlesOfParts>
    <vt:vector size="49" baseType="lpstr">
      <vt:lpstr>Arial</vt:lpstr>
      <vt:lpstr>Barlow Condensed</vt:lpstr>
      <vt:lpstr>BN Bilbo</vt:lpstr>
      <vt:lpstr>Calibri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אורי אלון-ארגז הכלים למורה המקוון</dc:creator>
  <cp:lastModifiedBy>איילת אזולאי</cp:lastModifiedBy>
  <cp:revision>39</cp:revision>
  <dcterms:created xsi:type="dcterms:W3CDTF">2011-07-18T06:54:24Z</dcterms:created>
  <dcterms:modified xsi:type="dcterms:W3CDTF">2023-09-12T17:00:57Z</dcterms:modified>
</cp:coreProperties>
</file>